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7943-BFC8-49BA-A298-07CE7DB36C4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EA0D04E-75AF-4248-8169-A0C0C413EF4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258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7943-BFC8-49BA-A298-07CE7DB36C4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D04E-75AF-4248-8169-A0C0C413EF4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55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7943-BFC8-49BA-A298-07CE7DB36C4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D04E-75AF-4248-8169-A0C0C413EF4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5314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7943-BFC8-49BA-A298-07CE7DB36C4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D04E-75AF-4248-8169-A0C0C413EF4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37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7943-BFC8-49BA-A298-07CE7DB36C4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D04E-75AF-4248-8169-A0C0C413EF4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8511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7943-BFC8-49BA-A298-07CE7DB36C4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D04E-75AF-4248-8169-A0C0C413EF4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8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7943-BFC8-49BA-A298-07CE7DB36C4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D04E-75AF-4248-8169-A0C0C413EF4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99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7943-BFC8-49BA-A298-07CE7DB36C4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D04E-75AF-4248-8169-A0C0C413EF4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18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7943-BFC8-49BA-A298-07CE7DB36C4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D04E-75AF-4248-8169-A0C0C413E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4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7943-BFC8-49BA-A298-07CE7DB36C4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D04E-75AF-4248-8169-A0C0C413EF4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46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0907943-BFC8-49BA-A298-07CE7DB36C4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D04E-75AF-4248-8169-A0C0C413EF4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10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07943-BFC8-49BA-A298-07CE7DB36C4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EA0D04E-75AF-4248-8169-A0C0C413EF4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69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MiddleBlue/nmap-elasticsearch-ns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100.100.100.115:9200/mouse/_search?pretty=tru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23F9D3-825C-4758-9595-B87453527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1408" y="1590734"/>
            <a:ext cx="7405874" cy="2520012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algn="ctr"/>
            <a:r>
              <a:rPr lang="en-US" sz="6000" dirty="0" err="1">
                <a:solidFill>
                  <a:schemeClr val="tx2"/>
                </a:solidFill>
              </a:rPr>
              <a:t>Pentesting</a:t>
            </a:r>
            <a:r>
              <a:rPr lang="en-US" sz="6000" dirty="0">
                <a:solidFill>
                  <a:schemeClr val="tx2"/>
                </a:solidFill>
              </a:rPr>
              <a:t> Elastic Search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30D98-B387-467B-AE49-58EDB2C6F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4427183"/>
            <a:ext cx="7379502" cy="52292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By Chandrakant Nial youtube.com/</a:t>
            </a:r>
            <a:r>
              <a:rPr lang="en-US" dirty="0" err="1">
                <a:solidFill>
                  <a:srgbClr val="000000"/>
                </a:solidFill>
              </a:rPr>
              <a:t>infock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2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A4C80B-CE0E-4E08-AB65-0ACB25BF9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989" y="804521"/>
            <a:ext cx="11628112" cy="8151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Fuzzing (</a:t>
            </a:r>
            <a:r>
              <a:rPr lang="en-US" dirty="0" err="1"/>
              <a:t>Horuz</a:t>
            </a:r>
            <a:r>
              <a:rPr lang="en-US" dirty="0"/>
              <a:t> CLI to interact with </a:t>
            </a:r>
            <a:r>
              <a:rPr lang="en-US" dirty="0" err="1"/>
              <a:t>ElasticSearch</a:t>
            </a:r>
            <a:r>
              <a:rPr lang="en-US" dirty="0"/>
              <a:t>)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B4BC9032-EF45-4CD4-8608-A05EC7D6B3A4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1579" y="2015732"/>
            <a:ext cx="6842641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B648FC-58F7-4A0F-AA21-479AB846674F}"/>
              </a:ext>
            </a:extLst>
          </p:cNvPr>
          <p:cNvSpPr txBox="1"/>
          <p:nvPr/>
        </p:nvSpPr>
        <p:spPr>
          <a:xfrm>
            <a:off x="1451579" y="5611215"/>
            <a:ext cx="711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https://github.com/misalabs/horuz</a:t>
            </a:r>
          </a:p>
        </p:txBody>
      </p:sp>
    </p:spTree>
    <p:extLst>
      <p:ext uri="{BB962C8B-B14F-4D97-AF65-F5344CB8AC3E}">
        <p14:creationId xmlns:p14="http://schemas.microsoft.com/office/powerpoint/2010/main" val="2197069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D6EDB49-211E-499D-9A08-6C5FF3D06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9F37E-D3CF-4F3D-96C2-25307819D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FF17D-767C-40E7-8C89-962F1F54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9F39E1-619D-4D9E-8823-8BD8CC32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C53F47-DF50-454F-A5A6-6B969748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5030D-325A-43AF-9CB5-1A2061A85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76053"/>
            <a:ext cx="9405891" cy="1002990"/>
          </a:xfrm>
        </p:spPr>
        <p:txBody>
          <a:bodyPr anchor="ctr">
            <a:normAutofit/>
          </a:bodyPr>
          <a:lstStyle/>
          <a:p>
            <a:r>
              <a:rPr lang="en-US" dirty="0"/>
              <a:t>Check FOR Write Permission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70465-09A9-4490-A23D-EBAE69E7E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64991"/>
            <a:ext cx="9405891" cy="240357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300" dirty="0">
                <a:solidFill>
                  <a:schemeClr val="bg1"/>
                </a:solidFill>
                <a:highlight>
                  <a:srgbClr val="000080"/>
                </a:highlight>
              </a:rPr>
              <a:t>curl -X POST '10.10.10.115:9200/</a:t>
            </a:r>
            <a:r>
              <a:rPr lang="en-US" sz="1300" dirty="0" err="1">
                <a:solidFill>
                  <a:schemeClr val="bg1"/>
                </a:solidFill>
                <a:highlight>
                  <a:srgbClr val="000080"/>
                </a:highlight>
              </a:rPr>
              <a:t>bookindex</a:t>
            </a:r>
            <a:r>
              <a:rPr lang="en-US" sz="1300" dirty="0">
                <a:solidFill>
                  <a:schemeClr val="bg1"/>
                </a:solidFill>
                <a:highlight>
                  <a:srgbClr val="000080"/>
                </a:highlight>
              </a:rPr>
              <a:t>/books' -H 'Content-Type: application/json' -d'</a:t>
            </a:r>
          </a:p>
          <a:p>
            <a:pPr>
              <a:lnSpc>
                <a:spcPct val="110000"/>
              </a:lnSpc>
            </a:pPr>
            <a:r>
              <a:rPr lang="en-US" sz="1300" dirty="0">
                <a:solidFill>
                  <a:schemeClr val="bg1"/>
                </a:solidFill>
                <a:highlight>
                  <a:srgbClr val="000080"/>
                </a:highlight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300" dirty="0">
                <a:solidFill>
                  <a:schemeClr val="bg1"/>
                </a:solidFill>
                <a:highlight>
                  <a:srgbClr val="000080"/>
                </a:highlight>
              </a:rPr>
              <a:t>"</a:t>
            </a:r>
            <a:r>
              <a:rPr lang="en-US" sz="1300" dirty="0" err="1">
                <a:solidFill>
                  <a:schemeClr val="bg1"/>
                </a:solidFill>
                <a:highlight>
                  <a:srgbClr val="000080"/>
                </a:highlight>
              </a:rPr>
              <a:t>bookId</a:t>
            </a:r>
            <a:r>
              <a:rPr lang="en-US" sz="1300" dirty="0">
                <a:solidFill>
                  <a:schemeClr val="bg1"/>
                </a:solidFill>
                <a:highlight>
                  <a:srgbClr val="000080"/>
                </a:highlight>
              </a:rPr>
              <a:t>" : "A00-3",</a:t>
            </a:r>
          </a:p>
          <a:p>
            <a:pPr>
              <a:lnSpc>
                <a:spcPct val="110000"/>
              </a:lnSpc>
            </a:pPr>
            <a:r>
              <a:rPr lang="en-US" sz="1300" dirty="0">
                <a:solidFill>
                  <a:schemeClr val="bg1"/>
                </a:solidFill>
                <a:highlight>
                  <a:srgbClr val="000080"/>
                </a:highlight>
              </a:rPr>
              <a:t>"author" : "Sankaran",</a:t>
            </a:r>
          </a:p>
          <a:p>
            <a:pPr>
              <a:lnSpc>
                <a:spcPct val="110000"/>
              </a:lnSpc>
            </a:pPr>
            <a:r>
              <a:rPr lang="en-US" sz="1300" dirty="0">
                <a:solidFill>
                  <a:schemeClr val="bg1"/>
                </a:solidFill>
                <a:highlight>
                  <a:srgbClr val="000080"/>
                </a:highlight>
              </a:rPr>
              <a:t>"publisher" : "</a:t>
            </a:r>
            <a:r>
              <a:rPr lang="en-US" sz="1300" dirty="0" err="1">
                <a:solidFill>
                  <a:schemeClr val="bg1"/>
                </a:solidFill>
                <a:highlight>
                  <a:srgbClr val="000080"/>
                </a:highlight>
              </a:rPr>
              <a:t>Mcgrahill</a:t>
            </a:r>
            <a:r>
              <a:rPr lang="en-US" sz="1300" dirty="0">
                <a:solidFill>
                  <a:schemeClr val="bg1"/>
                </a:solidFill>
                <a:highlight>
                  <a:srgbClr val="000080"/>
                </a:highlight>
              </a:rPr>
              <a:t>",</a:t>
            </a:r>
          </a:p>
          <a:p>
            <a:pPr>
              <a:lnSpc>
                <a:spcPct val="110000"/>
              </a:lnSpc>
            </a:pPr>
            <a:r>
              <a:rPr lang="en-US" sz="1300" dirty="0">
                <a:solidFill>
                  <a:schemeClr val="bg1"/>
                </a:solidFill>
                <a:highlight>
                  <a:srgbClr val="000080"/>
                </a:highlight>
              </a:rPr>
              <a:t>"name" : "how to get a job"</a:t>
            </a:r>
          </a:p>
          <a:p>
            <a:pPr>
              <a:lnSpc>
                <a:spcPct val="110000"/>
              </a:lnSpc>
            </a:pPr>
            <a:r>
              <a:rPr lang="en-US" sz="1300" dirty="0">
                <a:solidFill>
                  <a:schemeClr val="bg1"/>
                </a:solidFill>
                <a:highlight>
                  <a:srgbClr val="000080"/>
                </a:highlight>
              </a:rPr>
              <a:t>}'</a:t>
            </a:r>
          </a:p>
          <a:p>
            <a:pPr>
              <a:lnSpc>
                <a:spcPct val="110000"/>
              </a:lnSpc>
            </a:pPr>
            <a:endParaRPr lang="en-US" sz="13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26901A-BC62-4A3A-A07A-65E1F3DD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47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45C76AC0-BB6B-419E-A327-AFA297500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10">
            <a:extLst>
              <a:ext uri="{FF2B5EF4-FFF2-40B4-BE49-F238E27FC236}">
                <a16:creationId xmlns:a16="http://schemas.microsoft.com/office/drawing/2014/main" id="{B3E0B6A3-E197-43D6-82D5-7455DAB1A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1847088"/>
            <a:ext cx="41587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B545F3-3EC9-42CB-918C-441D3B55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648" y="804520"/>
            <a:ext cx="4158749" cy="1049235"/>
          </a:xfrm>
        </p:spPr>
        <p:txBody>
          <a:bodyPr>
            <a:normAutofit/>
          </a:bodyPr>
          <a:lstStyle/>
          <a:p>
            <a:r>
              <a:rPr lang="en-US" dirty="0"/>
              <a:t>Automatic Enumeration</a:t>
            </a: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8B0E4246-09B8-46D7-A0D2-4D264863A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8A4A8-E61A-4233-8C7B-9B4503DE6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57" y="805583"/>
            <a:ext cx="4872985" cy="46607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C0E92-A412-4B6D-AA5F-6322AEFD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647" y="2015732"/>
            <a:ext cx="4158750" cy="3450613"/>
          </a:xfrm>
        </p:spPr>
        <p:txBody>
          <a:bodyPr>
            <a:normAutofit/>
          </a:bodyPr>
          <a:lstStyle/>
          <a:p>
            <a:r>
              <a:rPr lang="en-US" dirty="0" err="1"/>
              <a:t>msf</a:t>
            </a:r>
            <a:r>
              <a:rPr lang="en-US" dirty="0"/>
              <a:t> &gt; use auxiliary/scanner/</a:t>
            </a:r>
            <a:r>
              <a:rPr lang="en-US" dirty="0" err="1"/>
              <a:t>elasticsearch</a:t>
            </a:r>
            <a:r>
              <a:rPr lang="en-US" dirty="0"/>
              <a:t>/</a:t>
            </a:r>
            <a:r>
              <a:rPr lang="en-US" dirty="0" err="1"/>
              <a:t>indices_enum</a:t>
            </a:r>
            <a:endParaRPr lang="en-US" dirty="0"/>
          </a:p>
          <a:p>
            <a:r>
              <a:rPr lang="en-US" dirty="0"/>
              <a:t>https://github.com/theMiddleBlue/nmap-elasticsearch-nse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0C8D8D-B32F-4194-8321-164EC4427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16">
            <a:extLst>
              <a:ext uri="{FF2B5EF4-FFF2-40B4-BE49-F238E27FC236}">
                <a16:creationId xmlns:a16="http://schemas.microsoft.com/office/drawing/2014/main" id="{5BD24D8B-8573-4260-B700-E860AD6D2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795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D4B7F-6985-4994-B665-1A1171CFA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63D6D-FFD7-4103-B4B0-19DF31E07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https://github.com/theMiddleBlue/nmap-elasticsearch-nse</a:t>
            </a:r>
            <a:endParaRPr lang="en-US" dirty="0"/>
          </a:p>
          <a:p>
            <a:r>
              <a:rPr lang="en-US" dirty="0"/>
              <a:t>https://www.rapid7.com/db/modules/auxiliary/scanner/elasticsearch/indices_enum</a:t>
            </a:r>
          </a:p>
        </p:txBody>
      </p:sp>
    </p:spTree>
    <p:extLst>
      <p:ext uri="{BB962C8B-B14F-4D97-AF65-F5344CB8AC3E}">
        <p14:creationId xmlns:p14="http://schemas.microsoft.com/office/powerpoint/2010/main" val="309412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9CFB-0BAA-4BA9-81D6-FADDAC3D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Way To </a:t>
            </a:r>
            <a:r>
              <a:rPr lang="en-US" dirty="0" err="1"/>
              <a:t>pentest</a:t>
            </a:r>
            <a:r>
              <a:rPr lang="en-US" dirty="0"/>
              <a:t> Elastic 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2272F-4A6B-427A-8C43-DFF82BC5A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Elastic Search ?</a:t>
            </a:r>
          </a:p>
          <a:p>
            <a:r>
              <a:rPr lang="en-US" dirty="0"/>
              <a:t>Enumeration</a:t>
            </a:r>
          </a:p>
          <a:p>
            <a:r>
              <a:rPr lang="en-US" dirty="0"/>
              <a:t>Authentication , No problem </a:t>
            </a:r>
          </a:p>
          <a:p>
            <a:r>
              <a:rPr lang="en-US" dirty="0"/>
              <a:t>Sensitive Info</a:t>
            </a:r>
          </a:p>
          <a:p>
            <a:r>
              <a:rPr lang="en-US" dirty="0"/>
              <a:t>Dumping Info</a:t>
            </a:r>
          </a:p>
          <a:p>
            <a:r>
              <a:rPr lang="en-US" dirty="0"/>
              <a:t>Write Permission </a:t>
            </a:r>
          </a:p>
          <a:p>
            <a:r>
              <a:rPr lang="en-US" dirty="0"/>
              <a:t>Automation /Scripts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7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47FBDAB-937F-41E4-B5A8-DC30B31AA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Is Elastic Search ?</a:t>
            </a:r>
          </a:p>
        </p:txBody>
      </p:sp>
      <p:pic>
        <p:nvPicPr>
          <p:cNvPr id="1026" name="Picture 2" descr="AWS Marketplace: Elastic">
            <a:extLst>
              <a:ext uri="{FF2B5EF4-FFF2-40B4-BE49-F238E27FC236}">
                <a16:creationId xmlns:a16="http://schemas.microsoft.com/office/drawing/2014/main" id="{D44C7C6D-9601-4414-96EE-6EA9EBA1CC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104" y="2012811"/>
            <a:ext cx="7460783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DBEBFE-10BD-434E-A78F-31C8853C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100" y="2174034"/>
            <a:ext cx="4190560" cy="287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9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BDAB-937F-41E4-B5A8-DC30B31AA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256" y="1030631"/>
            <a:ext cx="8707579" cy="744598"/>
          </a:xfrm>
        </p:spPr>
        <p:txBody>
          <a:bodyPr/>
          <a:lstStyle/>
          <a:p>
            <a:r>
              <a:rPr lang="en-US" dirty="0"/>
              <a:t>Elastic Search Index  </a:t>
            </a:r>
          </a:p>
        </p:txBody>
      </p:sp>
      <p:pic>
        <p:nvPicPr>
          <p:cNvPr id="2050" name="Picture 2" descr="Get Started with Amazon Elasticsearch Service: How Many Shards Do I Need? |  AWS Database Blog">
            <a:extLst>
              <a:ext uri="{FF2B5EF4-FFF2-40B4-BE49-F238E27FC236}">
                <a16:creationId xmlns:a16="http://schemas.microsoft.com/office/drawing/2014/main" id="{700730E8-1433-4360-AE71-FC6E00C88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435" y="2080201"/>
            <a:ext cx="8140224" cy="362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837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BDAB-937F-41E4-B5A8-DC30B31A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Come to Attack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69D60-8DE5-41FF-9D65-B18795ABD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 9200/TCP</a:t>
            </a:r>
          </a:p>
          <a:p>
            <a:r>
              <a:rPr lang="en-US" dirty="0"/>
              <a:t>Manual Enumeration http://100.100.100.100:9200/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1BF1C10-37CA-4C14-8C72-A5DC509A3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304" y="3037787"/>
            <a:ext cx="531495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vil Plotting Raccoon meme">
            <a:extLst>
              <a:ext uri="{FF2B5EF4-FFF2-40B4-BE49-F238E27FC236}">
                <a16:creationId xmlns:a16="http://schemas.microsoft.com/office/drawing/2014/main" id="{E35CA4DB-711B-4865-AF3A-5F7F60562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694" y="3005111"/>
            <a:ext cx="4186574" cy="272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65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BDAB-937F-41E4-B5A8-DC30B31A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69D60-8DE5-41FF-9D65-B18795ABD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By default Elasticsearch doesn't have authentication enabled</a:t>
            </a:r>
            <a:r>
              <a:rPr lang="en-US" dirty="0"/>
              <a:t>,</a:t>
            </a:r>
          </a:p>
          <a:p>
            <a:r>
              <a:rPr lang="en-US" dirty="0"/>
              <a:t>elastic/elastic Default Used ID Password</a:t>
            </a:r>
          </a:p>
        </p:txBody>
      </p:sp>
      <p:pic>
        <p:nvPicPr>
          <p:cNvPr id="5" name="Picture 2" descr="NO PROBLEM | Make a Meme">
            <a:extLst>
              <a:ext uri="{FF2B5EF4-FFF2-40B4-BE49-F238E27FC236}">
                <a16:creationId xmlns:a16="http://schemas.microsoft.com/office/drawing/2014/main" id="{1ACCBDC9-42BF-4CD4-A525-BE785530F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008" y="2546286"/>
            <a:ext cx="501967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15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BDAB-937F-41E4-B5A8-DC30B31AA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10643011" cy="1274091"/>
          </a:xfrm>
        </p:spPr>
        <p:txBody>
          <a:bodyPr/>
          <a:lstStyle/>
          <a:p>
            <a:r>
              <a:rPr lang="en-US" dirty="0"/>
              <a:t>Sensitive Information (Common Get Methods)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8A9E71-3579-4B2C-A0B5-763497F27E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0975" y="2460784"/>
          <a:ext cx="9604374" cy="2560320"/>
        </p:xfrm>
        <a:graphic>
          <a:graphicData uri="http://schemas.openxmlformats.org/drawingml/2006/table">
            <a:tbl>
              <a:tblPr/>
              <a:tblGrid>
                <a:gridCol w="3201458">
                  <a:extLst>
                    <a:ext uri="{9D8B030D-6E8A-4147-A177-3AD203B41FA5}">
                      <a16:colId xmlns:a16="http://schemas.microsoft.com/office/drawing/2014/main" val="625018851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3070402311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12801227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_cat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/_cluster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/_security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871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/_cat/segments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/_cluster/allocation/explain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/_security/user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776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/_cat/shards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/_cluster/settings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/_security/privilege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14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/_cat/repositories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/_cluster/health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/_security/role_mapping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631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/_cat/recovery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/_cluster/state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/_security/role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129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/_cat/plugins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/_cluster/stats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/_security/api_key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912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/_cat/pending_tasks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/_cluster/pending_tasks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950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1BF2C3F-46E6-4FB3-ADE9-F7DE8D4BF3A9}"/>
              </a:ext>
            </a:extLst>
          </p:cNvPr>
          <p:cNvSpPr txBox="1"/>
          <p:nvPr/>
        </p:nvSpPr>
        <p:spPr>
          <a:xfrm>
            <a:off x="1743919" y="5432385"/>
            <a:ext cx="1011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: https://www.elastic.co/guide/en/elasticsearch/reference/current/rest-apis.html</a:t>
            </a:r>
          </a:p>
        </p:txBody>
      </p:sp>
    </p:spTree>
    <p:extLst>
      <p:ext uri="{BB962C8B-B14F-4D97-AF65-F5344CB8AC3E}">
        <p14:creationId xmlns:p14="http://schemas.microsoft.com/office/powerpoint/2010/main" val="533528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BDAB-937F-41E4-B5A8-DC30B31AA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89872"/>
            <a:ext cx="9603275" cy="1049235"/>
          </a:xfrm>
        </p:spPr>
        <p:txBody>
          <a:bodyPr/>
          <a:lstStyle/>
          <a:p>
            <a:r>
              <a:rPr lang="en-US" dirty="0"/>
              <a:t>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69D60-8DE5-41FF-9D65-B18795ABD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92897"/>
            <a:ext cx="9603275" cy="3450613"/>
          </a:xfrm>
        </p:spPr>
        <p:txBody>
          <a:bodyPr/>
          <a:lstStyle/>
          <a:p>
            <a:r>
              <a:rPr lang="en-US" dirty="0"/>
              <a:t>http://100.100.100.100:9200/_cat/indices?v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7681299-BEB3-4212-B368-992849521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185" y="2744165"/>
            <a:ext cx="8286615" cy="169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975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48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9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47FBDAB-937F-41E4-B5A8-DC30B31AA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 err="1"/>
              <a:t>DuMP</a:t>
            </a:r>
            <a:r>
              <a:rPr lang="en-US" dirty="0"/>
              <a:t> All Contents</a:t>
            </a:r>
          </a:p>
        </p:txBody>
      </p:sp>
      <p:sp>
        <p:nvSpPr>
          <p:cNvPr id="6150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69D60-8DE5-41FF-9D65-B18795ABD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http://host:9200/&lt;index&gt;/_search?pretty=true</a:t>
            </a:r>
          </a:p>
          <a:p>
            <a:r>
              <a:rPr lang="en-US" dirty="0">
                <a:hlinkClick r:id="rId2"/>
              </a:rPr>
              <a:t>http://100.100.100.115:9200/facebook/_search?pretty=true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86447E5-B044-45F8-B895-E79C2B20B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12318" y="805583"/>
            <a:ext cx="2924628" cy="466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5424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358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Pentesting Elastic Search </vt:lpstr>
      <vt:lpstr>Top 5 Way To pentest Elastic Search </vt:lpstr>
      <vt:lpstr>What Is Elastic Search ?</vt:lpstr>
      <vt:lpstr>Elastic Search Index  </vt:lpstr>
      <vt:lpstr>Lets Come to Attack </vt:lpstr>
      <vt:lpstr>Authentication ?</vt:lpstr>
      <vt:lpstr>Sensitive Information (Common Get Methods)</vt:lpstr>
      <vt:lpstr>Indices</vt:lpstr>
      <vt:lpstr>DuMP All Contents</vt:lpstr>
      <vt:lpstr>Fuzzing (Horuz CLI to interact with ElasticSearch)</vt:lpstr>
      <vt:lpstr>Check FOR Write Permission</vt:lpstr>
      <vt:lpstr>Automatic Enumeration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Pentesting Elastic Search </dc:title>
  <dc:creator>Nial, Chandrakant</dc:creator>
  <cp:lastModifiedBy>Nial, Chandrakant</cp:lastModifiedBy>
  <cp:revision>30</cp:revision>
  <dcterms:created xsi:type="dcterms:W3CDTF">2020-09-01T13:23:46Z</dcterms:created>
  <dcterms:modified xsi:type="dcterms:W3CDTF">2020-09-01T14:30:34Z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Chandrakant.Nial@dell.com</vt:lpwstr>
  </property>
  <property fmtid="{D5CDD505-2E9C-101B-9397-08002B2CF9AE}" pid="5" name="MSIP_Label_17cb76b2-10b8-4fe1-93d4-2202842406cd_SetDate">
    <vt:lpwstr>2020-09-01T13:23:49.3328440Z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d6a853c8-9f6f-491e-8451-1bf2206bb7eb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