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King nhi kingmaker hai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Ab maine new text add kiya and ab mai isse unstaged karne wl;kg  sonsngo ala hun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King nhi kingmaker hai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nhi kingmaker hai</dc:title>
  <dc:creator/>
  <cp:lastModifiedBy>chand</cp:lastModifiedBy>
  <cp:revision>5</cp:revision>
  <dcterms:created xsi:type="dcterms:W3CDTF">2023-04-15T14:00:00Z</dcterms:created>
  <dcterms:modified xsi:type="dcterms:W3CDTF">2023-04-17T02:55:01Z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B0FB73EDD1604FFBA6F754ED67732ECE</vt:lpwstr>
  </property>
  <property fmtid="{D5CDD505-2E9C-101B-9397-08002B2CF9AE}" pid="3" name="KSOProductBuildVer">
    <vt:lpwstr>1033-11.2.0.11417</vt:lpwstr>
  </property>
</Properties>
</file>