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71F16-1C76-47F9-9AA7-25AA867D9134}" v="339" dt="2024-05-29T16:07:28.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chandraketika" userId="53ff81f02d7b03da" providerId="LiveId" clId="{0A471F16-1C76-47F9-9AA7-25AA867D9134}"/>
    <pc:docChg chg="undo redo custSel addSld delSld modSld sldOrd modMainMaster modNotesMaster">
      <pc:chgData name="patel chandraketika" userId="53ff81f02d7b03da" providerId="LiveId" clId="{0A471F16-1C76-47F9-9AA7-25AA867D9134}" dt="2024-05-29T16:12:20.019" v="4750" actId="1076"/>
      <pc:docMkLst>
        <pc:docMk/>
      </pc:docMkLst>
      <pc:sldChg chg="modSp mod modNotes">
        <pc:chgData name="patel chandraketika" userId="53ff81f02d7b03da" providerId="LiveId" clId="{0A471F16-1C76-47F9-9AA7-25AA867D9134}" dt="2024-05-29T15:36:14.436" v="4416" actId="14100"/>
        <pc:sldMkLst>
          <pc:docMk/>
          <pc:sldMk cId="3311748052" sldId="256"/>
        </pc:sldMkLst>
        <pc:spChg chg="mod">
          <ac:chgData name="patel chandraketika" userId="53ff81f02d7b03da" providerId="LiveId" clId="{0A471F16-1C76-47F9-9AA7-25AA867D9134}" dt="2024-05-29T13:29:04.048" v="4410" actId="2711"/>
          <ac:spMkLst>
            <pc:docMk/>
            <pc:sldMk cId="3311748052" sldId="256"/>
            <ac:spMk id="2" creationId="{50D31BA1-0AF6-F4A4-E097-D3FCF0BBC511}"/>
          </ac:spMkLst>
        </pc:spChg>
        <pc:spChg chg="mod">
          <ac:chgData name="patel chandraketika" userId="53ff81f02d7b03da" providerId="LiveId" clId="{0A471F16-1C76-47F9-9AA7-25AA867D9134}" dt="2024-05-29T15:36:14.436" v="4416" actId="14100"/>
          <ac:spMkLst>
            <pc:docMk/>
            <pc:sldMk cId="3311748052" sldId="256"/>
            <ac:spMk id="3" creationId="{4007F0D5-9AA6-84C5-9A8A-D4DD662EF759}"/>
          </ac:spMkLst>
        </pc:spChg>
      </pc:sldChg>
      <pc:sldChg chg="modSp new mod">
        <pc:chgData name="patel chandraketika" userId="53ff81f02d7b03da" providerId="LiveId" clId="{0A471F16-1C76-47F9-9AA7-25AA867D9134}" dt="2024-05-29T15:37:43.477" v="4428" actId="2711"/>
        <pc:sldMkLst>
          <pc:docMk/>
          <pc:sldMk cId="1677008441" sldId="257"/>
        </pc:sldMkLst>
        <pc:spChg chg="mod">
          <ac:chgData name="patel chandraketika" userId="53ff81f02d7b03da" providerId="LiveId" clId="{0A471F16-1C76-47F9-9AA7-25AA867D9134}" dt="2024-05-29T15:37:43.477" v="4428" actId="2711"/>
          <ac:spMkLst>
            <pc:docMk/>
            <pc:sldMk cId="1677008441" sldId="257"/>
            <ac:spMk id="2" creationId="{710E0356-797E-297B-DD5E-A33ADEB0DD36}"/>
          </ac:spMkLst>
        </pc:spChg>
        <pc:spChg chg="mod">
          <ac:chgData name="patel chandraketika" userId="53ff81f02d7b03da" providerId="LiveId" clId="{0A471F16-1C76-47F9-9AA7-25AA867D9134}" dt="2024-05-29T12:35:12.137" v="3853"/>
          <ac:spMkLst>
            <pc:docMk/>
            <pc:sldMk cId="1677008441" sldId="257"/>
            <ac:spMk id="3" creationId="{51C7CA7E-81AD-2AD9-C6D6-3DF288C8040B}"/>
          </ac:spMkLst>
        </pc:spChg>
      </pc:sldChg>
      <pc:sldChg chg="modSp new mod">
        <pc:chgData name="patel chandraketika" userId="53ff81f02d7b03da" providerId="LiveId" clId="{0A471F16-1C76-47F9-9AA7-25AA867D9134}" dt="2024-05-29T15:37:55.979" v="4430" actId="2711"/>
        <pc:sldMkLst>
          <pc:docMk/>
          <pc:sldMk cId="3325165213" sldId="258"/>
        </pc:sldMkLst>
        <pc:spChg chg="mod">
          <ac:chgData name="patel chandraketika" userId="53ff81f02d7b03da" providerId="LiveId" clId="{0A471F16-1C76-47F9-9AA7-25AA867D9134}" dt="2024-05-29T15:37:55.979" v="4430" actId="2711"/>
          <ac:spMkLst>
            <pc:docMk/>
            <pc:sldMk cId="3325165213" sldId="258"/>
            <ac:spMk id="2" creationId="{A63E3148-D30E-2143-8756-4A570574E355}"/>
          </ac:spMkLst>
        </pc:spChg>
        <pc:spChg chg="mod">
          <ac:chgData name="patel chandraketika" userId="53ff81f02d7b03da" providerId="LiveId" clId="{0A471F16-1C76-47F9-9AA7-25AA867D9134}" dt="2024-05-29T15:37:06.605" v="4424" actId="403"/>
          <ac:spMkLst>
            <pc:docMk/>
            <pc:sldMk cId="3325165213" sldId="258"/>
            <ac:spMk id="3" creationId="{7D88FA33-EFDC-1462-8F65-3E87B10A31DE}"/>
          </ac:spMkLst>
        </pc:spChg>
      </pc:sldChg>
      <pc:sldChg chg="modSp new mod">
        <pc:chgData name="patel chandraketika" userId="53ff81f02d7b03da" providerId="LiveId" clId="{0A471F16-1C76-47F9-9AA7-25AA867D9134}" dt="2024-05-29T15:38:40.603" v="4444" actId="27636"/>
        <pc:sldMkLst>
          <pc:docMk/>
          <pc:sldMk cId="652230975" sldId="259"/>
        </pc:sldMkLst>
        <pc:spChg chg="mod">
          <ac:chgData name="patel chandraketika" userId="53ff81f02d7b03da" providerId="LiveId" clId="{0A471F16-1C76-47F9-9AA7-25AA867D9134}" dt="2024-05-29T15:38:20.566" v="4435" actId="207"/>
          <ac:spMkLst>
            <pc:docMk/>
            <pc:sldMk cId="652230975" sldId="259"/>
            <ac:spMk id="2" creationId="{4EE6A84B-2813-D7AA-A441-13D8E75E686F}"/>
          </ac:spMkLst>
        </pc:spChg>
        <pc:spChg chg="mod">
          <ac:chgData name="patel chandraketika" userId="53ff81f02d7b03da" providerId="LiveId" clId="{0A471F16-1C76-47F9-9AA7-25AA867D9134}" dt="2024-05-29T15:38:40.603" v="4444" actId="27636"/>
          <ac:spMkLst>
            <pc:docMk/>
            <pc:sldMk cId="652230975" sldId="259"/>
            <ac:spMk id="3" creationId="{C13EA796-98F5-545D-755B-72D0395F1A1D}"/>
          </ac:spMkLst>
        </pc:spChg>
      </pc:sldChg>
      <pc:sldChg chg="modSp new del mod">
        <pc:chgData name="patel chandraketika" userId="53ff81f02d7b03da" providerId="LiveId" clId="{0A471F16-1C76-47F9-9AA7-25AA867D9134}" dt="2024-05-28T17:37:26.998" v="668" actId="2696"/>
        <pc:sldMkLst>
          <pc:docMk/>
          <pc:sldMk cId="1528956763" sldId="260"/>
        </pc:sldMkLst>
        <pc:spChg chg="mod">
          <ac:chgData name="patel chandraketika" userId="53ff81f02d7b03da" providerId="LiveId" clId="{0A471F16-1C76-47F9-9AA7-25AA867D9134}" dt="2024-05-28T17:31:36.570" v="530" actId="14100"/>
          <ac:spMkLst>
            <pc:docMk/>
            <pc:sldMk cId="1528956763" sldId="260"/>
            <ac:spMk id="2" creationId="{56C48F21-7312-9930-9FC2-67CCC1ABBB90}"/>
          </ac:spMkLst>
        </pc:spChg>
        <pc:spChg chg="mod">
          <ac:chgData name="patel chandraketika" userId="53ff81f02d7b03da" providerId="LiveId" clId="{0A471F16-1C76-47F9-9AA7-25AA867D9134}" dt="2024-05-28T17:37:06.934" v="667" actId="20577"/>
          <ac:spMkLst>
            <pc:docMk/>
            <pc:sldMk cId="1528956763" sldId="260"/>
            <ac:spMk id="3" creationId="{8C2C0712-E5FC-9D4E-614C-2B5C9A0B8C18}"/>
          </ac:spMkLst>
        </pc:spChg>
      </pc:sldChg>
      <pc:sldChg chg="addSp delSp modSp new mod">
        <pc:chgData name="patel chandraketika" userId="53ff81f02d7b03da" providerId="LiveId" clId="{0A471F16-1C76-47F9-9AA7-25AA867D9134}" dt="2024-05-29T15:39:06.493" v="4447" actId="403"/>
        <pc:sldMkLst>
          <pc:docMk/>
          <pc:sldMk cId="3083140646" sldId="260"/>
        </pc:sldMkLst>
        <pc:spChg chg="add del mod">
          <ac:chgData name="patel chandraketika" userId="53ff81f02d7b03da" providerId="LiveId" clId="{0A471F16-1C76-47F9-9AA7-25AA867D9134}" dt="2024-05-28T17:41:12.713" v="981"/>
          <ac:spMkLst>
            <pc:docMk/>
            <pc:sldMk cId="3083140646" sldId="260"/>
            <ac:spMk id="2" creationId="{1516BEA1-D6E4-B991-056C-10F4D9AF284E}"/>
          </ac:spMkLst>
        </pc:spChg>
        <pc:spChg chg="add mod">
          <ac:chgData name="patel chandraketika" userId="53ff81f02d7b03da" providerId="LiveId" clId="{0A471F16-1C76-47F9-9AA7-25AA867D9134}" dt="2024-05-29T15:39:06.493" v="4447" actId="403"/>
          <ac:spMkLst>
            <pc:docMk/>
            <pc:sldMk cId="3083140646" sldId="260"/>
            <ac:spMk id="3" creationId="{1C5914D3-8AA2-A4EB-0E70-0608EDBFBA77}"/>
          </ac:spMkLst>
        </pc:spChg>
        <pc:spChg chg="add">
          <ac:chgData name="patel chandraketika" userId="53ff81f02d7b03da" providerId="LiveId" clId="{0A471F16-1C76-47F9-9AA7-25AA867D9134}" dt="2024-05-28T17:42:47.735" v="985"/>
          <ac:spMkLst>
            <pc:docMk/>
            <pc:sldMk cId="3083140646" sldId="260"/>
            <ac:spMk id="4" creationId="{315AEDA0-D4CE-DE8F-C4AE-6C5E2072A3EE}"/>
          </ac:spMkLst>
        </pc:spChg>
      </pc:sldChg>
      <pc:sldChg chg="addSp delSp modSp new mod">
        <pc:chgData name="patel chandraketika" userId="53ff81f02d7b03da" providerId="LiveId" clId="{0A471F16-1C76-47F9-9AA7-25AA867D9134}" dt="2024-05-29T15:40:31.626" v="4457"/>
        <pc:sldMkLst>
          <pc:docMk/>
          <pc:sldMk cId="1746543619" sldId="261"/>
        </pc:sldMkLst>
        <pc:spChg chg="mod">
          <ac:chgData name="patel chandraketika" userId="53ff81f02d7b03da" providerId="LiveId" clId="{0A471F16-1C76-47F9-9AA7-25AA867D9134}" dt="2024-05-29T15:39:33.993" v="4450" actId="207"/>
          <ac:spMkLst>
            <pc:docMk/>
            <pc:sldMk cId="1746543619" sldId="261"/>
            <ac:spMk id="2" creationId="{BFF8EA33-8972-D390-E552-81F4D8F389C7}"/>
          </ac:spMkLst>
        </pc:spChg>
        <pc:spChg chg="del mod">
          <ac:chgData name="patel chandraketika" userId="53ff81f02d7b03da" providerId="LiveId" clId="{0A471F16-1C76-47F9-9AA7-25AA867D9134}" dt="2024-05-28T18:00:54.114" v="1558" actId="1032"/>
          <ac:spMkLst>
            <pc:docMk/>
            <pc:sldMk cId="1746543619" sldId="261"/>
            <ac:spMk id="3" creationId="{9F433AFB-47A3-656D-F1D4-B7B8318D43F8}"/>
          </ac:spMkLst>
        </pc:spChg>
        <pc:spChg chg="add del mod">
          <ac:chgData name="patel chandraketika" userId="53ff81f02d7b03da" providerId="LiveId" clId="{0A471F16-1C76-47F9-9AA7-25AA867D9134}" dt="2024-05-28T18:06:58.608" v="1675" actId="1032"/>
          <ac:spMkLst>
            <pc:docMk/>
            <pc:sldMk cId="1746543619" sldId="261"/>
            <ac:spMk id="6" creationId="{1546C883-B609-2395-8DFD-1E485D25D955}"/>
          </ac:spMkLst>
        </pc:spChg>
        <pc:graphicFrameChg chg="add del mod modGraphic">
          <ac:chgData name="patel chandraketika" userId="53ff81f02d7b03da" providerId="LiveId" clId="{0A471F16-1C76-47F9-9AA7-25AA867D9134}" dt="2024-05-28T18:06:25.147" v="1674" actId="21"/>
          <ac:graphicFrameMkLst>
            <pc:docMk/>
            <pc:sldMk cId="1746543619" sldId="261"/>
            <ac:graphicFrameMk id="4" creationId="{48525C3F-8BEF-731E-41FF-1D1352F7EB81}"/>
          </ac:graphicFrameMkLst>
        </pc:graphicFrameChg>
        <pc:graphicFrameChg chg="add mod modGraphic">
          <ac:chgData name="patel chandraketika" userId="53ff81f02d7b03da" providerId="LiveId" clId="{0A471F16-1C76-47F9-9AA7-25AA867D9134}" dt="2024-05-29T15:40:31.626" v="4457"/>
          <ac:graphicFrameMkLst>
            <pc:docMk/>
            <pc:sldMk cId="1746543619" sldId="261"/>
            <ac:graphicFrameMk id="7" creationId="{F9A95229-B63D-534C-1887-A97A5D70F0B1}"/>
          </ac:graphicFrameMkLst>
        </pc:graphicFrameChg>
      </pc:sldChg>
      <pc:sldChg chg="addSp delSp modSp new del mod">
        <pc:chgData name="patel chandraketika" userId="53ff81f02d7b03da" providerId="LiveId" clId="{0A471F16-1C76-47F9-9AA7-25AA867D9134}" dt="2024-05-28T18:00:09.831" v="1542" actId="2696"/>
        <pc:sldMkLst>
          <pc:docMk/>
          <pc:sldMk cId="3107671097" sldId="261"/>
        </pc:sldMkLst>
        <pc:spChg chg="mod">
          <ac:chgData name="patel chandraketika" userId="53ff81f02d7b03da" providerId="LiveId" clId="{0A471F16-1C76-47F9-9AA7-25AA867D9134}" dt="2024-05-28T17:49:00.390" v="1103" actId="20577"/>
          <ac:spMkLst>
            <pc:docMk/>
            <pc:sldMk cId="3107671097" sldId="261"/>
            <ac:spMk id="2" creationId="{39C8CC09-5D20-5FBA-6EF5-2E00F44213A8}"/>
          </ac:spMkLst>
        </pc:spChg>
        <pc:spChg chg="mod">
          <ac:chgData name="patel chandraketika" userId="53ff81f02d7b03da" providerId="LiveId" clId="{0A471F16-1C76-47F9-9AA7-25AA867D9134}" dt="2024-05-28T17:56:40.562" v="1478" actId="20577"/>
          <ac:spMkLst>
            <pc:docMk/>
            <pc:sldMk cId="3107671097" sldId="261"/>
            <ac:spMk id="3" creationId="{1C3FA744-47AB-3C3A-B762-4E0972A9C163}"/>
          </ac:spMkLst>
        </pc:spChg>
        <pc:graphicFrameChg chg="add del">
          <ac:chgData name="patel chandraketika" userId="53ff81f02d7b03da" providerId="LiveId" clId="{0A471F16-1C76-47F9-9AA7-25AA867D9134}" dt="2024-05-28T17:52:54.121" v="1275" actId="21"/>
          <ac:graphicFrameMkLst>
            <pc:docMk/>
            <pc:sldMk cId="3107671097" sldId="261"/>
            <ac:graphicFrameMk id="4" creationId="{A6A126C9-4DCC-AB6D-8A0A-E39FDF404604}"/>
          </ac:graphicFrameMkLst>
        </pc:graphicFrameChg>
        <pc:graphicFrameChg chg="add del modGraphic">
          <ac:chgData name="patel chandraketika" userId="53ff81f02d7b03da" providerId="LiveId" clId="{0A471F16-1C76-47F9-9AA7-25AA867D9134}" dt="2024-05-28T17:52:44.897" v="1274" actId="21"/>
          <ac:graphicFrameMkLst>
            <pc:docMk/>
            <pc:sldMk cId="3107671097" sldId="261"/>
            <ac:graphicFrameMk id="5" creationId="{CDEB5348-3CB3-7E96-E32E-61EBEEC6D2E0}"/>
          </ac:graphicFrameMkLst>
        </pc:graphicFrameChg>
        <pc:graphicFrameChg chg="add del mod modGraphic">
          <ac:chgData name="patel chandraketika" userId="53ff81f02d7b03da" providerId="LiveId" clId="{0A471F16-1C76-47F9-9AA7-25AA867D9134}" dt="2024-05-28T17:54:56.048" v="1332" actId="21"/>
          <ac:graphicFrameMkLst>
            <pc:docMk/>
            <pc:sldMk cId="3107671097" sldId="261"/>
            <ac:graphicFrameMk id="6" creationId="{03988BB5-457C-2906-80E4-7ED325832EBC}"/>
          </ac:graphicFrameMkLst>
        </pc:graphicFrameChg>
        <pc:graphicFrameChg chg="add del mod modGraphic">
          <ac:chgData name="patel chandraketika" userId="53ff81f02d7b03da" providerId="LiveId" clId="{0A471F16-1C76-47F9-9AA7-25AA867D9134}" dt="2024-05-28T18:00:04.177" v="1541" actId="478"/>
          <ac:graphicFrameMkLst>
            <pc:docMk/>
            <pc:sldMk cId="3107671097" sldId="261"/>
            <ac:graphicFrameMk id="7" creationId="{84131D82-7BBD-DDEE-B885-8F70B2F5213A}"/>
          </ac:graphicFrameMkLst>
        </pc:graphicFrameChg>
      </pc:sldChg>
      <pc:sldChg chg="add del">
        <pc:chgData name="patel chandraketika" userId="53ff81f02d7b03da" providerId="LiveId" clId="{0A471F16-1C76-47F9-9AA7-25AA867D9134}" dt="2024-05-28T17:39:03.317" v="676" actId="2696"/>
        <pc:sldMkLst>
          <pc:docMk/>
          <pc:sldMk cId="3969356826" sldId="261"/>
        </pc:sldMkLst>
      </pc:sldChg>
      <pc:sldChg chg="addSp delSp modSp new mod">
        <pc:chgData name="patel chandraketika" userId="53ff81f02d7b03da" providerId="LiveId" clId="{0A471F16-1C76-47F9-9AA7-25AA867D9134}" dt="2024-05-29T15:41:11.877" v="4462" actId="14100"/>
        <pc:sldMkLst>
          <pc:docMk/>
          <pc:sldMk cId="3443304954" sldId="262"/>
        </pc:sldMkLst>
        <pc:spChg chg="mod">
          <ac:chgData name="patel chandraketika" userId="53ff81f02d7b03da" providerId="LiveId" clId="{0A471F16-1C76-47F9-9AA7-25AA867D9134}" dt="2024-05-29T15:40:50.629" v="4460" actId="207"/>
          <ac:spMkLst>
            <pc:docMk/>
            <pc:sldMk cId="3443304954" sldId="262"/>
            <ac:spMk id="2" creationId="{A748547F-C66F-09EB-FEA2-54523228E615}"/>
          </ac:spMkLst>
        </pc:spChg>
        <pc:spChg chg="mod">
          <ac:chgData name="patel chandraketika" userId="53ff81f02d7b03da" providerId="LiveId" clId="{0A471F16-1C76-47F9-9AA7-25AA867D9134}" dt="2024-05-29T15:41:11.877" v="4462" actId="14100"/>
          <ac:spMkLst>
            <pc:docMk/>
            <pc:sldMk cId="3443304954" sldId="262"/>
            <ac:spMk id="3" creationId="{8B112956-2C51-CD37-B1A3-20C235C02120}"/>
          </ac:spMkLst>
        </pc:spChg>
        <pc:picChg chg="add del mod">
          <ac:chgData name="patel chandraketika" userId="53ff81f02d7b03da" providerId="LiveId" clId="{0A471F16-1C76-47F9-9AA7-25AA867D9134}" dt="2024-05-28T19:34:59.074" v="1823" actId="21"/>
          <ac:picMkLst>
            <pc:docMk/>
            <pc:sldMk cId="3443304954" sldId="262"/>
            <ac:picMk id="5" creationId="{18AB5B0A-6E2F-D591-577F-7BF2495B66B9}"/>
          </ac:picMkLst>
        </pc:picChg>
        <pc:picChg chg="add del mod">
          <ac:chgData name="patel chandraketika" userId="53ff81f02d7b03da" providerId="LiveId" clId="{0A471F16-1C76-47F9-9AA7-25AA867D9134}" dt="2024-05-28T19:34:51.291" v="1822" actId="21"/>
          <ac:picMkLst>
            <pc:docMk/>
            <pc:sldMk cId="3443304954" sldId="262"/>
            <ac:picMk id="7" creationId="{2B482160-3CF8-06AE-CA48-1E427C667ECF}"/>
          </ac:picMkLst>
        </pc:picChg>
        <pc:picChg chg="add mod">
          <ac:chgData name="patel chandraketika" userId="53ff81f02d7b03da" providerId="LiveId" clId="{0A471F16-1C76-47F9-9AA7-25AA867D9134}" dt="2024-05-29T12:35:12.137" v="3853"/>
          <ac:picMkLst>
            <pc:docMk/>
            <pc:sldMk cId="3443304954" sldId="262"/>
            <ac:picMk id="9" creationId="{45E57145-9ACE-6070-08BC-67DA658451CF}"/>
          </ac:picMkLst>
        </pc:picChg>
      </pc:sldChg>
      <pc:sldChg chg="addSp modSp new mod">
        <pc:chgData name="patel chandraketika" userId="53ff81f02d7b03da" providerId="LiveId" clId="{0A471F16-1C76-47F9-9AA7-25AA867D9134}" dt="2024-05-29T15:41:36.361" v="4470" actId="207"/>
        <pc:sldMkLst>
          <pc:docMk/>
          <pc:sldMk cId="2593020685" sldId="263"/>
        </pc:sldMkLst>
        <pc:spChg chg="add mod">
          <ac:chgData name="patel chandraketika" userId="53ff81f02d7b03da" providerId="LiveId" clId="{0A471F16-1C76-47F9-9AA7-25AA867D9134}" dt="2024-05-29T15:41:36.361" v="4470" actId="207"/>
          <ac:spMkLst>
            <pc:docMk/>
            <pc:sldMk cId="2593020685" sldId="263"/>
            <ac:spMk id="4" creationId="{DCF5E961-DDEC-B8EB-032C-14826EBBE7E2}"/>
          </ac:spMkLst>
        </pc:spChg>
        <pc:picChg chg="add mod">
          <ac:chgData name="patel chandraketika" userId="53ff81f02d7b03da" providerId="LiveId" clId="{0A471F16-1C76-47F9-9AA7-25AA867D9134}" dt="2024-05-29T12:35:12.137" v="3853"/>
          <ac:picMkLst>
            <pc:docMk/>
            <pc:sldMk cId="2593020685" sldId="263"/>
            <ac:picMk id="3" creationId="{A6B3807E-EBF1-854D-D3A6-E2153BBF3A75}"/>
          </ac:picMkLst>
        </pc:picChg>
      </pc:sldChg>
      <pc:sldChg chg="addSp delSp modSp new mod">
        <pc:chgData name="patel chandraketika" userId="53ff81f02d7b03da" providerId="LiveId" clId="{0A471F16-1C76-47F9-9AA7-25AA867D9134}" dt="2024-05-29T15:42:11.671" v="4478" actId="1036"/>
        <pc:sldMkLst>
          <pc:docMk/>
          <pc:sldMk cId="1407946052" sldId="264"/>
        </pc:sldMkLst>
        <pc:spChg chg="mod">
          <ac:chgData name="patel chandraketika" userId="53ff81f02d7b03da" providerId="LiveId" clId="{0A471F16-1C76-47F9-9AA7-25AA867D9134}" dt="2024-05-29T15:42:11.671" v="4478" actId="1036"/>
          <ac:spMkLst>
            <pc:docMk/>
            <pc:sldMk cId="1407946052" sldId="264"/>
            <ac:spMk id="2" creationId="{4E9E5A4C-2C25-3F28-9A56-FD3A5D71F443}"/>
          </ac:spMkLst>
        </pc:spChg>
        <pc:spChg chg="del">
          <ac:chgData name="patel chandraketika" userId="53ff81f02d7b03da" providerId="LiveId" clId="{0A471F16-1C76-47F9-9AA7-25AA867D9134}" dt="2024-05-28T19:43:35.228" v="1938" actId="22"/>
          <ac:spMkLst>
            <pc:docMk/>
            <pc:sldMk cId="1407946052" sldId="264"/>
            <ac:spMk id="3" creationId="{7BD3BD92-4083-F9C2-29D4-1C5F77C92D68}"/>
          </ac:spMkLst>
        </pc:spChg>
        <pc:picChg chg="add mod ord">
          <ac:chgData name="patel chandraketika" userId="53ff81f02d7b03da" providerId="LiveId" clId="{0A471F16-1C76-47F9-9AA7-25AA867D9134}" dt="2024-05-29T12:35:12.137" v="3853"/>
          <ac:picMkLst>
            <pc:docMk/>
            <pc:sldMk cId="1407946052" sldId="264"/>
            <ac:picMk id="5" creationId="{89AC6C12-1853-0AEB-0C5A-6E91664291CE}"/>
          </ac:picMkLst>
        </pc:picChg>
        <pc:picChg chg="add mod">
          <ac:chgData name="patel chandraketika" userId="53ff81f02d7b03da" providerId="LiveId" clId="{0A471F16-1C76-47F9-9AA7-25AA867D9134}" dt="2024-05-29T12:35:12.137" v="3853"/>
          <ac:picMkLst>
            <pc:docMk/>
            <pc:sldMk cId="1407946052" sldId="264"/>
            <ac:picMk id="7" creationId="{BEE7B47F-4CE9-2F1F-85C9-A2C16C086506}"/>
          </ac:picMkLst>
        </pc:picChg>
      </pc:sldChg>
      <pc:sldChg chg="addSp delSp modSp new mod">
        <pc:chgData name="patel chandraketika" userId="53ff81f02d7b03da" providerId="LiveId" clId="{0A471F16-1C76-47F9-9AA7-25AA867D9134}" dt="2024-05-29T15:44:05.119" v="4495" actId="404"/>
        <pc:sldMkLst>
          <pc:docMk/>
          <pc:sldMk cId="2384933406" sldId="265"/>
        </pc:sldMkLst>
        <pc:spChg chg="del">
          <ac:chgData name="patel chandraketika" userId="53ff81f02d7b03da" providerId="LiveId" clId="{0A471F16-1C76-47F9-9AA7-25AA867D9134}" dt="2024-05-28T19:49:03.646" v="1953" actId="21"/>
          <ac:spMkLst>
            <pc:docMk/>
            <pc:sldMk cId="2384933406" sldId="265"/>
            <ac:spMk id="2" creationId="{E3C2923F-111D-118C-A4BF-A11C8B9BACC3}"/>
          </ac:spMkLst>
        </pc:spChg>
        <pc:spChg chg="add mod">
          <ac:chgData name="patel chandraketika" userId="53ff81f02d7b03da" providerId="LiveId" clId="{0A471F16-1C76-47F9-9AA7-25AA867D9134}" dt="2024-05-29T15:44:05.119" v="4495" actId="404"/>
          <ac:spMkLst>
            <pc:docMk/>
            <pc:sldMk cId="2384933406" sldId="265"/>
            <ac:spMk id="11" creationId="{55C45E7F-C874-5114-FA32-E00274FEAE78}"/>
          </ac:spMkLst>
        </pc:spChg>
        <pc:spChg chg="add mod">
          <ac:chgData name="patel chandraketika" userId="53ff81f02d7b03da" providerId="LiveId" clId="{0A471F16-1C76-47F9-9AA7-25AA867D9134}" dt="2024-05-29T15:43:47.644" v="4492" actId="403"/>
          <ac:spMkLst>
            <pc:docMk/>
            <pc:sldMk cId="2384933406" sldId="265"/>
            <ac:spMk id="12" creationId="{25AD8296-C6F5-DDC7-CF9C-840BE551467C}"/>
          </ac:spMkLst>
        </pc:spChg>
        <pc:spChg chg="add mod">
          <ac:chgData name="patel chandraketika" userId="53ff81f02d7b03da" providerId="LiveId" clId="{0A471F16-1C76-47F9-9AA7-25AA867D9134}" dt="2024-05-29T15:43:33.501" v="4489" actId="404"/>
          <ac:spMkLst>
            <pc:docMk/>
            <pc:sldMk cId="2384933406" sldId="265"/>
            <ac:spMk id="13" creationId="{15957846-4687-BE51-EEF0-C6FA0F43A800}"/>
          </ac:spMkLst>
        </pc:spChg>
        <pc:picChg chg="add mod">
          <ac:chgData name="patel chandraketika" userId="53ff81f02d7b03da" providerId="LiveId" clId="{0A471F16-1C76-47F9-9AA7-25AA867D9134}" dt="2024-05-29T12:35:12.137" v="3853"/>
          <ac:picMkLst>
            <pc:docMk/>
            <pc:sldMk cId="2384933406" sldId="265"/>
            <ac:picMk id="4" creationId="{DC9F7E7C-F506-274A-6E38-C4569A7A8D4B}"/>
          </ac:picMkLst>
        </pc:picChg>
        <pc:picChg chg="add mod">
          <ac:chgData name="patel chandraketika" userId="53ff81f02d7b03da" providerId="LiveId" clId="{0A471F16-1C76-47F9-9AA7-25AA867D9134}" dt="2024-05-29T12:35:12.137" v="3853"/>
          <ac:picMkLst>
            <pc:docMk/>
            <pc:sldMk cId="2384933406" sldId="265"/>
            <ac:picMk id="6" creationId="{3EC772B2-F774-EDDB-1C1C-2E08E7DCB031}"/>
          </ac:picMkLst>
        </pc:picChg>
        <pc:picChg chg="add mod">
          <ac:chgData name="patel chandraketika" userId="53ff81f02d7b03da" providerId="LiveId" clId="{0A471F16-1C76-47F9-9AA7-25AA867D9134}" dt="2024-05-29T12:35:12.137" v="3853"/>
          <ac:picMkLst>
            <pc:docMk/>
            <pc:sldMk cId="2384933406" sldId="265"/>
            <ac:picMk id="8" creationId="{5859981F-95EF-97BC-0E75-F138FC9818DA}"/>
          </ac:picMkLst>
        </pc:picChg>
        <pc:picChg chg="add mod">
          <ac:chgData name="patel chandraketika" userId="53ff81f02d7b03da" providerId="LiveId" clId="{0A471F16-1C76-47F9-9AA7-25AA867D9134}" dt="2024-05-29T12:35:12.137" v="3853"/>
          <ac:picMkLst>
            <pc:docMk/>
            <pc:sldMk cId="2384933406" sldId="265"/>
            <ac:picMk id="10" creationId="{1C3794FD-B809-8B05-8853-02E43C8131E7}"/>
          </ac:picMkLst>
        </pc:picChg>
      </pc:sldChg>
      <pc:sldChg chg="addSp modSp new mod">
        <pc:chgData name="patel chandraketika" userId="53ff81f02d7b03da" providerId="LiveId" clId="{0A471F16-1C76-47F9-9AA7-25AA867D9134}" dt="2024-05-29T15:45:39.928" v="4505" actId="1036"/>
        <pc:sldMkLst>
          <pc:docMk/>
          <pc:sldMk cId="2007612166" sldId="266"/>
        </pc:sldMkLst>
        <pc:spChg chg="add mod">
          <ac:chgData name="patel chandraketika" userId="53ff81f02d7b03da" providerId="LiveId" clId="{0A471F16-1C76-47F9-9AA7-25AA867D9134}" dt="2024-05-29T15:45:36.743" v="4503" actId="403"/>
          <ac:spMkLst>
            <pc:docMk/>
            <pc:sldMk cId="2007612166" sldId="266"/>
            <ac:spMk id="2" creationId="{F0214794-0015-31FF-44AA-6E81441CC592}"/>
          </ac:spMkLst>
        </pc:spChg>
        <pc:spChg chg="add mod">
          <ac:chgData name="patel chandraketika" userId="53ff81f02d7b03da" providerId="LiveId" clId="{0A471F16-1C76-47F9-9AA7-25AA867D9134}" dt="2024-05-29T12:35:12.137" v="3853"/>
          <ac:spMkLst>
            <pc:docMk/>
            <pc:sldMk cId="2007612166" sldId="266"/>
            <ac:spMk id="5" creationId="{BA4F71C9-4CD7-C0F7-9A2F-DBFD5CE43E83}"/>
          </ac:spMkLst>
        </pc:spChg>
        <pc:picChg chg="add mod">
          <ac:chgData name="patel chandraketika" userId="53ff81f02d7b03da" providerId="LiveId" clId="{0A471F16-1C76-47F9-9AA7-25AA867D9134}" dt="2024-05-29T15:45:39.928" v="4505" actId="1036"/>
          <ac:picMkLst>
            <pc:docMk/>
            <pc:sldMk cId="2007612166" sldId="266"/>
            <ac:picMk id="4" creationId="{CE072676-98F9-A3C1-95FC-428F092D0FEC}"/>
          </ac:picMkLst>
        </pc:picChg>
      </pc:sldChg>
      <pc:sldChg chg="addSp delSp modSp new mod">
        <pc:chgData name="patel chandraketika" userId="53ff81f02d7b03da" providerId="LiveId" clId="{0A471F16-1C76-47F9-9AA7-25AA867D9134}" dt="2024-05-29T15:46:26.822" v="4519" actId="207"/>
        <pc:sldMkLst>
          <pc:docMk/>
          <pc:sldMk cId="3310190327" sldId="267"/>
        </pc:sldMkLst>
        <pc:spChg chg="mod">
          <ac:chgData name="patel chandraketika" userId="53ff81f02d7b03da" providerId="LiveId" clId="{0A471F16-1C76-47F9-9AA7-25AA867D9134}" dt="2024-05-29T15:46:08.937" v="4515" actId="27636"/>
          <ac:spMkLst>
            <pc:docMk/>
            <pc:sldMk cId="3310190327" sldId="267"/>
            <ac:spMk id="2" creationId="{3621D293-77FC-B628-4436-C358A1DED484}"/>
          </ac:spMkLst>
        </pc:spChg>
        <pc:spChg chg="del mod">
          <ac:chgData name="patel chandraketika" userId="53ff81f02d7b03da" providerId="LiveId" clId="{0A471F16-1C76-47F9-9AA7-25AA867D9134}" dt="2024-05-28T20:10:30.243" v="2135" actId="22"/>
          <ac:spMkLst>
            <pc:docMk/>
            <pc:sldMk cId="3310190327" sldId="267"/>
            <ac:spMk id="3" creationId="{DA22522F-CC4B-0256-64EA-43317B5D0902}"/>
          </ac:spMkLst>
        </pc:spChg>
        <pc:spChg chg="add del mod">
          <ac:chgData name="patel chandraketika" userId="53ff81f02d7b03da" providerId="LiveId" clId="{0A471F16-1C76-47F9-9AA7-25AA867D9134}" dt="2024-05-28T20:11:22.498" v="2142" actId="22"/>
          <ac:spMkLst>
            <pc:docMk/>
            <pc:sldMk cId="3310190327" sldId="267"/>
            <ac:spMk id="7" creationId="{449BD131-F132-C561-9308-B2288589D149}"/>
          </ac:spMkLst>
        </pc:spChg>
        <pc:spChg chg="add mod">
          <ac:chgData name="patel chandraketika" userId="53ff81f02d7b03da" providerId="LiveId" clId="{0A471F16-1C76-47F9-9AA7-25AA867D9134}" dt="2024-05-29T15:46:26.822" v="4519" actId="207"/>
          <ac:spMkLst>
            <pc:docMk/>
            <pc:sldMk cId="3310190327" sldId="267"/>
            <ac:spMk id="11" creationId="{01FBE9F3-3411-B189-1D17-D006872FD084}"/>
          </ac:spMkLst>
        </pc:spChg>
        <pc:picChg chg="add del mod ord">
          <ac:chgData name="patel chandraketika" userId="53ff81f02d7b03da" providerId="LiveId" clId="{0A471F16-1C76-47F9-9AA7-25AA867D9134}" dt="2024-05-28T20:11:02.568" v="2140" actId="21"/>
          <ac:picMkLst>
            <pc:docMk/>
            <pc:sldMk cId="3310190327" sldId="267"/>
            <ac:picMk id="5" creationId="{4D11F78A-B0EF-A913-054E-4DD609C09F00}"/>
          </ac:picMkLst>
        </pc:picChg>
        <pc:picChg chg="add mod ord">
          <ac:chgData name="patel chandraketika" userId="53ff81f02d7b03da" providerId="LiveId" clId="{0A471F16-1C76-47F9-9AA7-25AA867D9134}" dt="2024-05-29T12:35:12.137" v="3853"/>
          <ac:picMkLst>
            <pc:docMk/>
            <pc:sldMk cId="3310190327" sldId="267"/>
            <ac:picMk id="9" creationId="{AFCB6253-B693-0133-B576-9C5AE4B48672}"/>
          </ac:picMkLst>
        </pc:picChg>
      </pc:sldChg>
      <pc:sldChg chg="addSp delSp modSp new mod modClrScheme chgLayout">
        <pc:chgData name="patel chandraketika" userId="53ff81f02d7b03da" providerId="LiveId" clId="{0A471F16-1C76-47F9-9AA7-25AA867D9134}" dt="2024-05-29T15:47:23.162" v="4522" actId="14100"/>
        <pc:sldMkLst>
          <pc:docMk/>
          <pc:sldMk cId="3696478233" sldId="268"/>
        </pc:sldMkLst>
        <pc:spChg chg="del mod">
          <ac:chgData name="patel chandraketika" userId="53ff81f02d7b03da" providerId="LiveId" clId="{0A471F16-1C76-47F9-9AA7-25AA867D9134}" dt="2024-05-29T03:55:45.612" v="2597" actId="21"/>
          <ac:spMkLst>
            <pc:docMk/>
            <pc:sldMk cId="3696478233" sldId="268"/>
            <ac:spMk id="2" creationId="{13AF59D2-4F6A-4A1E-0A50-7A319C1C0580}"/>
          </ac:spMkLst>
        </pc:spChg>
        <pc:spChg chg="del">
          <ac:chgData name="patel chandraketika" userId="53ff81f02d7b03da" providerId="LiveId" clId="{0A471F16-1C76-47F9-9AA7-25AA867D9134}" dt="2024-05-29T03:55:52.882" v="2598" actId="21"/>
          <ac:spMkLst>
            <pc:docMk/>
            <pc:sldMk cId="3696478233" sldId="268"/>
            <ac:spMk id="3" creationId="{E5216C9A-0300-492D-2BD9-F181DE7B08CB}"/>
          </ac:spMkLst>
        </pc:spChg>
        <pc:spChg chg="add del mod">
          <ac:chgData name="patel chandraketika" userId="53ff81f02d7b03da" providerId="LiveId" clId="{0A471F16-1C76-47F9-9AA7-25AA867D9134}" dt="2024-05-29T04:00:52.630" v="2611" actId="21"/>
          <ac:spMkLst>
            <pc:docMk/>
            <pc:sldMk cId="3696478233" sldId="268"/>
            <ac:spMk id="6" creationId="{C32F69F8-FDC1-C451-AE99-05C29D51482E}"/>
          </ac:spMkLst>
        </pc:spChg>
        <pc:spChg chg="add mod">
          <ac:chgData name="patel chandraketika" userId="53ff81f02d7b03da" providerId="LiveId" clId="{0A471F16-1C76-47F9-9AA7-25AA867D9134}" dt="2024-05-29T15:47:23.162" v="4522" actId="14100"/>
          <ac:spMkLst>
            <pc:docMk/>
            <pc:sldMk cId="3696478233" sldId="268"/>
            <ac:spMk id="7" creationId="{B37E9ABF-668A-1F49-744B-3E488866DB29}"/>
          </ac:spMkLst>
        </pc:spChg>
        <pc:picChg chg="add mod">
          <ac:chgData name="patel chandraketika" userId="53ff81f02d7b03da" providerId="LiveId" clId="{0A471F16-1C76-47F9-9AA7-25AA867D9134}" dt="2024-05-29T12:35:12.137" v="3853"/>
          <ac:picMkLst>
            <pc:docMk/>
            <pc:sldMk cId="3696478233" sldId="268"/>
            <ac:picMk id="5" creationId="{B8FFF541-4FF4-6E10-AABC-40D1C88098E7}"/>
          </ac:picMkLst>
        </pc:picChg>
      </pc:sldChg>
      <pc:sldChg chg="addSp modSp new mod">
        <pc:chgData name="patel chandraketika" userId="53ff81f02d7b03da" providerId="LiveId" clId="{0A471F16-1C76-47F9-9AA7-25AA867D9134}" dt="2024-05-29T15:49:37.733" v="4550" actId="403"/>
        <pc:sldMkLst>
          <pc:docMk/>
          <pc:sldMk cId="363231630" sldId="269"/>
        </pc:sldMkLst>
        <pc:spChg chg="add mod">
          <ac:chgData name="patel chandraketika" userId="53ff81f02d7b03da" providerId="LiveId" clId="{0A471F16-1C76-47F9-9AA7-25AA867D9134}" dt="2024-05-29T15:49:37.733" v="4550" actId="403"/>
          <ac:spMkLst>
            <pc:docMk/>
            <pc:sldMk cId="363231630" sldId="269"/>
            <ac:spMk id="4" creationId="{352DD570-5B2A-A73E-E3BC-B37E10883AAD}"/>
          </ac:spMkLst>
        </pc:spChg>
        <pc:picChg chg="add mod">
          <ac:chgData name="patel chandraketika" userId="53ff81f02d7b03da" providerId="LiveId" clId="{0A471F16-1C76-47F9-9AA7-25AA867D9134}" dt="2024-05-29T12:35:12.137" v="3853"/>
          <ac:picMkLst>
            <pc:docMk/>
            <pc:sldMk cId="363231630" sldId="269"/>
            <ac:picMk id="3" creationId="{54C79E94-B947-C8E2-72D2-E7F1C5D1C9B6}"/>
          </ac:picMkLst>
        </pc:picChg>
      </pc:sldChg>
      <pc:sldChg chg="addSp delSp modSp new mod">
        <pc:chgData name="patel chandraketika" userId="53ff81f02d7b03da" providerId="LiveId" clId="{0A471F16-1C76-47F9-9AA7-25AA867D9134}" dt="2024-05-29T15:53:16.265" v="4582" actId="14100"/>
        <pc:sldMkLst>
          <pc:docMk/>
          <pc:sldMk cId="1641760111" sldId="270"/>
        </pc:sldMkLst>
        <pc:spChg chg="add del mod">
          <ac:chgData name="patel chandraketika" userId="53ff81f02d7b03da" providerId="LiveId" clId="{0A471F16-1C76-47F9-9AA7-25AA867D9134}" dt="2024-05-29T04:14:51.176" v="2685" actId="21"/>
          <ac:spMkLst>
            <pc:docMk/>
            <pc:sldMk cId="1641760111" sldId="270"/>
            <ac:spMk id="4" creationId="{63D3A99A-F768-1138-26C5-634D2E11A9C8}"/>
          </ac:spMkLst>
        </pc:spChg>
        <pc:spChg chg="add mod">
          <ac:chgData name="patel chandraketika" userId="53ff81f02d7b03da" providerId="LiveId" clId="{0A471F16-1C76-47F9-9AA7-25AA867D9134}" dt="2024-05-29T15:53:16.265" v="4582" actId="14100"/>
          <ac:spMkLst>
            <pc:docMk/>
            <pc:sldMk cId="1641760111" sldId="270"/>
            <ac:spMk id="5" creationId="{C133DB85-4180-1C7B-606A-8A80DB779612}"/>
          </ac:spMkLst>
        </pc:spChg>
        <pc:picChg chg="add mod">
          <ac:chgData name="patel chandraketika" userId="53ff81f02d7b03da" providerId="LiveId" clId="{0A471F16-1C76-47F9-9AA7-25AA867D9134}" dt="2024-05-29T15:50:28.739" v="4557" actId="14100"/>
          <ac:picMkLst>
            <pc:docMk/>
            <pc:sldMk cId="1641760111" sldId="270"/>
            <ac:picMk id="3" creationId="{318C12A7-5FCA-4365-36A6-DA947E24D512}"/>
          </ac:picMkLst>
        </pc:picChg>
      </pc:sldChg>
      <pc:sldChg chg="addSp modSp new mod">
        <pc:chgData name="patel chandraketika" userId="53ff81f02d7b03da" providerId="LiveId" clId="{0A471F16-1C76-47F9-9AA7-25AA867D9134}" dt="2024-05-29T15:56:33.919" v="4627" actId="20577"/>
        <pc:sldMkLst>
          <pc:docMk/>
          <pc:sldMk cId="1686657166" sldId="271"/>
        </pc:sldMkLst>
        <pc:spChg chg="add mod">
          <ac:chgData name="patel chandraketika" userId="53ff81f02d7b03da" providerId="LiveId" clId="{0A471F16-1C76-47F9-9AA7-25AA867D9134}" dt="2024-05-29T15:56:33.919" v="4627" actId="20577"/>
          <ac:spMkLst>
            <pc:docMk/>
            <pc:sldMk cId="1686657166" sldId="271"/>
            <ac:spMk id="4" creationId="{0E0B7BEF-5435-CAAB-44F8-028510D32D99}"/>
          </ac:spMkLst>
        </pc:spChg>
        <pc:picChg chg="add mod">
          <ac:chgData name="patel chandraketika" userId="53ff81f02d7b03da" providerId="LiveId" clId="{0A471F16-1C76-47F9-9AA7-25AA867D9134}" dt="2024-05-29T15:53:36.285" v="4586" actId="14100"/>
          <ac:picMkLst>
            <pc:docMk/>
            <pc:sldMk cId="1686657166" sldId="271"/>
            <ac:picMk id="3" creationId="{812CB4CF-C466-4F5F-A1E4-4606ED59F1DA}"/>
          </ac:picMkLst>
        </pc:picChg>
      </pc:sldChg>
      <pc:sldChg chg="new del">
        <pc:chgData name="patel chandraketika" userId="53ff81f02d7b03da" providerId="LiveId" clId="{0A471F16-1C76-47F9-9AA7-25AA867D9134}" dt="2024-05-29T04:23:03.519" v="2715" actId="2696"/>
        <pc:sldMkLst>
          <pc:docMk/>
          <pc:sldMk cId="611243368" sldId="272"/>
        </pc:sldMkLst>
      </pc:sldChg>
      <pc:sldChg chg="addSp delSp modSp new mod">
        <pc:chgData name="patel chandraketika" userId="53ff81f02d7b03da" providerId="LiveId" clId="{0A471F16-1C76-47F9-9AA7-25AA867D9134}" dt="2024-05-29T15:57:36.941" v="4636" actId="14100"/>
        <pc:sldMkLst>
          <pc:docMk/>
          <pc:sldMk cId="4055297986" sldId="272"/>
        </pc:sldMkLst>
        <pc:spChg chg="mod">
          <ac:chgData name="patel chandraketika" userId="53ff81f02d7b03da" providerId="LiveId" clId="{0A471F16-1C76-47F9-9AA7-25AA867D9134}" dt="2024-05-29T15:57:13.413" v="4633" actId="1076"/>
          <ac:spMkLst>
            <pc:docMk/>
            <pc:sldMk cId="4055297986" sldId="272"/>
            <ac:spMk id="2" creationId="{42133E55-63B5-D7C0-919D-E38907B93F91}"/>
          </ac:spMkLst>
        </pc:spChg>
        <pc:spChg chg="add del mod">
          <ac:chgData name="patel chandraketika" userId="53ff81f02d7b03da" providerId="LiveId" clId="{0A471F16-1C76-47F9-9AA7-25AA867D9134}" dt="2024-05-29T04:29:59.761" v="2764" actId="21"/>
          <ac:spMkLst>
            <pc:docMk/>
            <pc:sldMk cId="4055297986" sldId="272"/>
            <ac:spMk id="6" creationId="{5A315E0D-5664-E7B9-7FD6-4B48975D6DD6}"/>
          </ac:spMkLst>
        </pc:spChg>
        <pc:spChg chg="add mod">
          <ac:chgData name="patel chandraketika" userId="53ff81f02d7b03da" providerId="LiveId" clId="{0A471F16-1C76-47F9-9AA7-25AA867D9134}" dt="2024-05-29T12:35:12.137" v="3853"/>
          <ac:spMkLst>
            <pc:docMk/>
            <pc:sldMk cId="4055297986" sldId="272"/>
            <ac:spMk id="7" creationId="{9568DD43-4706-4E48-2F3A-940AD5152C8D}"/>
          </ac:spMkLst>
        </pc:spChg>
        <pc:spChg chg="add mod">
          <ac:chgData name="patel chandraketika" userId="53ff81f02d7b03da" providerId="LiveId" clId="{0A471F16-1C76-47F9-9AA7-25AA867D9134}" dt="2024-05-29T12:38:29.134" v="3882" actId="207"/>
          <ac:spMkLst>
            <pc:docMk/>
            <pc:sldMk cId="4055297986" sldId="272"/>
            <ac:spMk id="8" creationId="{8794D865-3B60-42C6-88EC-EDE34B1C2E5B}"/>
          </ac:spMkLst>
        </pc:spChg>
        <pc:picChg chg="add mod">
          <ac:chgData name="patel chandraketika" userId="53ff81f02d7b03da" providerId="LiveId" clId="{0A471F16-1C76-47F9-9AA7-25AA867D9134}" dt="2024-05-29T15:57:36.941" v="4636" actId="14100"/>
          <ac:picMkLst>
            <pc:docMk/>
            <pc:sldMk cId="4055297986" sldId="272"/>
            <ac:picMk id="4" creationId="{1244E7AA-D13E-8FA7-3E43-1CF4B364746D}"/>
          </ac:picMkLst>
        </pc:picChg>
      </pc:sldChg>
      <pc:sldChg chg="addSp delSp modSp new mod">
        <pc:chgData name="patel chandraketika" userId="53ff81f02d7b03da" providerId="LiveId" clId="{0A471F16-1C76-47F9-9AA7-25AA867D9134}" dt="2024-05-29T15:59:23.657" v="4655" actId="20577"/>
        <pc:sldMkLst>
          <pc:docMk/>
          <pc:sldMk cId="459121559" sldId="273"/>
        </pc:sldMkLst>
        <pc:spChg chg="add del mod">
          <ac:chgData name="patel chandraketika" userId="53ff81f02d7b03da" providerId="LiveId" clId="{0A471F16-1C76-47F9-9AA7-25AA867D9134}" dt="2024-05-29T12:00:19.839" v="2857" actId="21"/>
          <ac:spMkLst>
            <pc:docMk/>
            <pc:sldMk cId="459121559" sldId="273"/>
            <ac:spMk id="6" creationId="{BA767F65-1FDA-9D5C-B3D8-B7C381414D69}"/>
          </ac:spMkLst>
        </pc:spChg>
        <pc:spChg chg="add mod">
          <ac:chgData name="patel chandraketika" userId="53ff81f02d7b03da" providerId="LiveId" clId="{0A471F16-1C76-47F9-9AA7-25AA867D9134}" dt="2024-05-29T15:58:02.148" v="4639" actId="14100"/>
          <ac:spMkLst>
            <pc:docMk/>
            <pc:sldMk cId="459121559" sldId="273"/>
            <ac:spMk id="7" creationId="{F453A12A-4E45-659D-EFC6-0AE4C6AAA11C}"/>
          </ac:spMkLst>
        </pc:spChg>
        <pc:spChg chg="add del mod">
          <ac:chgData name="patel chandraketika" userId="53ff81f02d7b03da" providerId="LiveId" clId="{0A471F16-1C76-47F9-9AA7-25AA867D9134}" dt="2024-05-29T12:12:33.225" v="3227"/>
          <ac:spMkLst>
            <pc:docMk/>
            <pc:sldMk cId="459121559" sldId="273"/>
            <ac:spMk id="8" creationId="{65399E41-9241-026F-E2DB-9A97F411A163}"/>
          </ac:spMkLst>
        </pc:spChg>
        <pc:spChg chg="add mod">
          <ac:chgData name="patel chandraketika" userId="53ff81f02d7b03da" providerId="LiveId" clId="{0A471F16-1C76-47F9-9AA7-25AA867D9134}" dt="2024-05-29T15:59:23.657" v="4655" actId="20577"/>
          <ac:spMkLst>
            <pc:docMk/>
            <pc:sldMk cId="459121559" sldId="273"/>
            <ac:spMk id="9" creationId="{C6F0AD73-B330-2FE7-7694-D7E8AB5943E9}"/>
          </ac:spMkLst>
        </pc:spChg>
        <pc:spChg chg="add mod">
          <ac:chgData name="patel chandraketika" userId="53ff81f02d7b03da" providerId="LiveId" clId="{0A471F16-1C76-47F9-9AA7-25AA867D9134}" dt="2024-05-29T12:35:12.137" v="3853"/>
          <ac:spMkLst>
            <pc:docMk/>
            <pc:sldMk cId="459121559" sldId="273"/>
            <ac:spMk id="10" creationId="{6468DA3D-3FF5-135F-26A7-5BF842115077}"/>
          </ac:spMkLst>
        </pc:spChg>
        <pc:spChg chg="add mod">
          <ac:chgData name="patel chandraketika" userId="53ff81f02d7b03da" providerId="LiveId" clId="{0A471F16-1C76-47F9-9AA7-25AA867D9134}" dt="2024-05-29T15:58:12.641" v="4640" actId="1076"/>
          <ac:spMkLst>
            <pc:docMk/>
            <pc:sldMk cId="459121559" sldId="273"/>
            <ac:spMk id="11" creationId="{8E72A7CB-B6A4-99FA-241B-1B3FFD05BC87}"/>
          </ac:spMkLst>
        </pc:spChg>
        <pc:picChg chg="add mod">
          <ac:chgData name="patel chandraketika" userId="53ff81f02d7b03da" providerId="LiveId" clId="{0A471F16-1C76-47F9-9AA7-25AA867D9134}" dt="2024-05-29T15:57:48.023" v="4637" actId="14100"/>
          <ac:picMkLst>
            <pc:docMk/>
            <pc:sldMk cId="459121559" sldId="273"/>
            <ac:picMk id="3" creationId="{819FA520-7C84-BBC9-5BF7-33FA2D33EE1A}"/>
          </ac:picMkLst>
        </pc:picChg>
        <pc:picChg chg="add mod">
          <ac:chgData name="patel chandraketika" userId="53ff81f02d7b03da" providerId="LiveId" clId="{0A471F16-1C76-47F9-9AA7-25AA867D9134}" dt="2024-05-29T15:58:16.678" v="4641" actId="1076"/>
          <ac:picMkLst>
            <pc:docMk/>
            <pc:sldMk cId="459121559" sldId="273"/>
            <ac:picMk id="5" creationId="{A0F1A74F-F190-B0CC-A25D-DB03539CA5B5}"/>
          </ac:picMkLst>
        </pc:picChg>
      </pc:sldChg>
      <pc:sldChg chg="addSp delSp modSp new mod chgLayout">
        <pc:chgData name="patel chandraketika" userId="53ff81f02d7b03da" providerId="LiveId" clId="{0A471F16-1C76-47F9-9AA7-25AA867D9134}" dt="2024-05-29T16:02:34.161" v="4674" actId="1036"/>
        <pc:sldMkLst>
          <pc:docMk/>
          <pc:sldMk cId="810193276" sldId="274"/>
        </pc:sldMkLst>
        <pc:spChg chg="add del mod">
          <ac:chgData name="patel chandraketika" userId="53ff81f02d7b03da" providerId="LiveId" clId="{0A471F16-1C76-47F9-9AA7-25AA867D9134}" dt="2024-05-29T12:29:22.436" v="3765" actId="21"/>
          <ac:spMkLst>
            <pc:docMk/>
            <pc:sldMk cId="810193276" sldId="274"/>
            <ac:spMk id="7" creationId="{5D46FE01-3D84-D684-C2EB-5370EAA67E42}"/>
          </ac:spMkLst>
        </pc:spChg>
        <pc:spChg chg="add del">
          <ac:chgData name="patel chandraketika" userId="53ff81f02d7b03da" providerId="LiveId" clId="{0A471F16-1C76-47F9-9AA7-25AA867D9134}" dt="2024-05-29T12:30:38.882" v="3769" actId="22"/>
          <ac:spMkLst>
            <pc:docMk/>
            <pc:sldMk cId="810193276" sldId="274"/>
            <ac:spMk id="9" creationId="{60E07656-BEBD-13FD-E17D-6BEB5F304ED9}"/>
          </ac:spMkLst>
        </pc:spChg>
        <pc:spChg chg="add mod">
          <ac:chgData name="patel chandraketika" userId="53ff81f02d7b03da" providerId="LiveId" clId="{0A471F16-1C76-47F9-9AA7-25AA867D9134}" dt="2024-05-29T16:02:20.167" v="4673" actId="403"/>
          <ac:spMkLst>
            <pc:docMk/>
            <pc:sldMk cId="810193276" sldId="274"/>
            <ac:spMk id="11" creationId="{6C1776FA-B307-3965-50EB-2064C881671B}"/>
          </ac:spMkLst>
        </pc:spChg>
        <pc:spChg chg="add del mod">
          <ac:chgData name="patel chandraketika" userId="53ff81f02d7b03da" providerId="LiveId" clId="{0A471F16-1C76-47F9-9AA7-25AA867D9134}" dt="2024-05-29T12:36:49.843" v="3873"/>
          <ac:spMkLst>
            <pc:docMk/>
            <pc:sldMk cId="810193276" sldId="274"/>
            <ac:spMk id="12" creationId="{6E3A0B6E-01E9-1BDA-51AB-6398B20D5A8C}"/>
          </ac:spMkLst>
        </pc:spChg>
        <pc:spChg chg="add mod">
          <ac:chgData name="patel chandraketika" userId="53ff81f02d7b03da" providerId="LiveId" clId="{0A471F16-1C76-47F9-9AA7-25AA867D9134}" dt="2024-05-29T12:36:40.553" v="3865" actId="404"/>
          <ac:spMkLst>
            <pc:docMk/>
            <pc:sldMk cId="810193276" sldId="274"/>
            <ac:spMk id="14" creationId="{DECD38E8-B150-46AB-E7D1-044ED77D53CF}"/>
          </ac:spMkLst>
        </pc:spChg>
        <pc:picChg chg="add mod">
          <ac:chgData name="patel chandraketika" userId="53ff81f02d7b03da" providerId="LiveId" clId="{0A471F16-1C76-47F9-9AA7-25AA867D9134}" dt="2024-05-29T16:02:34.161" v="4674" actId="1036"/>
          <ac:picMkLst>
            <pc:docMk/>
            <pc:sldMk cId="810193276" sldId="274"/>
            <ac:picMk id="3" creationId="{B047635D-A1A3-0B9B-7D35-502333CC99D0}"/>
          </ac:picMkLst>
        </pc:picChg>
        <pc:picChg chg="add mod">
          <ac:chgData name="patel chandraketika" userId="53ff81f02d7b03da" providerId="LiveId" clId="{0A471F16-1C76-47F9-9AA7-25AA867D9134}" dt="2024-05-29T12:35:12.137" v="3853"/>
          <ac:picMkLst>
            <pc:docMk/>
            <pc:sldMk cId="810193276" sldId="274"/>
            <ac:picMk id="5" creationId="{A5DD9D78-27ED-6EC4-AE36-F458CF55AC7C}"/>
          </ac:picMkLst>
        </pc:picChg>
      </pc:sldChg>
      <pc:sldChg chg="addSp delSp modSp new mod ord">
        <pc:chgData name="patel chandraketika" userId="53ff81f02d7b03da" providerId="LiveId" clId="{0A471F16-1C76-47F9-9AA7-25AA867D9134}" dt="2024-05-29T16:04:38.102" v="4694" actId="20577"/>
        <pc:sldMkLst>
          <pc:docMk/>
          <pc:sldMk cId="1417240382" sldId="275"/>
        </pc:sldMkLst>
        <pc:spChg chg="add del">
          <ac:chgData name="patel chandraketika" userId="53ff81f02d7b03da" providerId="LiveId" clId="{0A471F16-1C76-47F9-9AA7-25AA867D9134}" dt="2024-05-29T12:42:15.755" v="3922" actId="22"/>
          <ac:spMkLst>
            <pc:docMk/>
            <pc:sldMk cId="1417240382" sldId="275"/>
            <ac:spMk id="5" creationId="{AB61DC30-758E-70EC-A06E-6E877004384B}"/>
          </ac:spMkLst>
        </pc:spChg>
        <pc:spChg chg="add mod">
          <ac:chgData name="patel chandraketika" userId="53ff81f02d7b03da" providerId="LiveId" clId="{0A471F16-1C76-47F9-9AA7-25AA867D9134}" dt="2024-05-29T12:43:11.828" v="3939" actId="14100"/>
          <ac:spMkLst>
            <pc:docMk/>
            <pc:sldMk cId="1417240382" sldId="275"/>
            <ac:spMk id="7" creationId="{3C60FA43-EBE7-3D3C-A11D-484E1B6DF2D3}"/>
          </ac:spMkLst>
        </pc:spChg>
        <pc:spChg chg="add del">
          <ac:chgData name="patel chandraketika" userId="53ff81f02d7b03da" providerId="LiveId" clId="{0A471F16-1C76-47F9-9AA7-25AA867D9134}" dt="2024-05-29T12:43:43.847" v="3943" actId="22"/>
          <ac:spMkLst>
            <pc:docMk/>
            <pc:sldMk cId="1417240382" sldId="275"/>
            <ac:spMk id="9" creationId="{79671D6A-82C9-2F17-3DF5-08061373B26F}"/>
          </ac:spMkLst>
        </pc:spChg>
        <pc:spChg chg="add mod">
          <ac:chgData name="patel chandraketika" userId="53ff81f02d7b03da" providerId="LiveId" clId="{0A471F16-1C76-47F9-9AA7-25AA867D9134}" dt="2024-05-29T16:04:38.102" v="4694" actId="20577"/>
          <ac:spMkLst>
            <pc:docMk/>
            <pc:sldMk cId="1417240382" sldId="275"/>
            <ac:spMk id="11" creationId="{BF4F384B-98F1-8D8E-196B-06FD3FE46005}"/>
          </ac:spMkLst>
        </pc:spChg>
        <pc:picChg chg="add mod">
          <ac:chgData name="patel chandraketika" userId="53ff81f02d7b03da" providerId="LiveId" clId="{0A471F16-1C76-47F9-9AA7-25AA867D9134}" dt="2024-05-29T16:02:48.438" v="4676" actId="14100"/>
          <ac:picMkLst>
            <pc:docMk/>
            <pc:sldMk cId="1417240382" sldId="275"/>
            <ac:picMk id="3" creationId="{56BED477-C97D-26F5-8FC1-7D92C649E09E}"/>
          </ac:picMkLst>
        </pc:picChg>
      </pc:sldChg>
      <pc:sldChg chg="new del">
        <pc:chgData name="patel chandraketika" userId="53ff81f02d7b03da" providerId="LiveId" clId="{0A471F16-1C76-47F9-9AA7-25AA867D9134}" dt="2024-05-29T12:47:12.795" v="3974" actId="2696"/>
        <pc:sldMkLst>
          <pc:docMk/>
          <pc:sldMk cId="166218789" sldId="276"/>
        </pc:sldMkLst>
      </pc:sldChg>
      <pc:sldChg chg="addSp delSp modSp new mod">
        <pc:chgData name="patel chandraketika" userId="53ff81f02d7b03da" providerId="LiveId" clId="{0A471F16-1C76-47F9-9AA7-25AA867D9134}" dt="2024-05-29T16:06:46.337" v="4711" actId="20577"/>
        <pc:sldMkLst>
          <pc:docMk/>
          <pc:sldMk cId="3339798336" sldId="276"/>
        </pc:sldMkLst>
        <pc:spChg chg="add del">
          <ac:chgData name="patel chandraketika" userId="53ff81f02d7b03da" providerId="LiveId" clId="{0A471F16-1C76-47F9-9AA7-25AA867D9134}" dt="2024-05-29T12:48:08.035" v="3977" actId="22"/>
          <ac:spMkLst>
            <pc:docMk/>
            <pc:sldMk cId="3339798336" sldId="276"/>
            <ac:spMk id="3" creationId="{139CF28F-8FC0-4886-D567-B4C9955CEA1E}"/>
          </ac:spMkLst>
        </pc:spChg>
        <pc:spChg chg="add mod">
          <ac:chgData name="patel chandraketika" userId="53ff81f02d7b03da" providerId="LiveId" clId="{0A471F16-1C76-47F9-9AA7-25AA867D9134}" dt="2024-05-29T12:48:33.473" v="3986" actId="14100"/>
          <ac:spMkLst>
            <pc:docMk/>
            <pc:sldMk cId="3339798336" sldId="276"/>
            <ac:spMk id="5" creationId="{38A1EF22-8A03-20B7-4A39-32186083BF36}"/>
          </ac:spMkLst>
        </pc:spChg>
        <pc:spChg chg="add del">
          <ac:chgData name="patel chandraketika" userId="53ff81f02d7b03da" providerId="LiveId" clId="{0A471F16-1C76-47F9-9AA7-25AA867D9134}" dt="2024-05-29T12:49:43.513" v="3996" actId="22"/>
          <ac:spMkLst>
            <pc:docMk/>
            <pc:sldMk cId="3339798336" sldId="276"/>
            <ac:spMk id="9" creationId="{48DF532C-338A-0F22-CC26-3A0B980F163E}"/>
          </ac:spMkLst>
        </pc:spChg>
        <pc:spChg chg="add mod">
          <ac:chgData name="patel chandraketika" userId="53ff81f02d7b03da" providerId="LiveId" clId="{0A471F16-1C76-47F9-9AA7-25AA867D9134}" dt="2024-05-29T16:05:45.793" v="4702" actId="14100"/>
          <ac:spMkLst>
            <pc:docMk/>
            <pc:sldMk cId="3339798336" sldId="276"/>
            <ac:spMk id="11" creationId="{0DD646E9-F6D7-C2EB-F94B-226AA1950BB7}"/>
          </ac:spMkLst>
        </pc:spChg>
        <pc:spChg chg="add del">
          <ac:chgData name="patel chandraketika" userId="53ff81f02d7b03da" providerId="LiveId" clId="{0A471F16-1C76-47F9-9AA7-25AA867D9134}" dt="2024-05-29T12:52:44.330" v="4050" actId="22"/>
          <ac:spMkLst>
            <pc:docMk/>
            <pc:sldMk cId="3339798336" sldId="276"/>
            <ac:spMk id="13" creationId="{10B7D40D-4134-EEB6-CA02-8629F2324662}"/>
          </ac:spMkLst>
        </pc:spChg>
        <pc:spChg chg="add mod">
          <ac:chgData name="patel chandraketika" userId="53ff81f02d7b03da" providerId="LiveId" clId="{0A471F16-1C76-47F9-9AA7-25AA867D9134}" dt="2024-05-29T12:56:44.001" v="4096" actId="1076"/>
          <ac:spMkLst>
            <pc:docMk/>
            <pc:sldMk cId="3339798336" sldId="276"/>
            <ac:spMk id="15" creationId="{FDF9A2F5-34C2-109F-3B18-C426E54D0168}"/>
          </ac:spMkLst>
        </pc:spChg>
        <pc:spChg chg="add del">
          <ac:chgData name="patel chandraketika" userId="53ff81f02d7b03da" providerId="LiveId" clId="{0A471F16-1C76-47F9-9AA7-25AA867D9134}" dt="2024-05-29T12:55:40.394" v="4087" actId="22"/>
          <ac:spMkLst>
            <pc:docMk/>
            <pc:sldMk cId="3339798336" sldId="276"/>
            <ac:spMk id="19" creationId="{1F3B3567-DFB1-57E8-04C0-0293353F0C5E}"/>
          </ac:spMkLst>
        </pc:spChg>
        <pc:spChg chg="add mod">
          <ac:chgData name="patel chandraketika" userId="53ff81f02d7b03da" providerId="LiveId" clId="{0A471F16-1C76-47F9-9AA7-25AA867D9134}" dt="2024-05-29T16:06:46.337" v="4711" actId="20577"/>
          <ac:spMkLst>
            <pc:docMk/>
            <pc:sldMk cId="3339798336" sldId="276"/>
            <ac:spMk id="21" creationId="{D05F1CD5-2732-C2B4-8441-945D88A4F867}"/>
          </ac:spMkLst>
        </pc:spChg>
        <pc:picChg chg="add mod">
          <ac:chgData name="patel chandraketika" userId="53ff81f02d7b03da" providerId="LiveId" clId="{0A471F16-1C76-47F9-9AA7-25AA867D9134}" dt="2024-05-29T16:05:35.740" v="4701" actId="1076"/>
          <ac:picMkLst>
            <pc:docMk/>
            <pc:sldMk cId="3339798336" sldId="276"/>
            <ac:picMk id="7" creationId="{047B156C-F7EB-84F5-E58B-11D2887ED8CE}"/>
          </ac:picMkLst>
        </pc:picChg>
        <pc:picChg chg="add mod">
          <ac:chgData name="patel chandraketika" userId="53ff81f02d7b03da" providerId="LiveId" clId="{0A471F16-1C76-47F9-9AA7-25AA867D9134}" dt="2024-05-29T12:55:22.738" v="4083" actId="14100"/>
          <ac:picMkLst>
            <pc:docMk/>
            <pc:sldMk cId="3339798336" sldId="276"/>
            <ac:picMk id="17" creationId="{E318B0B5-F258-BA2D-2F42-7938522FAB9E}"/>
          </ac:picMkLst>
        </pc:picChg>
      </pc:sldChg>
      <pc:sldChg chg="addSp delSp modSp new mod">
        <pc:chgData name="patel chandraketika" userId="53ff81f02d7b03da" providerId="LiveId" clId="{0A471F16-1C76-47F9-9AA7-25AA867D9134}" dt="2024-05-29T16:07:42.644" v="4716" actId="1440"/>
        <pc:sldMkLst>
          <pc:docMk/>
          <pc:sldMk cId="3652744814" sldId="277"/>
        </pc:sldMkLst>
        <pc:spChg chg="add del">
          <ac:chgData name="patel chandraketika" userId="53ff81f02d7b03da" providerId="LiveId" clId="{0A471F16-1C76-47F9-9AA7-25AA867D9134}" dt="2024-05-29T12:58:07.357" v="4110" actId="22"/>
          <ac:spMkLst>
            <pc:docMk/>
            <pc:sldMk cId="3652744814" sldId="277"/>
            <ac:spMk id="3" creationId="{72D44D82-83FB-9892-F292-E6F3E4ABA651}"/>
          </ac:spMkLst>
        </pc:spChg>
        <pc:spChg chg="add mod">
          <ac:chgData name="patel chandraketika" userId="53ff81f02d7b03da" providerId="LiveId" clId="{0A471F16-1C76-47F9-9AA7-25AA867D9134}" dt="2024-05-29T12:58:49.767" v="4124" actId="207"/>
          <ac:spMkLst>
            <pc:docMk/>
            <pc:sldMk cId="3652744814" sldId="277"/>
            <ac:spMk id="5" creationId="{88914BBE-5C29-10C9-FDA7-6B49F6B4E179}"/>
          </ac:spMkLst>
        </pc:spChg>
        <pc:spChg chg="add del">
          <ac:chgData name="patel chandraketika" userId="53ff81f02d7b03da" providerId="LiveId" clId="{0A471F16-1C76-47F9-9AA7-25AA867D9134}" dt="2024-05-29T13:00:16.224" v="4135" actId="22"/>
          <ac:spMkLst>
            <pc:docMk/>
            <pc:sldMk cId="3652744814" sldId="277"/>
            <ac:spMk id="9" creationId="{7ACEB08C-C63C-32D7-C262-F138D896C5BF}"/>
          </ac:spMkLst>
        </pc:spChg>
        <pc:spChg chg="add mod">
          <ac:chgData name="patel chandraketika" userId="53ff81f02d7b03da" providerId="LiveId" clId="{0A471F16-1C76-47F9-9AA7-25AA867D9134}" dt="2024-05-29T13:01:33.686" v="4176" actId="404"/>
          <ac:spMkLst>
            <pc:docMk/>
            <pc:sldMk cId="3652744814" sldId="277"/>
            <ac:spMk id="11" creationId="{80279EDE-A040-C329-E961-CA876F296944}"/>
          </ac:spMkLst>
        </pc:spChg>
        <pc:spChg chg="add del">
          <ac:chgData name="patel chandraketika" userId="53ff81f02d7b03da" providerId="LiveId" clId="{0A471F16-1C76-47F9-9AA7-25AA867D9134}" dt="2024-05-29T13:03:10.640" v="4185" actId="22"/>
          <ac:spMkLst>
            <pc:docMk/>
            <pc:sldMk cId="3652744814" sldId="277"/>
            <ac:spMk id="15" creationId="{9556A72D-7EA7-8043-F315-F88F0BEB6FD5}"/>
          </ac:spMkLst>
        </pc:spChg>
        <pc:spChg chg="add mod">
          <ac:chgData name="patel chandraketika" userId="53ff81f02d7b03da" providerId="LiveId" clId="{0A471F16-1C76-47F9-9AA7-25AA867D9134}" dt="2024-05-29T13:03:50.317" v="4194" actId="403"/>
          <ac:spMkLst>
            <pc:docMk/>
            <pc:sldMk cId="3652744814" sldId="277"/>
            <ac:spMk id="17" creationId="{75B493D8-4EE2-5DCA-35E3-8E040CCD1506}"/>
          </ac:spMkLst>
        </pc:spChg>
        <pc:spChg chg="add del">
          <ac:chgData name="patel chandraketika" userId="53ff81f02d7b03da" providerId="LiveId" clId="{0A471F16-1C76-47F9-9AA7-25AA867D9134}" dt="2024-05-29T13:04:08.567" v="4198" actId="22"/>
          <ac:spMkLst>
            <pc:docMk/>
            <pc:sldMk cId="3652744814" sldId="277"/>
            <ac:spMk id="19" creationId="{C149D907-305E-5759-8060-5FD19EFFC6F9}"/>
          </ac:spMkLst>
        </pc:spChg>
        <pc:spChg chg="add mod">
          <ac:chgData name="patel chandraketika" userId="53ff81f02d7b03da" providerId="LiveId" clId="{0A471F16-1C76-47F9-9AA7-25AA867D9134}" dt="2024-05-29T13:05:54.860" v="4217" actId="20577"/>
          <ac:spMkLst>
            <pc:docMk/>
            <pc:sldMk cId="3652744814" sldId="277"/>
            <ac:spMk id="21" creationId="{05071E28-3B75-C8BE-1696-D4D3B4194A9B}"/>
          </ac:spMkLst>
        </pc:spChg>
        <pc:picChg chg="add mod">
          <ac:chgData name="patel chandraketika" userId="53ff81f02d7b03da" providerId="LiveId" clId="{0A471F16-1C76-47F9-9AA7-25AA867D9134}" dt="2024-05-29T16:07:42.644" v="4716" actId="1440"/>
          <ac:picMkLst>
            <pc:docMk/>
            <pc:sldMk cId="3652744814" sldId="277"/>
            <ac:picMk id="7" creationId="{142E7E7B-6F10-B1FE-EE09-B3189F1CD892}"/>
          </ac:picMkLst>
        </pc:picChg>
        <pc:picChg chg="add mod">
          <ac:chgData name="patel chandraketika" userId="53ff81f02d7b03da" providerId="LiveId" clId="{0A471F16-1C76-47F9-9AA7-25AA867D9134}" dt="2024-05-29T16:07:31.138" v="4712" actId="1076"/>
          <ac:picMkLst>
            <pc:docMk/>
            <pc:sldMk cId="3652744814" sldId="277"/>
            <ac:picMk id="13" creationId="{16E14461-03AD-5679-976A-85D7FB5BE135}"/>
          </ac:picMkLst>
        </pc:picChg>
      </pc:sldChg>
      <pc:sldChg chg="addSp delSp modSp new mod">
        <pc:chgData name="patel chandraketika" userId="53ff81f02d7b03da" providerId="LiveId" clId="{0A471F16-1C76-47F9-9AA7-25AA867D9134}" dt="2024-05-29T13:14:22.976" v="4267" actId="207"/>
        <pc:sldMkLst>
          <pc:docMk/>
          <pc:sldMk cId="2400630041" sldId="278"/>
        </pc:sldMkLst>
        <pc:spChg chg="add del">
          <ac:chgData name="patel chandraketika" userId="53ff81f02d7b03da" providerId="LiveId" clId="{0A471F16-1C76-47F9-9AA7-25AA867D9134}" dt="2024-05-29T13:13:03.439" v="4241" actId="22"/>
          <ac:spMkLst>
            <pc:docMk/>
            <pc:sldMk cId="2400630041" sldId="278"/>
            <ac:spMk id="7" creationId="{0E4A9039-FDA4-CDE0-4EA0-E127900E90E3}"/>
          </ac:spMkLst>
        </pc:spChg>
        <pc:spChg chg="add mod">
          <ac:chgData name="patel chandraketika" userId="53ff81f02d7b03da" providerId="LiveId" clId="{0A471F16-1C76-47F9-9AA7-25AA867D9134}" dt="2024-05-29T13:13:37.082" v="4251" actId="1076"/>
          <ac:spMkLst>
            <pc:docMk/>
            <pc:sldMk cId="2400630041" sldId="278"/>
            <ac:spMk id="9" creationId="{5251781A-2DDA-2438-C9B4-D9E9143E5D9D}"/>
          </ac:spMkLst>
        </pc:spChg>
        <pc:spChg chg="add del">
          <ac:chgData name="patel chandraketika" userId="53ff81f02d7b03da" providerId="LiveId" clId="{0A471F16-1C76-47F9-9AA7-25AA867D9134}" dt="2024-05-29T13:13:59.297" v="4255" actId="22"/>
          <ac:spMkLst>
            <pc:docMk/>
            <pc:sldMk cId="2400630041" sldId="278"/>
            <ac:spMk id="11" creationId="{36ECE204-9A2D-75AF-5587-909B47D1F7E0}"/>
          </ac:spMkLst>
        </pc:spChg>
        <pc:spChg chg="add mod">
          <ac:chgData name="patel chandraketika" userId="53ff81f02d7b03da" providerId="LiveId" clId="{0A471F16-1C76-47F9-9AA7-25AA867D9134}" dt="2024-05-29T13:14:22.976" v="4267" actId="207"/>
          <ac:spMkLst>
            <pc:docMk/>
            <pc:sldMk cId="2400630041" sldId="278"/>
            <ac:spMk id="13" creationId="{9BE74822-D5EC-A37C-4572-1353BCBC3A0B}"/>
          </ac:spMkLst>
        </pc:spChg>
        <pc:picChg chg="add mod">
          <ac:chgData name="patel chandraketika" userId="53ff81f02d7b03da" providerId="LiveId" clId="{0A471F16-1C76-47F9-9AA7-25AA867D9134}" dt="2024-05-29T13:07:26.571" v="4226" actId="14100"/>
          <ac:picMkLst>
            <pc:docMk/>
            <pc:sldMk cId="2400630041" sldId="278"/>
            <ac:picMk id="3" creationId="{599EEB05-725B-6B32-B702-80CAE1A8B9A7}"/>
          </ac:picMkLst>
        </pc:picChg>
        <pc:picChg chg="add mod">
          <ac:chgData name="patel chandraketika" userId="53ff81f02d7b03da" providerId="LiveId" clId="{0A471F16-1C76-47F9-9AA7-25AA867D9134}" dt="2024-05-29T13:10:10.287" v="4232" actId="14100"/>
          <ac:picMkLst>
            <pc:docMk/>
            <pc:sldMk cId="2400630041" sldId="278"/>
            <ac:picMk id="5" creationId="{53B7F57D-915A-6486-4197-7BAC70D08453}"/>
          </ac:picMkLst>
        </pc:picChg>
      </pc:sldChg>
      <pc:sldChg chg="addSp delSp modSp new mod">
        <pc:chgData name="patel chandraketika" userId="53ff81f02d7b03da" providerId="LiveId" clId="{0A471F16-1C76-47F9-9AA7-25AA867D9134}" dt="2024-05-29T13:15:26.784" v="4281" actId="14100"/>
        <pc:sldMkLst>
          <pc:docMk/>
          <pc:sldMk cId="2136024876" sldId="279"/>
        </pc:sldMkLst>
        <pc:spChg chg="add del">
          <ac:chgData name="patel chandraketika" userId="53ff81f02d7b03da" providerId="LiveId" clId="{0A471F16-1C76-47F9-9AA7-25AA867D9134}" dt="2024-05-29T13:15:02.571" v="4269" actId="22"/>
          <ac:spMkLst>
            <pc:docMk/>
            <pc:sldMk cId="2136024876" sldId="279"/>
            <ac:spMk id="5" creationId="{1AE8E975-AA27-A5FA-C7EC-8B8B12A78DA8}"/>
          </ac:spMkLst>
        </pc:spChg>
        <pc:spChg chg="add mod">
          <ac:chgData name="patel chandraketika" userId="53ff81f02d7b03da" providerId="LiveId" clId="{0A471F16-1C76-47F9-9AA7-25AA867D9134}" dt="2024-05-29T13:15:26.784" v="4281" actId="14100"/>
          <ac:spMkLst>
            <pc:docMk/>
            <pc:sldMk cId="2136024876" sldId="279"/>
            <ac:spMk id="7" creationId="{44D53401-1180-52FE-E6CF-39DDC0292772}"/>
          </ac:spMkLst>
        </pc:spChg>
        <pc:picChg chg="add mod">
          <ac:chgData name="patel chandraketika" userId="53ff81f02d7b03da" providerId="LiveId" clId="{0A471F16-1C76-47F9-9AA7-25AA867D9134}" dt="2024-05-29T13:11:03.128" v="4239" actId="14100"/>
          <ac:picMkLst>
            <pc:docMk/>
            <pc:sldMk cId="2136024876" sldId="279"/>
            <ac:picMk id="3" creationId="{4A326D02-F7EB-3CF1-D9CE-116C52353A23}"/>
          </ac:picMkLst>
        </pc:picChg>
      </pc:sldChg>
      <pc:sldChg chg="addSp delSp modSp new mod">
        <pc:chgData name="patel chandraketika" userId="53ff81f02d7b03da" providerId="LiveId" clId="{0A471F16-1C76-47F9-9AA7-25AA867D9134}" dt="2024-05-29T16:10:18.330" v="4749" actId="1076"/>
        <pc:sldMkLst>
          <pc:docMk/>
          <pc:sldMk cId="3455336700" sldId="280"/>
        </pc:sldMkLst>
        <pc:spChg chg="add del">
          <ac:chgData name="patel chandraketika" userId="53ff81f02d7b03da" providerId="LiveId" clId="{0A471F16-1C76-47F9-9AA7-25AA867D9134}" dt="2024-05-29T13:18:40.742" v="4286" actId="22"/>
          <ac:spMkLst>
            <pc:docMk/>
            <pc:sldMk cId="3455336700" sldId="280"/>
            <ac:spMk id="3" creationId="{74190B0E-B120-AEF9-FB05-4E5A0FFAC8C7}"/>
          </ac:spMkLst>
        </pc:spChg>
        <pc:spChg chg="add mod">
          <ac:chgData name="patel chandraketika" userId="53ff81f02d7b03da" providerId="LiveId" clId="{0A471F16-1C76-47F9-9AA7-25AA867D9134}" dt="2024-05-29T16:10:18.330" v="4749" actId="1076"/>
          <ac:spMkLst>
            <pc:docMk/>
            <pc:sldMk cId="3455336700" sldId="280"/>
            <ac:spMk id="5" creationId="{E4229520-0231-8D24-717B-F52086656C23}"/>
          </ac:spMkLst>
        </pc:spChg>
        <pc:spChg chg="add del mod">
          <ac:chgData name="patel chandraketika" userId="53ff81f02d7b03da" providerId="LiveId" clId="{0A471F16-1C76-47F9-9AA7-25AA867D9134}" dt="2024-05-29T13:24:42.922" v="4367" actId="21"/>
          <ac:spMkLst>
            <pc:docMk/>
            <pc:sldMk cId="3455336700" sldId="280"/>
            <ac:spMk id="6" creationId="{3912CB11-9256-A26C-B744-B7A034425B72}"/>
          </ac:spMkLst>
        </pc:spChg>
        <pc:spChg chg="add mod">
          <ac:chgData name="patel chandraketika" userId="53ff81f02d7b03da" providerId="LiveId" clId="{0A471F16-1C76-47F9-9AA7-25AA867D9134}" dt="2024-05-29T16:10:12.127" v="4748" actId="14100"/>
          <ac:spMkLst>
            <pc:docMk/>
            <pc:sldMk cId="3455336700" sldId="280"/>
            <ac:spMk id="8" creationId="{FBB3B1E3-D4E4-A886-A0E3-3A13AAD25078}"/>
          </ac:spMkLst>
        </pc:spChg>
      </pc:sldChg>
      <pc:sldChg chg="addSp delSp modSp new mod">
        <pc:chgData name="patel chandraketika" userId="53ff81f02d7b03da" providerId="LiveId" clId="{0A471F16-1C76-47F9-9AA7-25AA867D9134}" dt="2024-05-29T16:12:20.019" v="4750" actId="1076"/>
        <pc:sldMkLst>
          <pc:docMk/>
          <pc:sldMk cId="3654916430" sldId="281"/>
        </pc:sldMkLst>
        <pc:spChg chg="add del">
          <ac:chgData name="patel chandraketika" userId="53ff81f02d7b03da" providerId="LiveId" clId="{0A471F16-1C76-47F9-9AA7-25AA867D9134}" dt="2024-05-29T13:25:55.116" v="4383" actId="22"/>
          <ac:spMkLst>
            <pc:docMk/>
            <pc:sldMk cId="3654916430" sldId="281"/>
            <ac:spMk id="3" creationId="{6E9CCE9A-FED6-551B-92E7-9282363B2B81}"/>
          </ac:spMkLst>
        </pc:spChg>
        <pc:spChg chg="add mod">
          <ac:chgData name="patel chandraketika" userId="53ff81f02d7b03da" providerId="LiveId" clId="{0A471F16-1C76-47F9-9AA7-25AA867D9134}" dt="2024-05-29T16:12:20.019" v="4750" actId="1076"/>
          <ac:spMkLst>
            <pc:docMk/>
            <pc:sldMk cId="3654916430" sldId="281"/>
            <ac:spMk id="5" creationId="{44C7E59B-150B-FE91-95FD-558655EE21B0}"/>
          </ac:spMkLst>
        </pc:spChg>
      </pc:sldChg>
      <pc:sldMasterChg chg="modSp modSldLayout">
        <pc:chgData name="patel chandraketika" userId="53ff81f02d7b03da" providerId="LiveId" clId="{0A471F16-1C76-47F9-9AA7-25AA867D9134}" dt="2024-05-28T20:44:49.226" v="2587"/>
        <pc:sldMasterMkLst>
          <pc:docMk/>
          <pc:sldMasterMk cId="1217805544" sldId="2147483852"/>
        </pc:sldMasterMkLst>
        <pc:spChg chg="mod">
          <ac:chgData name="patel chandraketika" userId="53ff81f02d7b03da" providerId="LiveId" clId="{0A471F16-1C76-47F9-9AA7-25AA867D9134}" dt="2024-05-28T20:44:49.226" v="2587"/>
          <ac:spMkLst>
            <pc:docMk/>
            <pc:sldMasterMk cId="1217805544" sldId="2147483852"/>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ac:spMk id="3" creationId="{00000000-0000-0000-0000-000000000000}"/>
          </ac:spMkLst>
        </pc:spChg>
        <pc:spChg chg="mod">
          <ac:chgData name="patel chandraketika" userId="53ff81f02d7b03da" providerId="LiveId" clId="{0A471F16-1C76-47F9-9AA7-25AA867D9134}" dt="2024-05-28T20:44:49.226" v="2587"/>
          <ac:spMkLst>
            <pc:docMk/>
            <pc:sldMasterMk cId="1217805544" sldId="2147483852"/>
            <ac:spMk id="4" creationId="{00000000-0000-0000-0000-000000000000}"/>
          </ac:spMkLst>
        </pc:spChg>
        <pc:spChg chg="mod">
          <ac:chgData name="patel chandraketika" userId="53ff81f02d7b03da" providerId="LiveId" clId="{0A471F16-1C76-47F9-9AA7-25AA867D9134}" dt="2024-05-28T20:44:49.226" v="2587"/>
          <ac:spMkLst>
            <pc:docMk/>
            <pc:sldMasterMk cId="1217805544" sldId="2147483852"/>
            <ac:spMk id="5" creationId="{00000000-0000-0000-0000-000000000000}"/>
          </ac:spMkLst>
        </pc:spChg>
        <pc:spChg chg="mod">
          <ac:chgData name="patel chandraketika" userId="53ff81f02d7b03da" providerId="LiveId" clId="{0A471F16-1C76-47F9-9AA7-25AA867D9134}" dt="2024-05-28T20:44:49.226" v="2587"/>
          <ac:spMkLst>
            <pc:docMk/>
            <pc:sldMasterMk cId="1217805544" sldId="2147483852"/>
            <ac:spMk id="6" creationId="{00000000-0000-0000-0000-000000000000}"/>
          </ac:spMkLst>
        </pc:spChg>
        <pc:sldLayoutChg chg="modSp">
          <pc:chgData name="patel chandraketika" userId="53ff81f02d7b03da" providerId="LiveId" clId="{0A471F16-1C76-47F9-9AA7-25AA867D9134}" dt="2024-05-28T20:44:49.226" v="2587"/>
          <pc:sldLayoutMkLst>
            <pc:docMk/>
            <pc:sldMasterMk cId="1217805544" sldId="2147483852"/>
            <pc:sldLayoutMk cId="926870810" sldId="2147483853"/>
          </pc:sldLayoutMkLst>
          <pc:spChg chg="mod">
            <ac:chgData name="patel chandraketika" userId="53ff81f02d7b03da" providerId="LiveId" clId="{0A471F16-1C76-47F9-9AA7-25AA867D9134}" dt="2024-05-28T20:44:49.226" v="2587"/>
            <ac:spMkLst>
              <pc:docMk/>
              <pc:sldMasterMk cId="1217805544" sldId="2147483852"/>
              <pc:sldLayoutMk cId="926870810" sldId="2147483853"/>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926870810" sldId="2147483853"/>
              <ac:spMk id="3"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1535480424" sldId="2147483855"/>
          </pc:sldLayoutMkLst>
          <pc:spChg chg="mod">
            <ac:chgData name="patel chandraketika" userId="53ff81f02d7b03da" providerId="LiveId" clId="{0A471F16-1C76-47F9-9AA7-25AA867D9134}" dt="2024-05-28T20:44:49.226" v="2587"/>
            <ac:spMkLst>
              <pc:docMk/>
              <pc:sldMasterMk cId="1217805544" sldId="2147483852"/>
              <pc:sldLayoutMk cId="1535480424" sldId="2147483855"/>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535480424" sldId="2147483855"/>
              <ac:spMk id="3"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372471409" sldId="2147483856"/>
          </pc:sldLayoutMkLst>
          <pc:spChg chg="mod">
            <ac:chgData name="patel chandraketika" userId="53ff81f02d7b03da" providerId="LiveId" clId="{0A471F16-1C76-47F9-9AA7-25AA867D9134}" dt="2024-05-28T20:44:49.226" v="2587"/>
            <ac:spMkLst>
              <pc:docMk/>
              <pc:sldMasterMk cId="1217805544" sldId="2147483852"/>
              <pc:sldLayoutMk cId="372471409" sldId="2147483856"/>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72471409" sldId="2147483856"/>
              <ac:spMk id="3"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72471409" sldId="2147483856"/>
              <ac:spMk id="4"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2773937705" sldId="2147483857"/>
          </pc:sldLayoutMkLst>
          <pc:spChg chg="mod">
            <ac:chgData name="patel chandraketika" userId="53ff81f02d7b03da" providerId="LiveId" clId="{0A471F16-1C76-47F9-9AA7-25AA867D9134}" dt="2024-05-28T20:44:49.226" v="2587"/>
            <ac:spMkLst>
              <pc:docMk/>
              <pc:sldMasterMk cId="1217805544" sldId="2147483852"/>
              <pc:sldLayoutMk cId="2773937705" sldId="2147483857"/>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773937705" sldId="2147483857"/>
              <ac:spMk id="3"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773937705" sldId="2147483857"/>
              <ac:spMk id="4"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773937705" sldId="2147483857"/>
              <ac:spMk id="5"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773937705" sldId="2147483857"/>
              <ac:spMk id="6"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2532829230" sldId="2147483860"/>
          </pc:sldLayoutMkLst>
          <pc:spChg chg="mod">
            <ac:chgData name="patel chandraketika" userId="53ff81f02d7b03da" providerId="LiveId" clId="{0A471F16-1C76-47F9-9AA7-25AA867D9134}" dt="2024-05-28T20:44:49.226" v="2587"/>
            <ac:spMkLst>
              <pc:docMk/>
              <pc:sldMasterMk cId="1217805544" sldId="2147483852"/>
              <pc:sldLayoutMk cId="2532829230" sldId="2147483860"/>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532829230" sldId="2147483860"/>
              <ac:spMk id="3"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532829230" sldId="2147483860"/>
              <ac:spMk id="4"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1296593817" sldId="2147483861"/>
          </pc:sldLayoutMkLst>
          <pc:spChg chg="mod">
            <ac:chgData name="patel chandraketika" userId="53ff81f02d7b03da" providerId="LiveId" clId="{0A471F16-1C76-47F9-9AA7-25AA867D9134}" dt="2024-05-28T20:44:49.226" v="2587"/>
            <ac:spMkLst>
              <pc:docMk/>
              <pc:sldMasterMk cId="1217805544" sldId="2147483852"/>
              <pc:sldLayoutMk cId="1296593817" sldId="2147483861"/>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296593817" sldId="2147483861"/>
              <ac:spMk id="3"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296593817" sldId="2147483861"/>
              <ac:spMk id="4"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3286762219" sldId="2147483862"/>
          </pc:sldLayoutMkLst>
          <pc:spChg chg="mod">
            <ac:chgData name="patel chandraketika" userId="53ff81f02d7b03da" providerId="LiveId" clId="{0A471F16-1C76-47F9-9AA7-25AA867D9134}" dt="2024-05-28T20:44:49.226" v="2587"/>
            <ac:spMkLst>
              <pc:docMk/>
              <pc:sldMasterMk cId="1217805544" sldId="2147483852"/>
              <pc:sldLayoutMk cId="3286762219" sldId="2147483862"/>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286762219" sldId="2147483862"/>
              <ac:spMk id="3"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286762219" sldId="2147483862"/>
              <ac:spMk id="4"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440669260" sldId="2147483863"/>
          </pc:sldLayoutMkLst>
          <pc:spChg chg="mod">
            <ac:chgData name="patel chandraketika" userId="53ff81f02d7b03da" providerId="LiveId" clId="{0A471F16-1C76-47F9-9AA7-25AA867D9134}" dt="2024-05-28T20:44:49.226" v="2587"/>
            <ac:spMkLst>
              <pc:docMk/>
              <pc:sldMasterMk cId="1217805544" sldId="2147483852"/>
              <pc:sldLayoutMk cId="440669260" sldId="2147483863"/>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440669260" sldId="2147483863"/>
              <ac:spMk id="4"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2321026584" sldId="2147483864"/>
          </pc:sldLayoutMkLst>
          <pc:spChg chg="mod">
            <ac:chgData name="patel chandraketika" userId="53ff81f02d7b03da" providerId="LiveId" clId="{0A471F16-1C76-47F9-9AA7-25AA867D9134}" dt="2024-05-28T20:44:49.226" v="2587"/>
            <ac:spMkLst>
              <pc:docMk/>
              <pc:sldMasterMk cId="1217805544" sldId="2147483852"/>
              <pc:sldLayoutMk cId="2321026584" sldId="2147483864"/>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321026584" sldId="2147483864"/>
              <ac:spMk id="4"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321026584" sldId="2147483864"/>
              <ac:spMk id="11"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321026584" sldId="2147483864"/>
              <ac:spMk id="1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2321026584" sldId="2147483864"/>
              <ac:spMk id="13"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614210670" sldId="2147483865"/>
          </pc:sldLayoutMkLst>
          <pc:spChg chg="mod">
            <ac:chgData name="patel chandraketika" userId="53ff81f02d7b03da" providerId="LiveId" clId="{0A471F16-1C76-47F9-9AA7-25AA867D9134}" dt="2024-05-28T20:44:49.226" v="2587"/>
            <ac:spMkLst>
              <pc:docMk/>
              <pc:sldMasterMk cId="1217805544" sldId="2147483852"/>
              <pc:sldLayoutMk cId="614210670" sldId="2147483865"/>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614210670" sldId="2147483865"/>
              <ac:spMk id="4"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3655576407" sldId="2147483866"/>
          </pc:sldLayoutMkLst>
          <pc:spChg chg="mod">
            <ac:chgData name="patel chandraketika" userId="53ff81f02d7b03da" providerId="LiveId" clId="{0A471F16-1C76-47F9-9AA7-25AA867D9134}" dt="2024-05-28T20:44:49.226" v="2587"/>
            <ac:spMkLst>
              <pc:docMk/>
              <pc:sldMasterMk cId="1217805544" sldId="2147483852"/>
              <pc:sldLayoutMk cId="3655576407" sldId="2147483866"/>
              <ac:spMk id="7"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655576407" sldId="2147483866"/>
              <ac:spMk id="8"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655576407" sldId="2147483866"/>
              <ac:spMk id="9"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655576407" sldId="2147483866"/>
              <ac:spMk id="10"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655576407" sldId="2147483866"/>
              <ac:spMk id="11"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655576407" sldId="2147483866"/>
              <ac:spMk id="1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655576407" sldId="2147483866"/>
              <ac:spMk id="15"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1327303193" sldId="2147483867"/>
          </pc:sldLayoutMkLst>
          <pc:spChg chg="mod">
            <ac:chgData name="patel chandraketika" userId="53ff81f02d7b03da" providerId="LiveId" clId="{0A471F16-1C76-47F9-9AA7-25AA867D9134}" dt="2024-05-28T20:44:49.226" v="2587"/>
            <ac:spMkLst>
              <pc:docMk/>
              <pc:sldMasterMk cId="1217805544" sldId="2147483852"/>
              <pc:sldLayoutMk cId="1327303193" sldId="2147483867"/>
              <ac:spMk id="19"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0"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1"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3"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4"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5"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6"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27"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1327303193" sldId="2147483867"/>
              <ac:spMk id="30" creationId="{00000000-0000-0000-0000-000000000000}"/>
            </ac:spMkLst>
          </pc:spChg>
        </pc:sldLayoutChg>
        <pc:sldLayoutChg chg="modSp">
          <pc:chgData name="patel chandraketika" userId="53ff81f02d7b03da" providerId="LiveId" clId="{0A471F16-1C76-47F9-9AA7-25AA867D9134}" dt="2024-05-28T20:44:49.226" v="2587"/>
          <pc:sldLayoutMkLst>
            <pc:docMk/>
            <pc:sldMasterMk cId="1217805544" sldId="2147483852"/>
            <pc:sldLayoutMk cId="3995347884" sldId="2147483869"/>
          </pc:sldLayoutMkLst>
          <pc:spChg chg="mod">
            <ac:chgData name="patel chandraketika" userId="53ff81f02d7b03da" providerId="LiveId" clId="{0A471F16-1C76-47F9-9AA7-25AA867D9134}" dt="2024-05-28T20:44:49.226" v="2587"/>
            <ac:spMkLst>
              <pc:docMk/>
              <pc:sldMasterMk cId="1217805544" sldId="2147483852"/>
              <pc:sldLayoutMk cId="3995347884" sldId="2147483869"/>
              <ac:spMk id="2" creationId="{00000000-0000-0000-0000-000000000000}"/>
            </ac:spMkLst>
          </pc:spChg>
          <pc:spChg chg="mod">
            <ac:chgData name="patel chandraketika" userId="53ff81f02d7b03da" providerId="LiveId" clId="{0A471F16-1C76-47F9-9AA7-25AA867D9134}" dt="2024-05-28T20:44:49.226" v="2587"/>
            <ac:spMkLst>
              <pc:docMk/>
              <pc:sldMasterMk cId="1217805544" sldId="2147483852"/>
              <pc:sldLayoutMk cId="3995347884" sldId="2147483869"/>
              <ac:spMk id="3" creationId="{00000000-0000-0000-0000-000000000000}"/>
            </ac:spMkLst>
          </pc:spChg>
        </pc:sldLayoutChg>
      </pc:sldMasterChg>
      <pc:sldMasterChg chg="modSp modSldLayout">
        <pc:chgData name="patel chandraketika" userId="53ff81f02d7b03da" providerId="LiveId" clId="{0A471F16-1C76-47F9-9AA7-25AA867D9134}" dt="2024-05-29T12:35:12.137" v="3853"/>
        <pc:sldMasterMkLst>
          <pc:docMk/>
          <pc:sldMasterMk cId="2210558876" sldId="2147483900"/>
        </pc:sldMasterMkLst>
        <pc:spChg chg="mod">
          <ac:chgData name="patel chandraketika" userId="53ff81f02d7b03da" providerId="LiveId" clId="{0A471F16-1C76-47F9-9AA7-25AA867D9134}" dt="2024-05-29T12:35:12.137" v="3853"/>
          <ac:spMkLst>
            <pc:docMk/>
            <pc:sldMasterMk cId="2210558876" sldId="2147483900"/>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ac:spMk id="3" creationId="{00000000-0000-0000-0000-000000000000}"/>
          </ac:spMkLst>
        </pc:spChg>
        <pc:spChg chg="mod">
          <ac:chgData name="patel chandraketika" userId="53ff81f02d7b03da" providerId="LiveId" clId="{0A471F16-1C76-47F9-9AA7-25AA867D9134}" dt="2024-05-29T12:35:12.137" v="3853"/>
          <ac:spMkLst>
            <pc:docMk/>
            <pc:sldMasterMk cId="2210558876" sldId="2147483900"/>
            <ac:spMk id="4" creationId="{00000000-0000-0000-0000-000000000000}"/>
          </ac:spMkLst>
        </pc:spChg>
        <pc:spChg chg="mod">
          <ac:chgData name="patel chandraketika" userId="53ff81f02d7b03da" providerId="LiveId" clId="{0A471F16-1C76-47F9-9AA7-25AA867D9134}" dt="2024-05-29T12:35:12.137" v="3853"/>
          <ac:spMkLst>
            <pc:docMk/>
            <pc:sldMasterMk cId="2210558876" sldId="2147483900"/>
            <ac:spMk id="5" creationId="{00000000-0000-0000-0000-000000000000}"/>
          </ac:spMkLst>
        </pc:spChg>
        <pc:spChg chg="mod">
          <ac:chgData name="patel chandraketika" userId="53ff81f02d7b03da" providerId="LiveId" clId="{0A471F16-1C76-47F9-9AA7-25AA867D9134}" dt="2024-05-29T12:35:12.137" v="3853"/>
          <ac:spMkLst>
            <pc:docMk/>
            <pc:sldMasterMk cId="2210558876" sldId="2147483900"/>
            <ac:spMk id="6" creationId="{00000000-0000-0000-0000-000000000000}"/>
          </ac:spMkLst>
        </pc:spChg>
        <pc:spChg chg="mod">
          <ac:chgData name="patel chandraketika" userId="53ff81f02d7b03da" providerId="LiveId" clId="{0A471F16-1C76-47F9-9AA7-25AA867D9134}" dt="2024-05-29T12:35:12.137" v="3853"/>
          <ac:spMkLst>
            <pc:docMk/>
            <pc:sldMasterMk cId="2210558876" sldId="2147483900"/>
            <ac:spMk id="10" creationId="{00000000-0000-0000-0000-000000000000}"/>
          </ac:spMkLst>
        </pc:spChg>
        <pc:picChg chg="mod">
          <ac:chgData name="patel chandraketika" userId="53ff81f02d7b03da" providerId="LiveId" clId="{0A471F16-1C76-47F9-9AA7-25AA867D9134}" dt="2024-05-29T12:35:12.137" v="3853"/>
          <ac:picMkLst>
            <pc:docMk/>
            <pc:sldMasterMk cId="2210558876" sldId="2147483900"/>
            <ac:picMk id="12" creationId="{00000000-0000-0000-0000-000000000000}"/>
          </ac:picMkLst>
        </pc:picChg>
        <pc:cxnChg chg="mod">
          <ac:chgData name="patel chandraketika" userId="53ff81f02d7b03da" providerId="LiveId" clId="{0A471F16-1C76-47F9-9AA7-25AA867D9134}" dt="2024-05-29T12:35:12.137" v="3853"/>
          <ac:cxnSpMkLst>
            <pc:docMk/>
            <pc:sldMasterMk cId="2210558876" sldId="2147483900"/>
            <ac:cxnSpMk id="13" creationId="{00000000-0000-0000-0000-000000000000}"/>
          </ac:cxnSpMkLst>
        </pc:cxnChg>
        <pc:sldLayoutChg chg="modSp">
          <pc:chgData name="patel chandraketika" userId="53ff81f02d7b03da" providerId="LiveId" clId="{0A471F16-1C76-47F9-9AA7-25AA867D9134}" dt="2024-05-29T12:35:12.137" v="3853"/>
          <pc:sldLayoutMkLst>
            <pc:docMk/>
            <pc:sldMasterMk cId="2210558876" sldId="2147483900"/>
            <pc:sldLayoutMk cId="542826609" sldId="2147483901"/>
          </pc:sldLayoutMkLst>
          <pc:spChg chg="mod">
            <ac:chgData name="patel chandraketika" userId="53ff81f02d7b03da" providerId="LiveId" clId="{0A471F16-1C76-47F9-9AA7-25AA867D9134}" dt="2024-05-29T12:35:12.137" v="3853"/>
            <ac:spMkLst>
              <pc:docMk/>
              <pc:sldMasterMk cId="2210558876" sldId="2147483900"/>
              <pc:sldLayoutMk cId="542826609" sldId="2147483901"/>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42826609" sldId="2147483901"/>
              <ac:spMk id="3"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42826609" sldId="2147483901"/>
              <ac:spMk id="5"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42826609" sldId="2147483901"/>
              <ac:spMk id="6" creationId="{00000000-0000-0000-0000-000000000000}"/>
            </ac:spMkLst>
          </pc:spChg>
          <pc:cxnChg chg="mod">
            <ac:chgData name="patel chandraketika" userId="53ff81f02d7b03da" providerId="LiveId" clId="{0A471F16-1C76-47F9-9AA7-25AA867D9134}" dt="2024-05-29T12:35:12.137" v="3853"/>
            <ac:cxnSpMkLst>
              <pc:docMk/>
              <pc:sldMasterMk cId="2210558876" sldId="2147483900"/>
              <pc:sldLayoutMk cId="542826609" sldId="2147483901"/>
              <ac:cxnSpMk id="15"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97036203" sldId="2147483902"/>
          </pc:sldLayoutMkLst>
          <pc:cxnChg chg="mod">
            <ac:chgData name="patel chandraketika" userId="53ff81f02d7b03da" providerId="LiveId" clId="{0A471F16-1C76-47F9-9AA7-25AA867D9134}" dt="2024-05-29T12:35:12.137" v="3853"/>
            <ac:cxnSpMkLst>
              <pc:docMk/>
              <pc:sldMasterMk cId="2210558876" sldId="2147483900"/>
              <pc:sldLayoutMk cId="97036203" sldId="2147483902"/>
              <ac:cxnSpMk id="33"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3708341922" sldId="2147483903"/>
          </pc:sldLayoutMkLst>
          <pc:spChg chg="mod">
            <ac:chgData name="patel chandraketika" userId="53ff81f02d7b03da" providerId="LiveId" clId="{0A471F16-1C76-47F9-9AA7-25AA867D9134}" dt="2024-05-29T12:35:12.137" v="3853"/>
            <ac:spMkLst>
              <pc:docMk/>
              <pc:sldMasterMk cId="2210558876" sldId="2147483900"/>
              <pc:sldLayoutMk cId="3708341922" sldId="2147483903"/>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3708341922" sldId="2147483903"/>
              <ac:spMk id="3" creationId="{00000000-0000-0000-0000-000000000000}"/>
            </ac:spMkLst>
          </pc:spChg>
          <pc:cxnChg chg="mod">
            <ac:chgData name="patel chandraketika" userId="53ff81f02d7b03da" providerId="LiveId" clId="{0A471F16-1C76-47F9-9AA7-25AA867D9134}" dt="2024-05-29T12:35:12.137" v="3853"/>
            <ac:cxnSpMkLst>
              <pc:docMk/>
              <pc:sldMasterMk cId="2210558876" sldId="2147483900"/>
              <pc:sldLayoutMk cId="3708341922" sldId="2147483903"/>
              <ac:cxnSpMk id="15"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1313177088" sldId="2147483904"/>
          </pc:sldLayoutMkLst>
          <pc:spChg chg="mod">
            <ac:chgData name="patel chandraketika" userId="53ff81f02d7b03da" providerId="LiveId" clId="{0A471F16-1C76-47F9-9AA7-25AA867D9134}" dt="2024-05-29T12:35:12.137" v="3853"/>
            <ac:spMkLst>
              <pc:docMk/>
              <pc:sldMasterMk cId="2210558876" sldId="2147483900"/>
              <pc:sldLayoutMk cId="1313177088" sldId="2147483904"/>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1313177088" sldId="2147483904"/>
              <ac:spMk id="3"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1313177088" sldId="2147483904"/>
              <ac:spMk id="4" creationId="{00000000-0000-0000-0000-000000000000}"/>
            </ac:spMkLst>
          </pc:spChg>
          <pc:cxnChg chg="mod">
            <ac:chgData name="patel chandraketika" userId="53ff81f02d7b03da" providerId="LiveId" clId="{0A471F16-1C76-47F9-9AA7-25AA867D9134}" dt="2024-05-29T12:35:12.137" v="3853"/>
            <ac:cxnSpMkLst>
              <pc:docMk/>
              <pc:sldMasterMk cId="2210558876" sldId="2147483900"/>
              <pc:sldLayoutMk cId="1313177088" sldId="2147483904"/>
              <ac:cxnSpMk id="33"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1016554307" sldId="2147483905"/>
          </pc:sldLayoutMkLst>
          <pc:spChg chg="mod">
            <ac:chgData name="patel chandraketika" userId="53ff81f02d7b03da" providerId="LiveId" clId="{0A471F16-1C76-47F9-9AA7-25AA867D9134}" dt="2024-05-29T12:35:12.137" v="3853"/>
            <ac:spMkLst>
              <pc:docMk/>
              <pc:sldMasterMk cId="2210558876" sldId="2147483900"/>
              <pc:sldLayoutMk cId="1016554307" sldId="2147483905"/>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1016554307" sldId="2147483905"/>
              <ac:spMk id="3"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1016554307" sldId="2147483905"/>
              <ac:spMk id="4"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1016554307" sldId="2147483905"/>
              <ac:spMk id="5"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1016554307" sldId="2147483905"/>
              <ac:spMk id="6" creationId="{00000000-0000-0000-0000-000000000000}"/>
            </ac:spMkLst>
          </pc:spChg>
          <pc:cxnChg chg="mod">
            <ac:chgData name="patel chandraketika" userId="53ff81f02d7b03da" providerId="LiveId" clId="{0A471F16-1C76-47F9-9AA7-25AA867D9134}" dt="2024-05-29T12:35:12.137" v="3853"/>
            <ac:cxnSpMkLst>
              <pc:docMk/>
              <pc:sldMasterMk cId="2210558876" sldId="2147483900"/>
              <pc:sldLayoutMk cId="1016554307" sldId="2147483905"/>
              <ac:cxnSpMk id="36"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2453353902" sldId="2147483906"/>
          </pc:sldLayoutMkLst>
          <pc:cxnChg chg="mod">
            <ac:chgData name="patel chandraketika" userId="53ff81f02d7b03da" providerId="LiveId" clId="{0A471F16-1C76-47F9-9AA7-25AA867D9134}" dt="2024-05-29T12:35:12.137" v="3853"/>
            <ac:cxnSpMkLst>
              <pc:docMk/>
              <pc:sldMasterMk cId="2210558876" sldId="2147483900"/>
              <pc:sldLayoutMk cId="2453353902" sldId="2147483906"/>
              <ac:cxnSpMk id="32"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615114342" sldId="2147483908"/>
          </pc:sldLayoutMkLst>
          <pc:spChg chg="mod">
            <ac:chgData name="patel chandraketika" userId="53ff81f02d7b03da" providerId="LiveId" clId="{0A471F16-1C76-47F9-9AA7-25AA867D9134}" dt="2024-05-29T12:35:12.137" v="3853"/>
            <ac:spMkLst>
              <pc:docMk/>
              <pc:sldMasterMk cId="2210558876" sldId="2147483900"/>
              <pc:sldLayoutMk cId="615114342" sldId="2147483908"/>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615114342" sldId="2147483908"/>
              <ac:spMk id="3"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615114342" sldId="2147483908"/>
              <ac:spMk id="4" creationId="{00000000-0000-0000-0000-000000000000}"/>
            </ac:spMkLst>
          </pc:spChg>
          <pc:cxnChg chg="mod">
            <ac:chgData name="patel chandraketika" userId="53ff81f02d7b03da" providerId="LiveId" clId="{0A471F16-1C76-47F9-9AA7-25AA867D9134}" dt="2024-05-29T12:35:12.137" v="3853"/>
            <ac:cxnSpMkLst>
              <pc:docMk/>
              <pc:sldMasterMk cId="2210558876" sldId="2147483900"/>
              <pc:sldLayoutMk cId="615114342" sldId="2147483908"/>
              <ac:cxnSpMk id="17"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522323762" sldId="2147483909"/>
          </pc:sldLayoutMkLst>
          <pc:spChg chg="mod">
            <ac:chgData name="patel chandraketika" userId="53ff81f02d7b03da" providerId="LiveId" clId="{0A471F16-1C76-47F9-9AA7-25AA867D9134}" dt="2024-05-29T12:35:12.137" v="3853"/>
            <ac:spMkLst>
              <pc:docMk/>
              <pc:sldMasterMk cId="2210558876" sldId="2147483900"/>
              <pc:sldLayoutMk cId="522323762" sldId="2147483909"/>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22323762" sldId="2147483909"/>
              <ac:spMk id="3"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22323762" sldId="2147483909"/>
              <ac:spMk id="4"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22323762" sldId="2147483909"/>
              <ac:spMk id="5"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22323762" sldId="2147483909"/>
              <ac:spMk id="6"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22323762" sldId="2147483909"/>
              <ac:spMk id="14"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522323762" sldId="2147483909"/>
              <ac:spMk id="15" creationId="{00000000-0000-0000-0000-000000000000}"/>
            </ac:spMkLst>
          </pc:spChg>
          <pc:grpChg chg="mod">
            <ac:chgData name="patel chandraketika" userId="53ff81f02d7b03da" providerId="LiveId" clId="{0A471F16-1C76-47F9-9AA7-25AA867D9134}" dt="2024-05-29T12:35:12.137" v="3853"/>
            <ac:grpSpMkLst>
              <pc:docMk/>
              <pc:sldMasterMk cId="2210558876" sldId="2147483900"/>
              <pc:sldLayoutMk cId="522323762" sldId="2147483909"/>
              <ac:grpSpMk id="13" creationId="{00000000-0000-0000-0000-000000000000}"/>
            </ac:grpSpMkLst>
          </pc:grpChg>
          <pc:cxnChg chg="mod">
            <ac:chgData name="patel chandraketika" userId="53ff81f02d7b03da" providerId="LiveId" clId="{0A471F16-1C76-47F9-9AA7-25AA867D9134}" dt="2024-05-29T12:35:12.137" v="3853"/>
            <ac:cxnSpMkLst>
              <pc:docMk/>
              <pc:sldMasterMk cId="2210558876" sldId="2147483900"/>
              <pc:sldLayoutMk cId="522323762" sldId="2147483909"/>
              <ac:cxnSpMk id="31"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517585265" sldId="2147483910"/>
          </pc:sldLayoutMkLst>
          <pc:cxnChg chg="mod">
            <ac:chgData name="patel chandraketika" userId="53ff81f02d7b03da" providerId="LiveId" clId="{0A471F16-1C76-47F9-9AA7-25AA867D9134}" dt="2024-05-29T12:35:12.137" v="3853"/>
            <ac:cxnSpMkLst>
              <pc:docMk/>
              <pc:sldMasterMk cId="2210558876" sldId="2147483900"/>
              <pc:sldLayoutMk cId="517585265" sldId="2147483910"/>
              <ac:cxnSpMk id="33" creationId="{00000000-0000-0000-0000-000000000000}"/>
            </ac:cxnSpMkLst>
          </pc:cxnChg>
        </pc:sldLayoutChg>
        <pc:sldLayoutChg chg="modSp">
          <pc:chgData name="patel chandraketika" userId="53ff81f02d7b03da" providerId="LiveId" clId="{0A471F16-1C76-47F9-9AA7-25AA867D9134}" dt="2024-05-29T12:35:12.137" v="3853"/>
          <pc:sldLayoutMkLst>
            <pc:docMk/>
            <pc:sldMasterMk cId="2210558876" sldId="2147483900"/>
            <pc:sldLayoutMk cId="2289742657" sldId="2147483911"/>
          </pc:sldLayoutMkLst>
          <pc:spChg chg="mod">
            <ac:chgData name="patel chandraketika" userId="53ff81f02d7b03da" providerId="LiveId" clId="{0A471F16-1C76-47F9-9AA7-25AA867D9134}" dt="2024-05-29T12:35:12.137" v="3853"/>
            <ac:spMkLst>
              <pc:docMk/>
              <pc:sldMasterMk cId="2210558876" sldId="2147483900"/>
              <pc:sldLayoutMk cId="2289742657" sldId="2147483911"/>
              <ac:spMk id="2" creationId="{00000000-0000-0000-0000-000000000000}"/>
            </ac:spMkLst>
          </pc:spChg>
          <pc:spChg chg="mod">
            <ac:chgData name="patel chandraketika" userId="53ff81f02d7b03da" providerId="LiveId" clId="{0A471F16-1C76-47F9-9AA7-25AA867D9134}" dt="2024-05-29T12:35:12.137" v="3853"/>
            <ac:spMkLst>
              <pc:docMk/>
              <pc:sldMasterMk cId="2210558876" sldId="2147483900"/>
              <pc:sldLayoutMk cId="2289742657" sldId="2147483911"/>
              <ac:spMk id="3" creationId="{00000000-0000-0000-0000-000000000000}"/>
            </ac:spMkLst>
          </pc:spChg>
          <pc:cxnChg chg="mod">
            <ac:chgData name="patel chandraketika" userId="53ff81f02d7b03da" providerId="LiveId" clId="{0A471F16-1C76-47F9-9AA7-25AA867D9134}" dt="2024-05-29T12:35:12.137" v="3853"/>
            <ac:cxnSpMkLst>
              <pc:docMk/>
              <pc:sldMasterMk cId="2210558876" sldId="2147483900"/>
              <pc:sldLayoutMk cId="2289742657" sldId="2147483911"/>
              <ac:cxnSpMk id="15" creationId="{00000000-0000-0000-0000-000000000000}"/>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82F85B-79BB-44D9-B1D4-18B1B64FF0A5}"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305612E6-CCAE-40AA-8E07-89F8F8317AD7}">
      <dgm:prSet phldrT="[Text]"/>
      <dgm:spPr/>
      <dgm:t>
        <a:bodyPr/>
        <a:lstStyle/>
        <a:p>
          <a:r>
            <a:rPr lang="en-US" dirty="0"/>
            <a:t>0-Not Survived</a:t>
          </a:r>
          <a:endParaRPr lang="en-IN" dirty="0"/>
        </a:p>
      </dgm:t>
    </dgm:pt>
    <dgm:pt modelId="{E27F2CBB-9666-4221-B54F-351B76A434D0}" type="parTrans" cxnId="{0F28E2AF-328E-4E5B-B3C6-426FEFC2C8A2}">
      <dgm:prSet/>
      <dgm:spPr/>
      <dgm:t>
        <a:bodyPr/>
        <a:lstStyle/>
        <a:p>
          <a:endParaRPr lang="en-IN"/>
        </a:p>
      </dgm:t>
    </dgm:pt>
    <dgm:pt modelId="{CD3ED41C-3448-49EA-AE18-6791372EEA09}" type="sibTrans" cxnId="{0F28E2AF-328E-4E5B-B3C6-426FEFC2C8A2}">
      <dgm:prSet/>
      <dgm:spPr/>
      <dgm:t>
        <a:bodyPr/>
        <a:lstStyle/>
        <a:p>
          <a:endParaRPr lang="en-IN"/>
        </a:p>
      </dgm:t>
    </dgm:pt>
    <dgm:pt modelId="{9F8330DE-FCB0-46EE-B912-8BA6E1A1C571}">
      <dgm:prSet phldrT="[Text]"/>
      <dgm:spPr/>
      <dgm:t>
        <a:bodyPr/>
        <a:lstStyle/>
        <a:p>
          <a:r>
            <a:rPr lang="en-US" dirty="0"/>
            <a:t>1-Survived</a:t>
          </a:r>
          <a:endParaRPr lang="en-IN" dirty="0"/>
        </a:p>
      </dgm:t>
    </dgm:pt>
    <dgm:pt modelId="{8D32F0ED-8C96-446F-8548-06266D5B9120}" type="parTrans" cxnId="{4CB885AB-AB56-4497-9D14-BC97D68B3459}">
      <dgm:prSet/>
      <dgm:spPr/>
      <dgm:t>
        <a:bodyPr/>
        <a:lstStyle/>
        <a:p>
          <a:endParaRPr lang="en-IN"/>
        </a:p>
      </dgm:t>
    </dgm:pt>
    <dgm:pt modelId="{5D4BD0EC-9D5C-4683-9A04-610AD746EC26}" type="sibTrans" cxnId="{4CB885AB-AB56-4497-9D14-BC97D68B3459}">
      <dgm:prSet/>
      <dgm:spPr/>
      <dgm:t>
        <a:bodyPr/>
        <a:lstStyle/>
        <a:p>
          <a:endParaRPr lang="en-IN"/>
        </a:p>
      </dgm:t>
    </dgm:pt>
    <dgm:pt modelId="{4E568C17-A77F-4BF9-8E39-3CE2D3E60926}">
      <dgm:prSet phldrT="[Text]"/>
      <dgm:spPr/>
      <dgm:t>
        <a:bodyPr/>
        <a:lstStyle/>
        <a:p>
          <a:r>
            <a:rPr lang="en-US" dirty="0"/>
            <a:t>891-Rows</a:t>
          </a:r>
          <a:endParaRPr lang="en-IN" dirty="0"/>
        </a:p>
      </dgm:t>
    </dgm:pt>
    <dgm:pt modelId="{37C47D5E-476B-4ED9-B129-A0EE896D4476}" type="parTrans" cxnId="{621C42BE-DEF7-44B9-BE4D-FF15DADBC69C}">
      <dgm:prSet/>
      <dgm:spPr/>
      <dgm:t>
        <a:bodyPr/>
        <a:lstStyle/>
        <a:p>
          <a:endParaRPr lang="en-IN"/>
        </a:p>
      </dgm:t>
    </dgm:pt>
    <dgm:pt modelId="{92D9D009-97A4-4AAC-AA21-29F413DF4A8A}" type="sibTrans" cxnId="{621C42BE-DEF7-44B9-BE4D-FF15DADBC69C}">
      <dgm:prSet/>
      <dgm:spPr/>
      <dgm:t>
        <a:bodyPr/>
        <a:lstStyle/>
        <a:p>
          <a:endParaRPr lang="en-IN"/>
        </a:p>
      </dgm:t>
    </dgm:pt>
    <dgm:pt modelId="{43FB64D3-8AF4-40BA-BB6D-92E8C0EEE2AE}">
      <dgm:prSet phldrT="[Text]"/>
      <dgm:spPr/>
      <dgm:t>
        <a:bodyPr/>
        <a:lstStyle/>
        <a:p>
          <a:r>
            <a:rPr lang="en-US" dirty="0"/>
            <a:t>11- Columns</a:t>
          </a:r>
          <a:endParaRPr lang="en-IN" dirty="0"/>
        </a:p>
      </dgm:t>
    </dgm:pt>
    <dgm:pt modelId="{30C960F1-A4CC-49D8-9DF3-2A0F65BE7E81}" type="parTrans" cxnId="{A37E5ECE-AB2E-4FF2-8F74-76E552F8BD9B}">
      <dgm:prSet/>
      <dgm:spPr/>
      <dgm:t>
        <a:bodyPr/>
        <a:lstStyle/>
        <a:p>
          <a:endParaRPr lang="en-IN"/>
        </a:p>
      </dgm:t>
    </dgm:pt>
    <dgm:pt modelId="{1A7D66AB-53D9-4A01-B071-27633B83B601}" type="sibTrans" cxnId="{A37E5ECE-AB2E-4FF2-8F74-76E552F8BD9B}">
      <dgm:prSet/>
      <dgm:spPr/>
      <dgm:t>
        <a:bodyPr/>
        <a:lstStyle/>
        <a:p>
          <a:endParaRPr lang="en-IN"/>
        </a:p>
      </dgm:t>
    </dgm:pt>
    <dgm:pt modelId="{208F80DF-293B-42F7-B440-9378805E51AB}" type="pres">
      <dgm:prSet presAssocID="{4B82F85B-79BB-44D9-B1D4-18B1B64FF0A5}" presName="matrix" presStyleCnt="0">
        <dgm:presLayoutVars>
          <dgm:chMax val="1"/>
          <dgm:dir/>
          <dgm:resizeHandles val="exact"/>
        </dgm:presLayoutVars>
      </dgm:prSet>
      <dgm:spPr/>
    </dgm:pt>
    <dgm:pt modelId="{3193AA01-1883-4B01-A9A1-65A31519F4C4}" type="pres">
      <dgm:prSet presAssocID="{4B82F85B-79BB-44D9-B1D4-18B1B64FF0A5}" presName="axisShape" presStyleLbl="bgShp" presStyleIdx="0" presStyleCnt="1"/>
      <dgm:spPr/>
    </dgm:pt>
    <dgm:pt modelId="{945E7A05-28A3-4B50-8C5F-857F829AD14F}" type="pres">
      <dgm:prSet presAssocID="{4B82F85B-79BB-44D9-B1D4-18B1B64FF0A5}" presName="rect1" presStyleLbl="node1" presStyleIdx="0" presStyleCnt="4" custScaleX="104463" custScaleY="103009">
        <dgm:presLayoutVars>
          <dgm:chMax val="0"/>
          <dgm:chPref val="0"/>
          <dgm:bulletEnabled val="1"/>
        </dgm:presLayoutVars>
      </dgm:prSet>
      <dgm:spPr/>
    </dgm:pt>
    <dgm:pt modelId="{44F9F08F-13EF-4319-A2E5-20AA511F0BC5}" type="pres">
      <dgm:prSet presAssocID="{4B82F85B-79BB-44D9-B1D4-18B1B64FF0A5}" presName="rect2" presStyleLbl="node1" presStyleIdx="1" presStyleCnt="4" custScaleX="125442" custScaleY="109187">
        <dgm:presLayoutVars>
          <dgm:chMax val="0"/>
          <dgm:chPref val="0"/>
          <dgm:bulletEnabled val="1"/>
        </dgm:presLayoutVars>
      </dgm:prSet>
      <dgm:spPr/>
    </dgm:pt>
    <dgm:pt modelId="{E47F27F8-A08B-4B3F-9FB6-82DFC6AA39C0}" type="pres">
      <dgm:prSet presAssocID="{4B82F85B-79BB-44D9-B1D4-18B1B64FF0A5}" presName="rect3" presStyleLbl="node1" presStyleIdx="2" presStyleCnt="4" custScaleX="127218" custScaleY="106768" custLinFactNeighborX="-10246" custLinFactNeighborY="4081">
        <dgm:presLayoutVars>
          <dgm:chMax val="0"/>
          <dgm:chPref val="0"/>
          <dgm:bulletEnabled val="1"/>
        </dgm:presLayoutVars>
      </dgm:prSet>
      <dgm:spPr/>
    </dgm:pt>
    <dgm:pt modelId="{98840882-8795-4061-9865-8236BCEF9468}" type="pres">
      <dgm:prSet presAssocID="{4B82F85B-79BB-44D9-B1D4-18B1B64FF0A5}" presName="rect4" presStyleLbl="node1" presStyleIdx="3" presStyleCnt="4" custScaleX="130076" custScaleY="109418" custLinFactNeighborX="6481" custLinFactNeighborY="4081">
        <dgm:presLayoutVars>
          <dgm:chMax val="0"/>
          <dgm:chPref val="0"/>
          <dgm:bulletEnabled val="1"/>
        </dgm:presLayoutVars>
      </dgm:prSet>
      <dgm:spPr/>
    </dgm:pt>
  </dgm:ptLst>
  <dgm:cxnLst>
    <dgm:cxn modelId="{F24CCB1B-7559-499E-AC1B-A72406D53396}" type="presOf" srcId="{9F8330DE-FCB0-46EE-B912-8BA6E1A1C571}" destId="{44F9F08F-13EF-4319-A2E5-20AA511F0BC5}" srcOrd="0" destOrd="0" presId="urn:microsoft.com/office/officeart/2005/8/layout/matrix2"/>
    <dgm:cxn modelId="{858D6523-C87F-4C66-ADD7-D6C4B40CD219}" type="presOf" srcId="{4E568C17-A77F-4BF9-8E39-3CE2D3E60926}" destId="{E47F27F8-A08B-4B3F-9FB6-82DFC6AA39C0}" srcOrd="0" destOrd="0" presId="urn:microsoft.com/office/officeart/2005/8/layout/matrix2"/>
    <dgm:cxn modelId="{B0E2155F-E2C5-46C1-ABF3-DA5D86547415}" type="presOf" srcId="{305612E6-CCAE-40AA-8E07-89F8F8317AD7}" destId="{945E7A05-28A3-4B50-8C5F-857F829AD14F}" srcOrd="0" destOrd="0" presId="urn:microsoft.com/office/officeart/2005/8/layout/matrix2"/>
    <dgm:cxn modelId="{AFE97B7A-383D-4729-8EF3-336337F32702}" type="presOf" srcId="{43FB64D3-8AF4-40BA-BB6D-92E8C0EEE2AE}" destId="{98840882-8795-4061-9865-8236BCEF9468}" srcOrd="0" destOrd="0" presId="urn:microsoft.com/office/officeart/2005/8/layout/matrix2"/>
    <dgm:cxn modelId="{2EDAF25A-0746-4562-88AA-8E91E92931EA}" type="presOf" srcId="{4B82F85B-79BB-44D9-B1D4-18B1B64FF0A5}" destId="{208F80DF-293B-42F7-B440-9378805E51AB}" srcOrd="0" destOrd="0" presId="urn:microsoft.com/office/officeart/2005/8/layout/matrix2"/>
    <dgm:cxn modelId="{4CB885AB-AB56-4497-9D14-BC97D68B3459}" srcId="{4B82F85B-79BB-44D9-B1D4-18B1B64FF0A5}" destId="{9F8330DE-FCB0-46EE-B912-8BA6E1A1C571}" srcOrd="1" destOrd="0" parTransId="{8D32F0ED-8C96-446F-8548-06266D5B9120}" sibTransId="{5D4BD0EC-9D5C-4683-9A04-610AD746EC26}"/>
    <dgm:cxn modelId="{0F28E2AF-328E-4E5B-B3C6-426FEFC2C8A2}" srcId="{4B82F85B-79BB-44D9-B1D4-18B1B64FF0A5}" destId="{305612E6-CCAE-40AA-8E07-89F8F8317AD7}" srcOrd="0" destOrd="0" parTransId="{E27F2CBB-9666-4221-B54F-351B76A434D0}" sibTransId="{CD3ED41C-3448-49EA-AE18-6791372EEA09}"/>
    <dgm:cxn modelId="{621C42BE-DEF7-44B9-BE4D-FF15DADBC69C}" srcId="{4B82F85B-79BB-44D9-B1D4-18B1B64FF0A5}" destId="{4E568C17-A77F-4BF9-8E39-3CE2D3E60926}" srcOrd="2" destOrd="0" parTransId="{37C47D5E-476B-4ED9-B129-A0EE896D4476}" sibTransId="{92D9D009-97A4-4AAC-AA21-29F413DF4A8A}"/>
    <dgm:cxn modelId="{A37E5ECE-AB2E-4FF2-8F74-76E552F8BD9B}" srcId="{4B82F85B-79BB-44D9-B1D4-18B1B64FF0A5}" destId="{43FB64D3-8AF4-40BA-BB6D-92E8C0EEE2AE}" srcOrd="3" destOrd="0" parTransId="{30C960F1-A4CC-49D8-9DF3-2A0F65BE7E81}" sibTransId="{1A7D66AB-53D9-4A01-B071-27633B83B601}"/>
    <dgm:cxn modelId="{B7E0F62C-5B4E-4BA0-92C7-1821053427B2}" type="presParOf" srcId="{208F80DF-293B-42F7-B440-9378805E51AB}" destId="{3193AA01-1883-4B01-A9A1-65A31519F4C4}" srcOrd="0" destOrd="0" presId="urn:microsoft.com/office/officeart/2005/8/layout/matrix2"/>
    <dgm:cxn modelId="{9D52C5F1-C8F9-4840-B7FA-59AB4D712861}" type="presParOf" srcId="{208F80DF-293B-42F7-B440-9378805E51AB}" destId="{945E7A05-28A3-4B50-8C5F-857F829AD14F}" srcOrd="1" destOrd="0" presId="urn:microsoft.com/office/officeart/2005/8/layout/matrix2"/>
    <dgm:cxn modelId="{0696DBE1-4D06-463E-BE54-1663D0C600DF}" type="presParOf" srcId="{208F80DF-293B-42F7-B440-9378805E51AB}" destId="{44F9F08F-13EF-4319-A2E5-20AA511F0BC5}" srcOrd="2" destOrd="0" presId="urn:microsoft.com/office/officeart/2005/8/layout/matrix2"/>
    <dgm:cxn modelId="{96BB2047-1878-49D3-B710-1A3856F242A7}" type="presParOf" srcId="{208F80DF-293B-42F7-B440-9378805E51AB}" destId="{E47F27F8-A08B-4B3F-9FB6-82DFC6AA39C0}" srcOrd="3" destOrd="0" presId="urn:microsoft.com/office/officeart/2005/8/layout/matrix2"/>
    <dgm:cxn modelId="{F00E4581-7F74-4A44-99A9-789B8396A51B}" type="presParOf" srcId="{208F80DF-293B-42F7-B440-9378805E51AB}" destId="{98840882-8795-4061-9865-8236BCEF946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3AA01-1883-4B01-A9A1-65A31519F4C4}">
      <dsp:nvSpPr>
        <dsp:cNvPr id="0" name=""/>
        <dsp:cNvSpPr/>
      </dsp:nvSpPr>
      <dsp:spPr>
        <a:xfrm>
          <a:off x="2222896" y="0"/>
          <a:ext cx="3402431" cy="3402431"/>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E7A05-28A3-4B50-8C5F-857F829AD14F}">
      <dsp:nvSpPr>
        <dsp:cNvPr id="0" name=""/>
        <dsp:cNvSpPr/>
      </dsp:nvSpPr>
      <dsp:spPr>
        <a:xfrm>
          <a:off x="2413684" y="200682"/>
          <a:ext cx="1421712" cy="14019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0-Not Survived</a:t>
          </a:r>
          <a:endParaRPr lang="en-IN" sz="2300" kern="1200" dirty="0"/>
        </a:p>
      </dsp:txBody>
      <dsp:txXfrm>
        <a:off x="2482120" y="269118"/>
        <a:ext cx="1284840" cy="1265052"/>
      </dsp:txXfrm>
    </dsp:sp>
    <dsp:sp modelId="{44F9F08F-13EF-4319-A2E5-20AA511F0BC5}">
      <dsp:nvSpPr>
        <dsp:cNvPr id="0" name=""/>
        <dsp:cNvSpPr/>
      </dsp:nvSpPr>
      <dsp:spPr>
        <a:xfrm>
          <a:off x="3870067" y="158641"/>
          <a:ext cx="1707230" cy="14860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1-Survived</a:t>
          </a:r>
          <a:endParaRPr lang="en-IN" sz="2300" kern="1200" dirty="0"/>
        </a:p>
      </dsp:txBody>
      <dsp:txXfrm>
        <a:off x="3942608" y="231182"/>
        <a:ext cx="1562148" cy="1340922"/>
      </dsp:txXfrm>
    </dsp:sp>
    <dsp:sp modelId="{E47F27F8-A08B-4B3F-9FB6-82DFC6AA39C0}">
      <dsp:nvSpPr>
        <dsp:cNvPr id="0" name=""/>
        <dsp:cNvSpPr/>
      </dsp:nvSpPr>
      <dsp:spPr>
        <a:xfrm>
          <a:off x="2119394" y="1829786"/>
          <a:ext cx="1731401" cy="14530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891-Rows</a:t>
          </a:r>
          <a:endParaRPr lang="en-IN" sz="2300" kern="1200" dirty="0"/>
        </a:p>
      </dsp:txBody>
      <dsp:txXfrm>
        <a:off x="2190328" y="1900720"/>
        <a:ext cx="1589533" cy="1311215"/>
      </dsp:txXfrm>
    </dsp:sp>
    <dsp:sp modelId="{98840882-8795-4061-9865-8236BCEF9468}">
      <dsp:nvSpPr>
        <dsp:cNvPr id="0" name=""/>
        <dsp:cNvSpPr/>
      </dsp:nvSpPr>
      <dsp:spPr>
        <a:xfrm>
          <a:off x="3926738" y="1811753"/>
          <a:ext cx="1770298" cy="14891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11- Columns</a:t>
          </a:r>
          <a:endParaRPr lang="en-IN" sz="2300" kern="1200" dirty="0"/>
        </a:p>
      </dsp:txBody>
      <dsp:txXfrm>
        <a:off x="3999432" y="1884447"/>
        <a:ext cx="1624910" cy="134376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FE9DD-133D-47E7-AEA9-7DA0AFF6A966}" type="datetimeFigureOut">
              <a:rPr lang="en-IN" smtClean="0"/>
              <a:t>29-05-2024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DE25E-4C31-4F09-8609-9730A258AC21}" type="slidenum">
              <a:rPr lang="en-IN" smtClean="0"/>
              <a:t>‹#›</a:t>
            </a:fld>
            <a:endParaRPr lang="en-IN"/>
          </a:p>
        </p:txBody>
      </p:sp>
    </p:spTree>
    <p:extLst>
      <p:ext uri="{BB962C8B-B14F-4D97-AF65-F5344CB8AC3E}">
        <p14:creationId xmlns:p14="http://schemas.microsoft.com/office/powerpoint/2010/main" val="153807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5DE25E-4C31-4F09-8609-9730A258AC21}" type="slidenum">
              <a:rPr lang="en-IN" smtClean="0"/>
              <a:t>1</a:t>
            </a:fld>
            <a:endParaRPr lang="en-IN"/>
          </a:p>
        </p:txBody>
      </p:sp>
    </p:spTree>
    <p:extLst>
      <p:ext uri="{BB962C8B-B14F-4D97-AF65-F5344CB8AC3E}">
        <p14:creationId xmlns:p14="http://schemas.microsoft.com/office/powerpoint/2010/main" val="81456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575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440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04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34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26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43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58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021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446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7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72C379-9A7C-4C87-A116-CBE9F58B04C5}" type="datetimeFigureOut">
              <a:rPr lang="en-US" smtClean="0"/>
              <a:t>5/29/2024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502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64C608-40B1-4030-A28D-5B74BC98ADCE}" type="datetimeFigureOut">
              <a:rPr lang="en-US" smtClean="0"/>
              <a:t>5/29/2024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133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1BA1-0AF6-F4A4-E097-D3FCF0BBC511}"/>
              </a:ext>
            </a:extLst>
          </p:cNvPr>
          <p:cNvSpPr>
            <a:spLocks noGrp="1"/>
          </p:cNvSpPr>
          <p:nvPr>
            <p:ph type="ctrTitle"/>
          </p:nvPr>
        </p:nvSpPr>
        <p:spPr>
          <a:xfrm>
            <a:off x="735724" y="981614"/>
            <a:ext cx="8256007" cy="2276856"/>
          </a:xfrm>
        </p:spPr>
        <p:txBody>
          <a:bodyPr/>
          <a:lstStyle/>
          <a:p>
            <a:r>
              <a:rPr lang="en-US" dirty="0">
                <a:solidFill>
                  <a:schemeClr val="accent2">
                    <a:lumMod val="50000"/>
                  </a:schemeClr>
                </a:solidFill>
                <a:latin typeface="Algerian" panose="04020705040A02060702" pitchFamily="82" charset="0"/>
              </a:rPr>
              <a:t>TITANIC SURVIVAL</a:t>
            </a:r>
            <a:br>
              <a:rPr lang="en-US" dirty="0">
                <a:solidFill>
                  <a:schemeClr val="accent2">
                    <a:lumMod val="50000"/>
                  </a:schemeClr>
                </a:solidFill>
                <a:latin typeface="Algerian" panose="04020705040A02060702" pitchFamily="82" charset="0"/>
              </a:rPr>
            </a:br>
            <a:r>
              <a:rPr lang="en-US" dirty="0">
                <a:solidFill>
                  <a:schemeClr val="accent2">
                    <a:lumMod val="50000"/>
                  </a:schemeClr>
                </a:solidFill>
                <a:latin typeface="Algerian" panose="04020705040A02060702" pitchFamily="82" charset="0"/>
              </a:rPr>
              <a:t>PREDICTION</a:t>
            </a:r>
            <a:endParaRPr lang="en-IN"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4007F0D5-9AA6-84C5-9A8A-D4DD662EF759}"/>
              </a:ext>
            </a:extLst>
          </p:cNvPr>
          <p:cNvSpPr>
            <a:spLocks noGrp="1"/>
          </p:cNvSpPr>
          <p:nvPr>
            <p:ph type="subTitle" idx="1"/>
          </p:nvPr>
        </p:nvSpPr>
        <p:spPr>
          <a:xfrm>
            <a:off x="735725" y="3993931"/>
            <a:ext cx="4235668" cy="1324961"/>
          </a:xfrm>
        </p:spPr>
        <p:txBody>
          <a:bodyPr>
            <a:normAutofit/>
          </a:bodyPr>
          <a:lstStyle/>
          <a:p>
            <a:r>
              <a:rPr lang="en-US" sz="3600" dirty="0">
                <a:solidFill>
                  <a:srgbClr val="FF0000"/>
                </a:solidFill>
                <a:latin typeface="Algerian" panose="04020705040A02060702" pitchFamily="82" charset="0"/>
              </a:rPr>
              <a:t>PROJECT  REPORT</a:t>
            </a:r>
            <a:endParaRPr lang="en-IN" sz="3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31174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9F7E7C-F506-274A-6E38-C4569A7A8D4B}"/>
              </a:ext>
            </a:extLst>
          </p:cNvPr>
          <p:cNvPicPr>
            <a:picLocks noChangeAspect="1"/>
          </p:cNvPicPr>
          <p:nvPr/>
        </p:nvPicPr>
        <p:blipFill>
          <a:blip r:embed="rId2"/>
          <a:stretch>
            <a:fillRect/>
          </a:stretch>
        </p:blipFill>
        <p:spPr>
          <a:xfrm>
            <a:off x="5747086" y="1061787"/>
            <a:ext cx="4812631" cy="1191126"/>
          </a:xfrm>
          <a:prstGeom prst="rect">
            <a:avLst/>
          </a:prstGeom>
        </p:spPr>
      </p:pic>
      <p:pic>
        <p:nvPicPr>
          <p:cNvPr id="6" name="Picture 5">
            <a:extLst>
              <a:ext uri="{FF2B5EF4-FFF2-40B4-BE49-F238E27FC236}">
                <a16:creationId xmlns:a16="http://schemas.microsoft.com/office/drawing/2014/main" id="{3EC772B2-F774-EDDB-1C1C-2E08E7DCB031}"/>
              </a:ext>
            </a:extLst>
          </p:cNvPr>
          <p:cNvPicPr>
            <a:picLocks noChangeAspect="1"/>
          </p:cNvPicPr>
          <p:nvPr/>
        </p:nvPicPr>
        <p:blipFill>
          <a:blip r:embed="rId3"/>
          <a:stretch>
            <a:fillRect/>
          </a:stretch>
        </p:blipFill>
        <p:spPr>
          <a:xfrm>
            <a:off x="5650831" y="2237875"/>
            <a:ext cx="4908884" cy="1001629"/>
          </a:xfrm>
          <a:prstGeom prst="rect">
            <a:avLst/>
          </a:prstGeom>
        </p:spPr>
      </p:pic>
      <p:pic>
        <p:nvPicPr>
          <p:cNvPr id="8" name="Picture 7">
            <a:extLst>
              <a:ext uri="{FF2B5EF4-FFF2-40B4-BE49-F238E27FC236}">
                <a16:creationId xmlns:a16="http://schemas.microsoft.com/office/drawing/2014/main" id="{5859981F-95EF-97BC-0E75-F138FC9818DA}"/>
              </a:ext>
            </a:extLst>
          </p:cNvPr>
          <p:cNvPicPr>
            <a:picLocks noChangeAspect="1"/>
          </p:cNvPicPr>
          <p:nvPr/>
        </p:nvPicPr>
        <p:blipFill>
          <a:blip r:embed="rId4"/>
          <a:stretch>
            <a:fillRect/>
          </a:stretch>
        </p:blipFill>
        <p:spPr>
          <a:xfrm>
            <a:off x="5747083" y="3323725"/>
            <a:ext cx="4764506" cy="1299410"/>
          </a:xfrm>
          <a:prstGeom prst="rect">
            <a:avLst/>
          </a:prstGeom>
        </p:spPr>
      </p:pic>
      <p:pic>
        <p:nvPicPr>
          <p:cNvPr id="10" name="Picture 9">
            <a:extLst>
              <a:ext uri="{FF2B5EF4-FFF2-40B4-BE49-F238E27FC236}">
                <a16:creationId xmlns:a16="http://schemas.microsoft.com/office/drawing/2014/main" id="{1C3794FD-B809-8B05-8853-02E43C8131E7}"/>
              </a:ext>
            </a:extLst>
          </p:cNvPr>
          <p:cNvPicPr>
            <a:picLocks noChangeAspect="1"/>
          </p:cNvPicPr>
          <p:nvPr/>
        </p:nvPicPr>
        <p:blipFill>
          <a:blip r:embed="rId5"/>
          <a:stretch>
            <a:fillRect/>
          </a:stretch>
        </p:blipFill>
        <p:spPr>
          <a:xfrm>
            <a:off x="3966411" y="4623135"/>
            <a:ext cx="6593306" cy="1299410"/>
          </a:xfrm>
          <a:prstGeom prst="rect">
            <a:avLst/>
          </a:prstGeom>
        </p:spPr>
      </p:pic>
      <p:sp>
        <p:nvSpPr>
          <p:cNvPr id="11" name="TextBox 10">
            <a:extLst>
              <a:ext uri="{FF2B5EF4-FFF2-40B4-BE49-F238E27FC236}">
                <a16:creationId xmlns:a16="http://schemas.microsoft.com/office/drawing/2014/main" id="{55C45E7F-C874-5114-FA32-E00274FEAE78}"/>
              </a:ext>
            </a:extLst>
          </p:cNvPr>
          <p:cNvSpPr txBox="1"/>
          <p:nvPr/>
        </p:nvSpPr>
        <p:spPr>
          <a:xfrm>
            <a:off x="725214" y="1061787"/>
            <a:ext cx="5021869" cy="723275"/>
          </a:xfrm>
          <a:prstGeom prst="rect">
            <a:avLst/>
          </a:prstGeom>
          <a:noFill/>
        </p:spPr>
        <p:txBody>
          <a:bodyPr wrap="square" rtlCol="0">
            <a:spAutoFit/>
          </a:bodyPr>
          <a:lstStyle/>
          <a:p>
            <a:r>
              <a:rPr lang="en-US" sz="2000" dirty="0">
                <a:solidFill>
                  <a:schemeClr val="accent2">
                    <a:lumMod val="50000"/>
                  </a:schemeClr>
                </a:solidFill>
              </a:rPr>
              <a:t>Since the Age contains values in float we can fill null values with its mean</a:t>
            </a:r>
            <a:r>
              <a:rPr lang="en-US" sz="2100" dirty="0">
                <a:solidFill>
                  <a:schemeClr val="accent2">
                    <a:lumMod val="50000"/>
                  </a:schemeClr>
                </a:solidFill>
              </a:rPr>
              <a:t>.</a:t>
            </a:r>
            <a:endParaRPr lang="en-IN" sz="2100" dirty="0">
              <a:solidFill>
                <a:schemeClr val="accent2">
                  <a:lumMod val="50000"/>
                </a:schemeClr>
              </a:solidFill>
            </a:endParaRPr>
          </a:p>
        </p:txBody>
      </p:sp>
      <p:sp>
        <p:nvSpPr>
          <p:cNvPr id="12" name="TextBox 11">
            <a:extLst>
              <a:ext uri="{FF2B5EF4-FFF2-40B4-BE49-F238E27FC236}">
                <a16:creationId xmlns:a16="http://schemas.microsoft.com/office/drawing/2014/main" id="{25AD8296-C6F5-DDC7-CF9C-840BE551467C}"/>
              </a:ext>
            </a:extLst>
          </p:cNvPr>
          <p:cNvSpPr txBox="1"/>
          <p:nvPr/>
        </p:nvSpPr>
        <p:spPr>
          <a:xfrm>
            <a:off x="483477" y="2664178"/>
            <a:ext cx="4908884" cy="1015663"/>
          </a:xfrm>
          <a:prstGeom prst="rect">
            <a:avLst/>
          </a:prstGeom>
          <a:noFill/>
        </p:spPr>
        <p:txBody>
          <a:bodyPr wrap="square" rtlCol="0">
            <a:spAutoFit/>
          </a:bodyPr>
          <a:lstStyle/>
          <a:p>
            <a:r>
              <a:rPr lang="en-US" sz="2000" dirty="0">
                <a:solidFill>
                  <a:schemeClr val="accent2">
                    <a:lumMod val="50000"/>
                  </a:schemeClr>
                </a:solidFill>
              </a:rPr>
              <a:t>Since the Age contains values in</a:t>
            </a:r>
          </a:p>
          <a:p>
            <a:r>
              <a:rPr lang="en-US" sz="2000" dirty="0">
                <a:solidFill>
                  <a:schemeClr val="accent2">
                    <a:lumMod val="50000"/>
                  </a:schemeClr>
                </a:solidFill>
              </a:rPr>
              <a:t>float so we can fill null values</a:t>
            </a:r>
          </a:p>
          <a:p>
            <a:r>
              <a:rPr lang="en-US" sz="2000" dirty="0">
                <a:solidFill>
                  <a:schemeClr val="accent2">
                    <a:lumMod val="50000"/>
                  </a:schemeClr>
                </a:solidFill>
              </a:rPr>
              <a:t>with its mean.</a:t>
            </a:r>
            <a:endParaRPr lang="en-IN" sz="2000" dirty="0">
              <a:solidFill>
                <a:schemeClr val="accent2">
                  <a:lumMod val="50000"/>
                </a:schemeClr>
              </a:solidFill>
            </a:endParaRPr>
          </a:p>
        </p:txBody>
      </p:sp>
      <p:sp>
        <p:nvSpPr>
          <p:cNvPr id="13" name="TextBox 12">
            <a:extLst>
              <a:ext uri="{FF2B5EF4-FFF2-40B4-BE49-F238E27FC236}">
                <a16:creationId xmlns:a16="http://schemas.microsoft.com/office/drawing/2014/main" id="{15957846-4687-BE51-EEF0-C6FA0F43A800}"/>
              </a:ext>
            </a:extLst>
          </p:cNvPr>
          <p:cNvSpPr txBox="1"/>
          <p:nvPr/>
        </p:nvSpPr>
        <p:spPr>
          <a:xfrm>
            <a:off x="483477" y="3972910"/>
            <a:ext cx="3482936" cy="1038746"/>
          </a:xfrm>
          <a:prstGeom prst="rect">
            <a:avLst/>
          </a:prstGeom>
          <a:noFill/>
        </p:spPr>
        <p:txBody>
          <a:bodyPr wrap="square" rtlCol="0">
            <a:spAutoFit/>
          </a:bodyPr>
          <a:lstStyle/>
          <a:p>
            <a:r>
              <a:rPr lang="en-US" sz="1600" dirty="0">
                <a:solidFill>
                  <a:schemeClr val="accent2">
                    <a:lumMod val="50000"/>
                  </a:schemeClr>
                </a:solidFill>
              </a:rPr>
              <a:t>Null Values in the </a:t>
            </a:r>
            <a:r>
              <a:rPr lang="en-US" sz="1600" dirty="0" err="1">
                <a:solidFill>
                  <a:schemeClr val="accent2">
                    <a:lumMod val="50000"/>
                  </a:schemeClr>
                </a:solidFill>
              </a:rPr>
              <a:t>column‘Embarked</a:t>
            </a:r>
            <a:r>
              <a:rPr lang="en-US" sz="1600" dirty="0">
                <a:solidFill>
                  <a:schemeClr val="accent2">
                    <a:lumMod val="50000"/>
                  </a:schemeClr>
                </a:solidFill>
              </a:rPr>
              <a:t>’ has been replaced</a:t>
            </a:r>
          </a:p>
          <a:p>
            <a:r>
              <a:rPr lang="en-US" sz="1600" dirty="0">
                <a:solidFill>
                  <a:schemeClr val="accent2">
                    <a:lumMod val="50000"/>
                  </a:schemeClr>
                </a:solidFill>
              </a:rPr>
              <a:t>with its mode (most repeated value).</a:t>
            </a:r>
          </a:p>
          <a:p>
            <a:endParaRPr lang="en-IN" sz="1350" dirty="0"/>
          </a:p>
        </p:txBody>
      </p:sp>
    </p:spTree>
    <p:extLst>
      <p:ext uri="{BB962C8B-B14F-4D97-AF65-F5344CB8AC3E}">
        <p14:creationId xmlns:p14="http://schemas.microsoft.com/office/powerpoint/2010/main" val="238493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14794-0015-31FF-44AA-6E81441CC592}"/>
              </a:ext>
            </a:extLst>
          </p:cNvPr>
          <p:cNvSpPr txBox="1"/>
          <p:nvPr/>
        </p:nvSpPr>
        <p:spPr>
          <a:xfrm>
            <a:off x="1324997" y="625492"/>
            <a:ext cx="9324475" cy="707886"/>
          </a:xfrm>
          <a:prstGeom prst="rect">
            <a:avLst/>
          </a:prstGeom>
          <a:noFill/>
        </p:spPr>
        <p:txBody>
          <a:bodyPr wrap="square" rtlCol="0">
            <a:spAutoFit/>
          </a:bodyPr>
          <a:lstStyle/>
          <a:p>
            <a:r>
              <a:rPr lang="en-IN" sz="4000" b="1" dirty="0">
                <a:solidFill>
                  <a:schemeClr val="accent1">
                    <a:lumMod val="50000"/>
                  </a:schemeClr>
                </a:solidFill>
                <a:latin typeface="Algerian" panose="04020705040A02060702" pitchFamily="82" charset="0"/>
              </a:rPr>
              <a:t>BALANCING OF THE DATASET</a:t>
            </a:r>
          </a:p>
        </p:txBody>
      </p:sp>
      <p:pic>
        <p:nvPicPr>
          <p:cNvPr id="4" name="Picture 3">
            <a:extLst>
              <a:ext uri="{FF2B5EF4-FFF2-40B4-BE49-F238E27FC236}">
                <a16:creationId xmlns:a16="http://schemas.microsoft.com/office/drawing/2014/main" id="{CE072676-98F9-A3C1-95FC-428F092D0FEC}"/>
              </a:ext>
            </a:extLst>
          </p:cNvPr>
          <p:cNvPicPr>
            <a:picLocks noChangeAspect="1"/>
          </p:cNvPicPr>
          <p:nvPr/>
        </p:nvPicPr>
        <p:blipFill>
          <a:blip r:embed="rId2"/>
          <a:stretch>
            <a:fillRect/>
          </a:stretch>
        </p:blipFill>
        <p:spPr>
          <a:xfrm>
            <a:off x="1109866" y="1492865"/>
            <a:ext cx="8621885" cy="2729338"/>
          </a:xfrm>
          <a:prstGeom prst="rect">
            <a:avLst/>
          </a:prstGeom>
        </p:spPr>
      </p:pic>
      <p:sp>
        <p:nvSpPr>
          <p:cNvPr id="5" name="TextBox 4">
            <a:extLst>
              <a:ext uri="{FF2B5EF4-FFF2-40B4-BE49-F238E27FC236}">
                <a16:creationId xmlns:a16="http://schemas.microsoft.com/office/drawing/2014/main" id="{BA4F71C9-4CD7-C0F7-9A2F-DBFD5CE43E83}"/>
              </a:ext>
            </a:extLst>
          </p:cNvPr>
          <p:cNvSpPr txBox="1"/>
          <p:nvPr/>
        </p:nvSpPr>
        <p:spPr>
          <a:xfrm>
            <a:off x="1716505" y="4201183"/>
            <a:ext cx="7784432" cy="2031325"/>
          </a:xfrm>
          <a:prstGeom prst="rect">
            <a:avLst/>
          </a:prstGeom>
          <a:noFill/>
        </p:spPr>
        <p:txBody>
          <a:bodyPr wrap="square" rtlCol="0">
            <a:spAutoFit/>
          </a:bodyPr>
          <a:lstStyle/>
          <a:p>
            <a:endParaRPr lang="en-US" sz="1350" dirty="0"/>
          </a:p>
          <a:p>
            <a:r>
              <a:rPr lang="en-US" sz="2400" b="1" dirty="0">
                <a:solidFill>
                  <a:srgbClr val="FF0000"/>
                </a:solidFill>
              </a:rPr>
              <a:t>Not Survived  - 549</a:t>
            </a:r>
          </a:p>
          <a:p>
            <a:endParaRPr lang="en-US" sz="2400" b="1" dirty="0">
              <a:solidFill>
                <a:srgbClr val="FF0000"/>
              </a:solidFill>
            </a:endParaRPr>
          </a:p>
          <a:p>
            <a:r>
              <a:rPr lang="en-US" sz="2400" b="1" dirty="0">
                <a:solidFill>
                  <a:srgbClr val="FF0000"/>
                </a:solidFill>
              </a:rPr>
              <a:t>Survived - 342</a:t>
            </a:r>
          </a:p>
          <a:p>
            <a:endParaRPr lang="en-US" sz="1350" b="1" dirty="0"/>
          </a:p>
          <a:p>
            <a:endParaRPr lang="en-US" sz="1350" dirty="0"/>
          </a:p>
          <a:p>
            <a:endParaRPr lang="en-IN" sz="1350" dirty="0"/>
          </a:p>
        </p:txBody>
      </p:sp>
    </p:spTree>
    <p:extLst>
      <p:ext uri="{BB962C8B-B14F-4D97-AF65-F5344CB8AC3E}">
        <p14:creationId xmlns:p14="http://schemas.microsoft.com/office/powerpoint/2010/main" val="200761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D293-77FC-B628-4436-C358A1DED484}"/>
              </a:ext>
            </a:extLst>
          </p:cNvPr>
          <p:cNvSpPr>
            <a:spLocks noGrp="1"/>
          </p:cNvSpPr>
          <p:nvPr>
            <p:ph type="title"/>
          </p:nvPr>
        </p:nvSpPr>
        <p:spPr>
          <a:xfrm>
            <a:off x="1166649" y="1166648"/>
            <a:ext cx="9888206" cy="687106"/>
          </a:xfrm>
        </p:spPr>
        <p:txBody>
          <a:bodyPr>
            <a:normAutofit/>
          </a:bodyPr>
          <a:lstStyle/>
          <a:p>
            <a:r>
              <a:rPr lang="en-IN" sz="4000" b="1" dirty="0">
                <a:solidFill>
                  <a:schemeClr val="accent1">
                    <a:lumMod val="50000"/>
                  </a:schemeClr>
                </a:solidFill>
                <a:latin typeface="Algerian" panose="04020705040A02060702" pitchFamily="82" charset="0"/>
              </a:rPr>
              <a:t>EDA - (EXPLORATORY DATA ANALYSIS)</a:t>
            </a:r>
          </a:p>
        </p:txBody>
      </p:sp>
      <p:pic>
        <p:nvPicPr>
          <p:cNvPr id="9" name="Content Placeholder 8">
            <a:extLst>
              <a:ext uri="{FF2B5EF4-FFF2-40B4-BE49-F238E27FC236}">
                <a16:creationId xmlns:a16="http://schemas.microsoft.com/office/drawing/2014/main" id="{AFCB6253-B693-0133-B576-9C5AE4B48672}"/>
              </a:ext>
            </a:extLst>
          </p:cNvPr>
          <p:cNvPicPr>
            <a:picLocks noGrp="1" noChangeAspect="1"/>
          </p:cNvPicPr>
          <p:nvPr>
            <p:ph idx="1"/>
          </p:nvPr>
        </p:nvPicPr>
        <p:blipFill>
          <a:blip r:embed="rId2"/>
          <a:stretch>
            <a:fillRect/>
          </a:stretch>
        </p:blipFill>
        <p:spPr>
          <a:xfrm>
            <a:off x="2065421" y="2427733"/>
            <a:ext cx="3557618" cy="3579687"/>
          </a:xfrm>
        </p:spPr>
      </p:pic>
      <p:sp>
        <p:nvSpPr>
          <p:cNvPr id="11" name="TextBox 10">
            <a:extLst>
              <a:ext uri="{FF2B5EF4-FFF2-40B4-BE49-F238E27FC236}">
                <a16:creationId xmlns:a16="http://schemas.microsoft.com/office/drawing/2014/main" id="{01FBE9F3-3411-B189-1D17-D006872FD084}"/>
              </a:ext>
            </a:extLst>
          </p:cNvPr>
          <p:cNvSpPr txBox="1"/>
          <p:nvPr/>
        </p:nvSpPr>
        <p:spPr>
          <a:xfrm>
            <a:off x="6096002" y="2427733"/>
            <a:ext cx="4247147" cy="3170099"/>
          </a:xfrm>
          <a:prstGeom prst="rect">
            <a:avLst/>
          </a:prstGeom>
          <a:noFill/>
        </p:spPr>
        <p:txBody>
          <a:bodyPr wrap="square">
            <a:spAutoFit/>
          </a:bodyPr>
          <a:lstStyle/>
          <a:p>
            <a:r>
              <a:rPr lang="en-US" sz="2000" dirty="0">
                <a:solidFill>
                  <a:schemeClr val="bg2">
                    <a:lumMod val="10000"/>
                  </a:schemeClr>
                </a:solidFill>
              </a:rPr>
              <a:t>This pie chart visualizes the percentage of surviving persons from the Titanic dataset. It shows that 38.4% of individuals survived the disaster, while the majority, comprising 61.6% did not survive. This stark contrast highlights the tragic outcome of the Titanic's sinking and underscores the importance of understanding factors that influenced survival rates. </a:t>
            </a:r>
            <a:endParaRPr lang="en-IN" sz="2000" dirty="0">
              <a:solidFill>
                <a:schemeClr val="bg2">
                  <a:lumMod val="10000"/>
                </a:schemeClr>
              </a:solidFill>
            </a:endParaRPr>
          </a:p>
        </p:txBody>
      </p:sp>
    </p:spTree>
    <p:extLst>
      <p:ext uri="{BB962C8B-B14F-4D97-AF65-F5344CB8AC3E}">
        <p14:creationId xmlns:p14="http://schemas.microsoft.com/office/powerpoint/2010/main" val="33101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FF541-4FF4-6E10-AABC-40D1C88098E7}"/>
              </a:ext>
            </a:extLst>
          </p:cNvPr>
          <p:cNvPicPr>
            <a:picLocks noChangeAspect="1"/>
          </p:cNvPicPr>
          <p:nvPr/>
        </p:nvPicPr>
        <p:blipFill>
          <a:blip r:embed="rId2"/>
          <a:stretch>
            <a:fillRect/>
          </a:stretch>
        </p:blipFill>
        <p:spPr>
          <a:xfrm>
            <a:off x="1524001" y="26632"/>
            <a:ext cx="5281863" cy="5375547"/>
          </a:xfrm>
          <a:prstGeom prst="rect">
            <a:avLst/>
          </a:prstGeom>
        </p:spPr>
      </p:pic>
      <p:sp>
        <p:nvSpPr>
          <p:cNvPr id="7" name="TextBox 6">
            <a:extLst>
              <a:ext uri="{FF2B5EF4-FFF2-40B4-BE49-F238E27FC236}">
                <a16:creationId xmlns:a16="http://schemas.microsoft.com/office/drawing/2014/main" id="{B37E9ABF-668A-1F49-744B-3E488866DB29}"/>
              </a:ext>
            </a:extLst>
          </p:cNvPr>
          <p:cNvSpPr txBox="1"/>
          <p:nvPr/>
        </p:nvSpPr>
        <p:spPr>
          <a:xfrm>
            <a:off x="7020910" y="504497"/>
            <a:ext cx="5044966" cy="2862322"/>
          </a:xfrm>
          <a:prstGeom prst="rect">
            <a:avLst/>
          </a:prstGeom>
          <a:noFill/>
        </p:spPr>
        <p:txBody>
          <a:bodyPr wrap="square" rtlCol="0">
            <a:spAutoFit/>
          </a:bodyPr>
          <a:lstStyle/>
          <a:p>
            <a:r>
              <a:rPr lang="en-US" sz="2000" dirty="0"/>
              <a:t>This bar plot visualizes the survival count by sex from the Titanic dataset. It reveals that a</a:t>
            </a:r>
          </a:p>
          <a:p>
            <a:r>
              <a:rPr lang="en-US" sz="2000" dirty="0"/>
              <a:t>A larger number of males did not survive the disaster, whereas a greater proportion of</a:t>
            </a:r>
          </a:p>
          <a:p>
            <a:r>
              <a:rPr lang="en-US" sz="2000" dirty="0"/>
              <a:t>females survived. This discrepancy suggests a potential correlation between sex and</a:t>
            </a:r>
          </a:p>
          <a:p>
            <a:r>
              <a:rPr lang="en-US" sz="2000" dirty="0"/>
              <a:t>survival on the Titanic, highlighting the importance of considering gender dynamics in</a:t>
            </a:r>
          </a:p>
          <a:p>
            <a:r>
              <a:rPr lang="en-US" sz="2000" dirty="0"/>
              <a:t>analyzing historical events like this</a:t>
            </a:r>
            <a:endParaRPr lang="en-IN" sz="2000" dirty="0"/>
          </a:p>
        </p:txBody>
      </p:sp>
    </p:spTree>
    <p:extLst>
      <p:ext uri="{BB962C8B-B14F-4D97-AF65-F5344CB8AC3E}">
        <p14:creationId xmlns:p14="http://schemas.microsoft.com/office/powerpoint/2010/main" val="369647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79E94-B947-C8E2-72D2-E7F1C5D1C9B6}"/>
              </a:ext>
            </a:extLst>
          </p:cNvPr>
          <p:cNvPicPr>
            <a:picLocks noChangeAspect="1"/>
          </p:cNvPicPr>
          <p:nvPr/>
        </p:nvPicPr>
        <p:blipFill>
          <a:blip r:embed="rId2"/>
          <a:stretch>
            <a:fillRect/>
          </a:stretch>
        </p:blipFill>
        <p:spPr>
          <a:xfrm>
            <a:off x="1524001" y="108285"/>
            <a:ext cx="4812632" cy="4596062"/>
          </a:xfrm>
          <a:prstGeom prst="rect">
            <a:avLst/>
          </a:prstGeom>
        </p:spPr>
      </p:pic>
      <p:sp>
        <p:nvSpPr>
          <p:cNvPr id="4" name="TextBox 3">
            <a:extLst>
              <a:ext uri="{FF2B5EF4-FFF2-40B4-BE49-F238E27FC236}">
                <a16:creationId xmlns:a16="http://schemas.microsoft.com/office/drawing/2014/main" id="{352DD570-5B2A-A73E-E3BC-B37E10883AAD}"/>
              </a:ext>
            </a:extLst>
          </p:cNvPr>
          <p:cNvSpPr txBox="1"/>
          <p:nvPr/>
        </p:nvSpPr>
        <p:spPr>
          <a:xfrm>
            <a:off x="6779171" y="610919"/>
            <a:ext cx="5139559" cy="5262979"/>
          </a:xfrm>
          <a:prstGeom prst="rect">
            <a:avLst/>
          </a:prstGeom>
          <a:noFill/>
        </p:spPr>
        <p:txBody>
          <a:bodyPr wrap="square" rtlCol="0">
            <a:spAutoFit/>
          </a:bodyPr>
          <a:lstStyle/>
          <a:p>
            <a:r>
              <a:rPr lang="en-US" sz="2400" dirty="0"/>
              <a:t>This pie chart illustrates the distribution of  males and female in the Titanic dataset. </a:t>
            </a:r>
          </a:p>
          <a:p>
            <a:r>
              <a:rPr lang="en-US" sz="2400" dirty="0"/>
              <a:t>It indicates that approximately 64.8% of the</a:t>
            </a:r>
          </a:p>
          <a:p>
            <a:r>
              <a:rPr lang="en-US" sz="2400" dirty="0"/>
              <a:t>individuals in the dataset are male, while around 35.2% are female.</a:t>
            </a:r>
          </a:p>
          <a:p>
            <a:r>
              <a:rPr lang="en-US" sz="2400" dirty="0"/>
              <a:t>This gender distribution provides valuable insight into the composition of passengers aboard the Titanic and underscores the</a:t>
            </a:r>
          </a:p>
          <a:p>
            <a:r>
              <a:rPr lang="en-US" sz="2400" dirty="0"/>
              <a:t>importance of considering gender</a:t>
            </a:r>
          </a:p>
          <a:p>
            <a:r>
              <a:rPr lang="en-US" sz="2400" dirty="0"/>
              <a:t>dynamics in analyzing historical</a:t>
            </a:r>
          </a:p>
          <a:p>
            <a:r>
              <a:rPr lang="en-US" sz="2400" dirty="0"/>
              <a:t>events.</a:t>
            </a:r>
            <a:endParaRPr lang="en-IN" sz="2400" dirty="0"/>
          </a:p>
        </p:txBody>
      </p:sp>
    </p:spTree>
    <p:extLst>
      <p:ext uri="{BB962C8B-B14F-4D97-AF65-F5344CB8AC3E}">
        <p14:creationId xmlns:p14="http://schemas.microsoft.com/office/powerpoint/2010/main" val="36323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8C12A7-5FCA-4365-36A6-DA947E24D512}"/>
              </a:ext>
            </a:extLst>
          </p:cNvPr>
          <p:cNvPicPr>
            <a:picLocks noChangeAspect="1"/>
          </p:cNvPicPr>
          <p:nvPr/>
        </p:nvPicPr>
        <p:blipFill>
          <a:blip r:embed="rId2"/>
          <a:stretch>
            <a:fillRect/>
          </a:stretch>
        </p:blipFill>
        <p:spPr>
          <a:xfrm>
            <a:off x="273271" y="300790"/>
            <a:ext cx="6074978" cy="5690937"/>
          </a:xfrm>
          <a:prstGeom prst="rect">
            <a:avLst/>
          </a:prstGeom>
        </p:spPr>
      </p:pic>
      <p:sp>
        <p:nvSpPr>
          <p:cNvPr id="5" name="TextBox 4">
            <a:extLst>
              <a:ext uri="{FF2B5EF4-FFF2-40B4-BE49-F238E27FC236}">
                <a16:creationId xmlns:a16="http://schemas.microsoft.com/office/drawing/2014/main" id="{C133DB85-4180-1C7B-606A-8A80DB779612}"/>
              </a:ext>
            </a:extLst>
          </p:cNvPr>
          <p:cNvSpPr txBox="1"/>
          <p:nvPr/>
        </p:nvSpPr>
        <p:spPr>
          <a:xfrm>
            <a:off x="6505901" y="817987"/>
            <a:ext cx="5517933" cy="3416320"/>
          </a:xfrm>
          <a:prstGeom prst="rect">
            <a:avLst/>
          </a:prstGeom>
          <a:noFill/>
        </p:spPr>
        <p:txBody>
          <a:bodyPr wrap="square" rtlCol="0">
            <a:spAutoFit/>
          </a:bodyPr>
          <a:lstStyle/>
          <a:p>
            <a:r>
              <a:rPr lang="en-US" sz="2400" dirty="0"/>
              <a:t>This histogram with density plot   overlays depicts the distribution of ages among male and female passengers in the Titanic dataset. </a:t>
            </a:r>
          </a:p>
          <a:p>
            <a:r>
              <a:rPr lang="en-US" sz="2400" dirty="0"/>
              <a:t>The histogram bars represent the count of individuals within different age groups, while the density curves provide an estimation of the probability density function for each gender.</a:t>
            </a:r>
            <a:endParaRPr lang="en-IN" sz="2400" dirty="0"/>
          </a:p>
        </p:txBody>
      </p:sp>
    </p:spTree>
    <p:extLst>
      <p:ext uri="{BB962C8B-B14F-4D97-AF65-F5344CB8AC3E}">
        <p14:creationId xmlns:p14="http://schemas.microsoft.com/office/powerpoint/2010/main" val="164176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2CB4CF-C466-4F5F-A1E4-4606ED59F1DA}"/>
              </a:ext>
            </a:extLst>
          </p:cNvPr>
          <p:cNvPicPr>
            <a:picLocks noChangeAspect="1"/>
          </p:cNvPicPr>
          <p:nvPr/>
        </p:nvPicPr>
        <p:blipFill>
          <a:blip r:embed="rId2"/>
          <a:stretch>
            <a:fillRect/>
          </a:stretch>
        </p:blipFill>
        <p:spPr>
          <a:xfrm>
            <a:off x="126124" y="156412"/>
            <a:ext cx="7241629" cy="5718871"/>
          </a:xfrm>
          <a:prstGeom prst="rect">
            <a:avLst/>
          </a:prstGeom>
        </p:spPr>
      </p:pic>
      <p:sp>
        <p:nvSpPr>
          <p:cNvPr id="4" name="TextBox 3">
            <a:extLst>
              <a:ext uri="{FF2B5EF4-FFF2-40B4-BE49-F238E27FC236}">
                <a16:creationId xmlns:a16="http://schemas.microsoft.com/office/drawing/2014/main" id="{0E0B7BEF-5435-CAAB-44F8-028510D32D99}"/>
              </a:ext>
            </a:extLst>
          </p:cNvPr>
          <p:cNvSpPr txBox="1"/>
          <p:nvPr/>
        </p:nvSpPr>
        <p:spPr>
          <a:xfrm>
            <a:off x="7294181" y="756745"/>
            <a:ext cx="4593020" cy="4093428"/>
          </a:xfrm>
          <a:prstGeom prst="rect">
            <a:avLst/>
          </a:prstGeom>
          <a:noFill/>
        </p:spPr>
        <p:txBody>
          <a:bodyPr wrap="square" rtlCol="0">
            <a:spAutoFit/>
          </a:bodyPr>
          <a:lstStyle/>
          <a:p>
            <a:r>
              <a:rPr lang="en-US" sz="2000" dirty="0"/>
              <a:t>This bar plot illustrates the count of passengers based on their port of embarkation (S =Southampton,  C=Cherbourg ,Q= Queenstown) and their respective genders.</a:t>
            </a:r>
          </a:p>
          <a:p>
            <a:r>
              <a:rPr lang="en-US" sz="2000" dirty="0"/>
              <a:t>It's evident that the majority of passengers embarked from Southampton, with a higher proportion of males compared to females. </a:t>
            </a:r>
          </a:p>
          <a:p>
            <a:r>
              <a:rPr lang="en-US" sz="2000" dirty="0"/>
              <a:t>Cherbourg had the second highest number of passengers, with a relatively unbalanced distribution between males and females. Q</a:t>
            </a:r>
            <a:endParaRPr lang="en-IN" sz="2000" dirty="0"/>
          </a:p>
        </p:txBody>
      </p:sp>
    </p:spTree>
    <p:extLst>
      <p:ext uri="{BB962C8B-B14F-4D97-AF65-F5344CB8AC3E}">
        <p14:creationId xmlns:p14="http://schemas.microsoft.com/office/powerpoint/2010/main" val="1686657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3E55-63B5-D7C0-919D-E38907B93F91}"/>
              </a:ext>
            </a:extLst>
          </p:cNvPr>
          <p:cNvSpPr>
            <a:spLocks noGrp="1"/>
          </p:cNvSpPr>
          <p:nvPr>
            <p:ph type="title"/>
          </p:nvPr>
        </p:nvSpPr>
        <p:spPr>
          <a:xfrm>
            <a:off x="1295399" y="704989"/>
            <a:ext cx="7555831" cy="1046747"/>
          </a:xfrm>
        </p:spPr>
        <p:txBody>
          <a:bodyPr>
            <a:normAutofit/>
          </a:bodyPr>
          <a:lstStyle/>
          <a:p>
            <a:r>
              <a:rPr lang="en-IN" sz="6600" b="1" dirty="0">
                <a:solidFill>
                  <a:schemeClr val="accent1">
                    <a:lumMod val="50000"/>
                  </a:schemeClr>
                </a:solidFill>
                <a:latin typeface="Algerian" panose="04020705040A02060702" pitchFamily="82" charset="0"/>
              </a:rPr>
              <a:t>PREDICTION</a:t>
            </a:r>
            <a:endParaRPr lang="en-IN" sz="9600" dirty="0">
              <a:solidFill>
                <a:schemeClr val="accent1">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1244E7AA-D13E-8FA7-3E43-1CF4B364746D}"/>
              </a:ext>
            </a:extLst>
          </p:cNvPr>
          <p:cNvPicPr>
            <a:picLocks noChangeAspect="1"/>
          </p:cNvPicPr>
          <p:nvPr/>
        </p:nvPicPr>
        <p:blipFill>
          <a:blip r:embed="rId2"/>
          <a:stretch>
            <a:fillRect/>
          </a:stretch>
        </p:blipFill>
        <p:spPr>
          <a:xfrm>
            <a:off x="4876801" y="1997242"/>
            <a:ext cx="6358758" cy="1431758"/>
          </a:xfrm>
          <a:prstGeom prst="rect">
            <a:avLst/>
          </a:prstGeom>
        </p:spPr>
      </p:pic>
      <p:sp>
        <p:nvSpPr>
          <p:cNvPr id="7" name="TextBox 6">
            <a:extLst>
              <a:ext uri="{FF2B5EF4-FFF2-40B4-BE49-F238E27FC236}">
                <a16:creationId xmlns:a16="http://schemas.microsoft.com/office/drawing/2014/main" id="{9568DD43-4706-4E48-2F3A-940AD5152C8D}"/>
              </a:ext>
            </a:extLst>
          </p:cNvPr>
          <p:cNvSpPr txBox="1"/>
          <p:nvPr/>
        </p:nvSpPr>
        <p:spPr>
          <a:xfrm>
            <a:off x="1728537" y="3486877"/>
            <a:ext cx="7303169" cy="2031325"/>
          </a:xfrm>
          <a:prstGeom prst="rect">
            <a:avLst/>
          </a:prstGeom>
          <a:noFill/>
        </p:spPr>
        <p:txBody>
          <a:bodyPr wrap="square" rtlCol="0">
            <a:spAutoFit/>
          </a:bodyPr>
          <a:lstStyle/>
          <a:p>
            <a:r>
              <a:rPr lang="en-US" dirty="0"/>
              <a:t>Here, we instantiate a Label Encoder object and then use the `fit transform` method to</a:t>
            </a:r>
          </a:p>
          <a:p>
            <a:r>
              <a:rPr lang="en-US" dirty="0"/>
              <a:t>encode the 'Embarked' and 'Sex' columns of the Data Frame `df`. This process assigns</a:t>
            </a:r>
          </a:p>
          <a:p>
            <a:r>
              <a:rPr lang="en-US" dirty="0"/>
              <a:t>numerical labels to each unique category in these columns, making them suitable for</a:t>
            </a:r>
          </a:p>
          <a:p>
            <a:r>
              <a:rPr lang="en-US" dirty="0"/>
              <a:t>Machine-learning algorithms that require numerical input.</a:t>
            </a:r>
            <a:endParaRPr lang="en-IN" dirty="0"/>
          </a:p>
        </p:txBody>
      </p:sp>
      <p:sp>
        <p:nvSpPr>
          <p:cNvPr id="8" name="TextBox 7">
            <a:extLst>
              <a:ext uri="{FF2B5EF4-FFF2-40B4-BE49-F238E27FC236}">
                <a16:creationId xmlns:a16="http://schemas.microsoft.com/office/drawing/2014/main" id="{8794D865-3B60-42C6-88EC-EDE34B1C2E5B}"/>
              </a:ext>
            </a:extLst>
          </p:cNvPr>
          <p:cNvSpPr txBox="1"/>
          <p:nvPr/>
        </p:nvSpPr>
        <p:spPr>
          <a:xfrm>
            <a:off x="2245895" y="2562725"/>
            <a:ext cx="2827420" cy="523220"/>
          </a:xfrm>
          <a:prstGeom prst="rect">
            <a:avLst/>
          </a:prstGeom>
          <a:noFill/>
        </p:spPr>
        <p:txBody>
          <a:bodyPr wrap="square" rtlCol="0">
            <a:spAutoFit/>
          </a:bodyPr>
          <a:lstStyle/>
          <a:p>
            <a:r>
              <a:rPr lang="en-US" sz="2800" b="1" dirty="0">
                <a:solidFill>
                  <a:srgbClr val="FF0000"/>
                </a:solidFill>
                <a:latin typeface="Algerian" panose="04020705040A02060702" pitchFamily="82" charset="0"/>
              </a:rPr>
              <a:t>STEP - 1</a:t>
            </a:r>
            <a:endParaRPr lang="en-IN" sz="2800"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405529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9FA520-7C84-BBC9-5BF7-33FA2D33EE1A}"/>
              </a:ext>
            </a:extLst>
          </p:cNvPr>
          <p:cNvPicPr>
            <a:picLocks noChangeAspect="1"/>
          </p:cNvPicPr>
          <p:nvPr/>
        </p:nvPicPr>
        <p:blipFill>
          <a:blip r:embed="rId2"/>
          <a:stretch>
            <a:fillRect/>
          </a:stretch>
        </p:blipFill>
        <p:spPr>
          <a:xfrm>
            <a:off x="538933" y="120315"/>
            <a:ext cx="5978174" cy="1552074"/>
          </a:xfrm>
          <a:prstGeom prst="rect">
            <a:avLst/>
          </a:prstGeom>
        </p:spPr>
      </p:pic>
      <p:pic>
        <p:nvPicPr>
          <p:cNvPr id="5" name="Picture 4">
            <a:extLst>
              <a:ext uri="{FF2B5EF4-FFF2-40B4-BE49-F238E27FC236}">
                <a16:creationId xmlns:a16="http://schemas.microsoft.com/office/drawing/2014/main" id="{A0F1A74F-F190-B0CC-A25D-DB03539CA5B5}"/>
              </a:ext>
            </a:extLst>
          </p:cNvPr>
          <p:cNvPicPr>
            <a:picLocks noChangeAspect="1"/>
          </p:cNvPicPr>
          <p:nvPr/>
        </p:nvPicPr>
        <p:blipFill>
          <a:blip r:embed="rId3"/>
          <a:stretch>
            <a:fillRect/>
          </a:stretch>
        </p:blipFill>
        <p:spPr>
          <a:xfrm>
            <a:off x="5611557" y="3797196"/>
            <a:ext cx="5161547" cy="1724441"/>
          </a:xfrm>
          <a:prstGeom prst="rect">
            <a:avLst/>
          </a:prstGeom>
        </p:spPr>
      </p:pic>
      <p:sp>
        <p:nvSpPr>
          <p:cNvPr id="7" name="TextBox 6">
            <a:extLst>
              <a:ext uri="{FF2B5EF4-FFF2-40B4-BE49-F238E27FC236}">
                <a16:creationId xmlns:a16="http://schemas.microsoft.com/office/drawing/2014/main" id="{F453A12A-4E45-659D-EFC6-0AE4C6AAA11C}"/>
              </a:ext>
            </a:extLst>
          </p:cNvPr>
          <p:cNvSpPr txBox="1"/>
          <p:nvPr/>
        </p:nvSpPr>
        <p:spPr>
          <a:xfrm>
            <a:off x="6517107" y="546539"/>
            <a:ext cx="5569790" cy="2585323"/>
          </a:xfrm>
          <a:prstGeom prst="rect">
            <a:avLst/>
          </a:prstGeom>
          <a:noFill/>
        </p:spPr>
        <p:txBody>
          <a:bodyPr wrap="square" rtlCol="0">
            <a:spAutoFit/>
          </a:bodyPr>
          <a:lstStyle/>
          <a:p>
            <a:r>
              <a:rPr lang="en-US" dirty="0"/>
              <a:t>Here,x is assigned the data frame df after </a:t>
            </a:r>
          </a:p>
          <a:p>
            <a:r>
              <a:rPr lang="en-US" dirty="0"/>
              <a:t>Dropping the columns “Survived” and “Name” along the columns axis (axis=1)</a:t>
            </a:r>
          </a:p>
          <a:p>
            <a:r>
              <a:rPr lang="en-US" dirty="0"/>
              <a:t>Make it the independent variable matrix. Y is assigned the “Survived” columns </a:t>
            </a:r>
          </a:p>
          <a:p>
            <a:r>
              <a:rPr lang="en-US" dirty="0"/>
              <a:t>From the DataFrame df, representing the </a:t>
            </a:r>
          </a:p>
          <a:p>
            <a:r>
              <a:rPr lang="en-US" dirty="0"/>
              <a:t>Dependent variable where x contains the features used for prediction and y contains the target variable to be predicted.</a:t>
            </a:r>
            <a:endParaRPr lang="en-IN" dirty="0"/>
          </a:p>
        </p:txBody>
      </p:sp>
      <p:sp>
        <p:nvSpPr>
          <p:cNvPr id="9" name="TextBox 8">
            <a:extLst>
              <a:ext uri="{FF2B5EF4-FFF2-40B4-BE49-F238E27FC236}">
                <a16:creationId xmlns:a16="http://schemas.microsoft.com/office/drawing/2014/main" id="{C6F0AD73-B330-2FE7-7694-D7E8AB5943E9}"/>
              </a:ext>
            </a:extLst>
          </p:cNvPr>
          <p:cNvSpPr txBox="1"/>
          <p:nvPr/>
        </p:nvSpPr>
        <p:spPr>
          <a:xfrm>
            <a:off x="189187" y="2890345"/>
            <a:ext cx="4878252" cy="2585323"/>
          </a:xfrm>
          <a:prstGeom prst="rect">
            <a:avLst/>
          </a:prstGeom>
          <a:noFill/>
        </p:spPr>
        <p:txBody>
          <a:bodyPr wrap="square" rtlCol="0">
            <a:spAutoFit/>
          </a:bodyPr>
          <a:lstStyle/>
          <a:p>
            <a:r>
              <a:rPr lang="en-US" dirty="0"/>
              <a:t>Here, a RandomUnderSampler object ‘us’ is instantiated, which will randomly Undersample the majority class(0 for ‘Not Survived’)to balance the class distribution. </a:t>
            </a:r>
          </a:p>
          <a:p>
            <a:r>
              <a:rPr lang="en-US" dirty="0"/>
              <a:t>The ‘fit_resample’method is then applied to the independent variable matrix ‘x’ and the dependent variable to perform the undersampling.</a:t>
            </a:r>
          </a:p>
          <a:p>
            <a:r>
              <a:rPr lang="en-US" dirty="0"/>
              <a:t> The resulting ‘x_resample’and ‘y_resampling ‘contain the balanced dataset.</a:t>
            </a:r>
            <a:endParaRPr lang="en-IN" dirty="0"/>
          </a:p>
        </p:txBody>
      </p:sp>
      <p:sp>
        <p:nvSpPr>
          <p:cNvPr id="10" name="TextBox 9">
            <a:extLst>
              <a:ext uri="{FF2B5EF4-FFF2-40B4-BE49-F238E27FC236}">
                <a16:creationId xmlns:a16="http://schemas.microsoft.com/office/drawing/2014/main" id="{6468DA3D-3FF5-135F-26A7-5BF842115077}"/>
              </a:ext>
            </a:extLst>
          </p:cNvPr>
          <p:cNvSpPr txBox="1"/>
          <p:nvPr/>
        </p:nvSpPr>
        <p:spPr>
          <a:xfrm>
            <a:off x="5350043" y="625643"/>
            <a:ext cx="1203159" cy="461665"/>
          </a:xfrm>
          <a:prstGeom prst="rect">
            <a:avLst/>
          </a:prstGeom>
          <a:noFill/>
        </p:spPr>
        <p:txBody>
          <a:bodyPr wrap="square" rtlCol="0">
            <a:spAutoFit/>
          </a:bodyPr>
          <a:lstStyle/>
          <a:p>
            <a:r>
              <a:rPr lang="en-US" sz="2400" dirty="0">
                <a:solidFill>
                  <a:srgbClr val="FF0000"/>
                </a:solidFill>
                <a:latin typeface="Algerian" panose="04020705040A02060702" pitchFamily="82" charset="0"/>
              </a:rPr>
              <a:t>STEP-2</a:t>
            </a:r>
            <a:endParaRPr lang="en-IN" sz="2400" dirty="0">
              <a:solidFill>
                <a:srgbClr val="FF0000"/>
              </a:solidFill>
              <a:latin typeface="Algerian" panose="04020705040A02060702" pitchFamily="82" charset="0"/>
            </a:endParaRPr>
          </a:p>
        </p:txBody>
      </p:sp>
      <p:sp>
        <p:nvSpPr>
          <p:cNvPr id="11" name="TextBox 10">
            <a:extLst>
              <a:ext uri="{FF2B5EF4-FFF2-40B4-BE49-F238E27FC236}">
                <a16:creationId xmlns:a16="http://schemas.microsoft.com/office/drawing/2014/main" id="{8E72A7CB-B6A4-99FA-241B-1B3FFD05BC87}"/>
              </a:ext>
            </a:extLst>
          </p:cNvPr>
          <p:cNvSpPr txBox="1"/>
          <p:nvPr/>
        </p:nvSpPr>
        <p:spPr>
          <a:xfrm>
            <a:off x="5067438" y="3202919"/>
            <a:ext cx="1600201" cy="523220"/>
          </a:xfrm>
          <a:prstGeom prst="rect">
            <a:avLst/>
          </a:prstGeom>
          <a:noFill/>
        </p:spPr>
        <p:txBody>
          <a:bodyPr wrap="square" rtlCol="0">
            <a:spAutoFit/>
          </a:bodyPr>
          <a:lstStyle/>
          <a:p>
            <a:r>
              <a:rPr lang="en-US" sz="2800" dirty="0">
                <a:solidFill>
                  <a:srgbClr val="FF0000"/>
                </a:solidFill>
                <a:latin typeface="Algerian" panose="04020705040A02060702" pitchFamily="82" charset="0"/>
              </a:rPr>
              <a:t>STEP-3</a:t>
            </a:r>
            <a:endParaRPr lang="en-IN" sz="2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45912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47635D-A1A3-0B9B-7D35-502333CC99D0}"/>
              </a:ext>
            </a:extLst>
          </p:cNvPr>
          <p:cNvPicPr>
            <a:picLocks noChangeAspect="1"/>
          </p:cNvPicPr>
          <p:nvPr/>
        </p:nvPicPr>
        <p:blipFill>
          <a:blip r:embed="rId2"/>
          <a:stretch>
            <a:fillRect/>
          </a:stretch>
        </p:blipFill>
        <p:spPr>
          <a:xfrm>
            <a:off x="5506453" y="106764"/>
            <a:ext cx="5029201" cy="3982451"/>
          </a:xfrm>
          <a:prstGeom prst="rect">
            <a:avLst/>
          </a:prstGeom>
        </p:spPr>
      </p:pic>
      <p:pic>
        <p:nvPicPr>
          <p:cNvPr id="5" name="Picture 4">
            <a:extLst>
              <a:ext uri="{FF2B5EF4-FFF2-40B4-BE49-F238E27FC236}">
                <a16:creationId xmlns:a16="http://schemas.microsoft.com/office/drawing/2014/main" id="{A5DD9D78-27ED-6EC4-AE36-F458CF55AC7C}"/>
              </a:ext>
            </a:extLst>
          </p:cNvPr>
          <p:cNvPicPr>
            <a:picLocks noChangeAspect="1"/>
          </p:cNvPicPr>
          <p:nvPr/>
        </p:nvPicPr>
        <p:blipFill>
          <a:blip r:embed="rId3"/>
          <a:stretch>
            <a:fillRect/>
          </a:stretch>
        </p:blipFill>
        <p:spPr>
          <a:xfrm>
            <a:off x="5506452" y="4186990"/>
            <a:ext cx="5161548" cy="1862980"/>
          </a:xfrm>
          <a:prstGeom prst="rect">
            <a:avLst/>
          </a:prstGeom>
        </p:spPr>
      </p:pic>
      <p:sp>
        <p:nvSpPr>
          <p:cNvPr id="11" name="TextBox 10">
            <a:extLst>
              <a:ext uri="{FF2B5EF4-FFF2-40B4-BE49-F238E27FC236}">
                <a16:creationId xmlns:a16="http://schemas.microsoft.com/office/drawing/2014/main" id="{6C1776FA-B307-3965-50EB-2064C881671B}"/>
              </a:ext>
            </a:extLst>
          </p:cNvPr>
          <p:cNvSpPr txBox="1"/>
          <p:nvPr/>
        </p:nvSpPr>
        <p:spPr>
          <a:xfrm>
            <a:off x="191812" y="1593493"/>
            <a:ext cx="5161548" cy="3477875"/>
          </a:xfrm>
          <a:prstGeom prst="rect">
            <a:avLst/>
          </a:prstGeom>
          <a:noFill/>
        </p:spPr>
        <p:txBody>
          <a:bodyPr wrap="square">
            <a:spAutoFit/>
          </a:bodyPr>
          <a:lstStyle/>
          <a:p>
            <a:r>
              <a:rPr lang="en-US" sz="2000" dirty="0"/>
              <a:t>The code `x_resample’reset_index(drop=True)` resets the index of the Data Frame ‘x_resample` after under-sampling, dropping the old index.</a:t>
            </a:r>
          </a:p>
          <a:p>
            <a:r>
              <a:rPr lang="en-US" sz="2000" dirty="0"/>
              <a:t> This ensures that the index is reset to consecutive integers starting from 0, maintaining the integrity of the data after Under-sampling.</a:t>
            </a:r>
          </a:p>
          <a:p>
            <a:r>
              <a:rPr lang="en-US" sz="2000" dirty="0"/>
              <a:t>The resulting data frame shows 684 rows and 7 columns, indicating that the index has</a:t>
            </a:r>
          </a:p>
          <a:p>
            <a:r>
              <a:rPr lang="en-US" sz="2000" dirty="0"/>
              <a:t>been successfully reset, and the data frame is ready for further analysis or modeling tasks.</a:t>
            </a:r>
            <a:endParaRPr lang="en-IN" sz="2000" dirty="0"/>
          </a:p>
        </p:txBody>
      </p:sp>
      <p:sp>
        <p:nvSpPr>
          <p:cNvPr id="14" name="TextBox 13">
            <a:extLst>
              <a:ext uri="{FF2B5EF4-FFF2-40B4-BE49-F238E27FC236}">
                <a16:creationId xmlns:a16="http://schemas.microsoft.com/office/drawing/2014/main" id="{DECD38E8-B150-46AB-E7D1-044ED77D53CF}"/>
              </a:ext>
            </a:extLst>
          </p:cNvPr>
          <p:cNvSpPr txBox="1"/>
          <p:nvPr/>
        </p:nvSpPr>
        <p:spPr>
          <a:xfrm>
            <a:off x="3386959" y="254811"/>
            <a:ext cx="6101254" cy="523220"/>
          </a:xfrm>
          <a:prstGeom prst="rect">
            <a:avLst/>
          </a:prstGeom>
          <a:noFill/>
        </p:spPr>
        <p:txBody>
          <a:bodyPr wrap="square">
            <a:spAutoFit/>
          </a:bodyPr>
          <a:lstStyle/>
          <a:p>
            <a:r>
              <a:rPr lang="en-US" sz="2800" dirty="0">
                <a:solidFill>
                  <a:srgbClr val="FF0000"/>
                </a:solidFill>
                <a:latin typeface="Algerian" panose="04020705040A02060702" pitchFamily="82" charset="0"/>
              </a:rPr>
              <a:t>STEP-4</a:t>
            </a:r>
            <a:endParaRPr lang="en-IN" sz="2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81019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0356-797E-297B-DD5E-A33ADEB0DD36}"/>
              </a:ext>
            </a:extLst>
          </p:cNvPr>
          <p:cNvSpPr>
            <a:spLocks noGrp="1"/>
          </p:cNvSpPr>
          <p:nvPr>
            <p:ph type="title"/>
          </p:nvPr>
        </p:nvSpPr>
        <p:spPr>
          <a:xfrm>
            <a:off x="2223911" y="1181310"/>
            <a:ext cx="7543800" cy="1207008"/>
          </a:xfrm>
        </p:spPr>
        <p:txBody>
          <a:bodyPr>
            <a:normAutofit/>
          </a:bodyPr>
          <a:lstStyle/>
          <a:p>
            <a:r>
              <a:rPr lang="en-US" sz="4800" b="1" dirty="0">
                <a:solidFill>
                  <a:schemeClr val="accent1">
                    <a:lumMod val="75000"/>
                  </a:schemeClr>
                </a:solidFill>
                <a:latin typeface="Algerian" panose="04020705040A02060702" pitchFamily="82" charset="0"/>
              </a:rPr>
              <a:t>Project content</a:t>
            </a:r>
            <a:endParaRPr lang="en-IN" sz="4800"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1C7CA7E-81AD-2AD9-C6D6-3DF288C8040B}"/>
              </a:ext>
            </a:extLst>
          </p:cNvPr>
          <p:cNvSpPr>
            <a:spLocks noGrp="1"/>
          </p:cNvSpPr>
          <p:nvPr>
            <p:ph idx="1"/>
          </p:nvPr>
        </p:nvSpPr>
        <p:spPr/>
        <p:txBody>
          <a:bodyPr>
            <a:normAutofit fontScale="62500" lnSpcReduction="20000"/>
          </a:bodyPr>
          <a:lstStyle/>
          <a:p>
            <a:pPr marL="0" indent="0">
              <a:buNone/>
            </a:pPr>
            <a:r>
              <a:rPr lang="en-US" sz="3900" dirty="0">
                <a:solidFill>
                  <a:schemeClr val="accent2">
                    <a:lumMod val="50000"/>
                  </a:schemeClr>
                </a:solidFill>
              </a:rPr>
              <a:t>1. Introduction</a:t>
            </a:r>
          </a:p>
          <a:p>
            <a:pPr marL="0" indent="0">
              <a:buNone/>
            </a:pPr>
            <a:r>
              <a:rPr lang="en-US" sz="3900" dirty="0">
                <a:solidFill>
                  <a:schemeClr val="accent2">
                    <a:lumMod val="50000"/>
                  </a:schemeClr>
                </a:solidFill>
              </a:rPr>
              <a:t>2. Python libraries used</a:t>
            </a:r>
          </a:p>
          <a:p>
            <a:pPr marL="0" indent="0">
              <a:buNone/>
            </a:pPr>
            <a:r>
              <a:rPr lang="en-US" sz="3900" dirty="0">
                <a:solidFill>
                  <a:schemeClr val="accent2">
                    <a:lumMod val="50000"/>
                  </a:schemeClr>
                </a:solidFill>
              </a:rPr>
              <a:t>3. Data overview</a:t>
            </a:r>
          </a:p>
          <a:p>
            <a:pPr marL="0" indent="0">
              <a:buNone/>
            </a:pPr>
            <a:r>
              <a:rPr lang="en-US" sz="3900" dirty="0">
                <a:solidFill>
                  <a:schemeClr val="accent2">
                    <a:lumMod val="50000"/>
                  </a:schemeClr>
                </a:solidFill>
              </a:rPr>
              <a:t>4. Data cleaning</a:t>
            </a:r>
          </a:p>
          <a:p>
            <a:pPr marL="0" indent="0">
              <a:buNone/>
            </a:pPr>
            <a:r>
              <a:rPr lang="en-US" sz="3900" dirty="0">
                <a:solidFill>
                  <a:schemeClr val="accent2">
                    <a:lumMod val="50000"/>
                  </a:schemeClr>
                </a:solidFill>
              </a:rPr>
              <a:t>5. Data visualization(EDA)</a:t>
            </a:r>
          </a:p>
          <a:p>
            <a:pPr marL="0" indent="0">
              <a:buNone/>
            </a:pPr>
            <a:r>
              <a:rPr lang="en-US" sz="3900" dirty="0">
                <a:solidFill>
                  <a:schemeClr val="accent2">
                    <a:lumMod val="50000"/>
                  </a:schemeClr>
                </a:solidFill>
              </a:rPr>
              <a:t>6. Predictions</a:t>
            </a:r>
          </a:p>
          <a:p>
            <a:pPr marL="0" indent="0">
              <a:buNone/>
            </a:pPr>
            <a:r>
              <a:rPr lang="en-US" sz="3900" dirty="0">
                <a:solidFill>
                  <a:schemeClr val="accent2">
                    <a:lumMod val="50000"/>
                  </a:schemeClr>
                </a:solidFill>
              </a:rPr>
              <a:t>7. Conclusion</a:t>
            </a:r>
            <a:endParaRPr lang="en-IN" dirty="0">
              <a:solidFill>
                <a:schemeClr val="accent2">
                  <a:lumMod val="50000"/>
                </a:schemeClr>
              </a:solidFill>
            </a:endParaRPr>
          </a:p>
        </p:txBody>
      </p:sp>
    </p:spTree>
    <p:extLst>
      <p:ext uri="{BB962C8B-B14F-4D97-AF65-F5344CB8AC3E}">
        <p14:creationId xmlns:p14="http://schemas.microsoft.com/office/powerpoint/2010/main" val="167700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BED477-C97D-26F5-8FC1-7D92C649E09E}"/>
              </a:ext>
            </a:extLst>
          </p:cNvPr>
          <p:cNvPicPr>
            <a:picLocks noChangeAspect="1"/>
          </p:cNvPicPr>
          <p:nvPr/>
        </p:nvPicPr>
        <p:blipFill>
          <a:blip r:embed="rId2"/>
          <a:stretch>
            <a:fillRect/>
          </a:stretch>
        </p:blipFill>
        <p:spPr>
          <a:xfrm>
            <a:off x="578069" y="1"/>
            <a:ext cx="11130455" cy="1860884"/>
          </a:xfrm>
          <a:prstGeom prst="rect">
            <a:avLst/>
          </a:prstGeom>
        </p:spPr>
      </p:pic>
      <p:sp>
        <p:nvSpPr>
          <p:cNvPr id="7" name="TextBox 6">
            <a:extLst>
              <a:ext uri="{FF2B5EF4-FFF2-40B4-BE49-F238E27FC236}">
                <a16:creationId xmlns:a16="http://schemas.microsoft.com/office/drawing/2014/main" id="{3C60FA43-EBE7-3D3C-A11D-484E1B6DF2D3}"/>
              </a:ext>
            </a:extLst>
          </p:cNvPr>
          <p:cNvSpPr txBox="1"/>
          <p:nvPr/>
        </p:nvSpPr>
        <p:spPr>
          <a:xfrm>
            <a:off x="304800" y="2045185"/>
            <a:ext cx="2181725" cy="646331"/>
          </a:xfrm>
          <a:prstGeom prst="rect">
            <a:avLst/>
          </a:prstGeom>
          <a:noFill/>
        </p:spPr>
        <p:txBody>
          <a:bodyPr wrap="square">
            <a:spAutoFit/>
          </a:bodyPr>
          <a:lstStyle/>
          <a:p>
            <a:r>
              <a:rPr lang="en-IN" sz="3600" dirty="0">
                <a:solidFill>
                  <a:srgbClr val="FF0000"/>
                </a:solidFill>
                <a:latin typeface="Algerian" panose="04020705040A02060702" pitchFamily="82" charset="0"/>
              </a:rPr>
              <a:t>STEP - 5</a:t>
            </a:r>
          </a:p>
        </p:txBody>
      </p:sp>
      <p:sp>
        <p:nvSpPr>
          <p:cNvPr id="11" name="TextBox 10">
            <a:extLst>
              <a:ext uri="{FF2B5EF4-FFF2-40B4-BE49-F238E27FC236}">
                <a16:creationId xmlns:a16="http://schemas.microsoft.com/office/drawing/2014/main" id="{BF4F384B-98F1-8D8E-196B-06FD3FE46005}"/>
              </a:ext>
            </a:extLst>
          </p:cNvPr>
          <p:cNvSpPr txBox="1"/>
          <p:nvPr/>
        </p:nvSpPr>
        <p:spPr>
          <a:xfrm>
            <a:off x="2322787" y="2045185"/>
            <a:ext cx="9564414" cy="3046988"/>
          </a:xfrm>
          <a:prstGeom prst="rect">
            <a:avLst/>
          </a:prstGeom>
          <a:noFill/>
        </p:spPr>
        <p:txBody>
          <a:bodyPr wrap="square">
            <a:spAutoFit/>
          </a:bodyPr>
          <a:lstStyle/>
          <a:p>
            <a:r>
              <a:rPr lang="en-US" sz="2400" dirty="0"/>
              <a:t>Here, the `train_test_split` function from sci-kit-learn is used to split the independent variable matrix `x` and the dependent variable `y` into training and testing sets. </a:t>
            </a:r>
          </a:p>
          <a:p>
            <a:r>
              <a:rPr lang="en-US" sz="2400" dirty="0"/>
              <a:t>The parameter `test size=0.20` specifies that 20% of the data will be used for testing, while the remaining 80% will be used for training.</a:t>
            </a:r>
          </a:p>
          <a:p>
            <a:r>
              <a:rPr lang="en-US" sz="2400" dirty="0"/>
              <a:t> Additionally, `random state=46` sets the random seed for reproducibility, ensuring that the same random split is obtained each time</a:t>
            </a:r>
          </a:p>
          <a:p>
            <a:r>
              <a:rPr lang="en-US" sz="2400" dirty="0"/>
              <a:t>the code is run.</a:t>
            </a:r>
            <a:endParaRPr lang="en-IN" sz="2400" dirty="0"/>
          </a:p>
        </p:txBody>
      </p:sp>
    </p:spTree>
    <p:extLst>
      <p:ext uri="{BB962C8B-B14F-4D97-AF65-F5344CB8AC3E}">
        <p14:creationId xmlns:p14="http://schemas.microsoft.com/office/powerpoint/2010/main" val="141724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A1EF22-8A03-20B7-4A39-32186083BF36}"/>
              </a:ext>
            </a:extLst>
          </p:cNvPr>
          <p:cNvSpPr txBox="1"/>
          <p:nvPr/>
        </p:nvSpPr>
        <p:spPr>
          <a:xfrm>
            <a:off x="212558" y="184302"/>
            <a:ext cx="1808747" cy="523220"/>
          </a:xfrm>
          <a:prstGeom prst="rect">
            <a:avLst/>
          </a:prstGeom>
          <a:noFill/>
        </p:spPr>
        <p:txBody>
          <a:bodyPr wrap="square">
            <a:spAutoFit/>
          </a:bodyPr>
          <a:lstStyle/>
          <a:p>
            <a:r>
              <a:rPr lang="en-IN" sz="2800" dirty="0">
                <a:solidFill>
                  <a:srgbClr val="FF0000"/>
                </a:solidFill>
                <a:latin typeface="Algerian" panose="04020705040A02060702" pitchFamily="82" charset="0"/>
              </a:rPr>
              <a:t>STEP - 6</a:t>
            </a:r>
          </a:p>
        </p:txBody>
      </p:sp>
      <p:pic>
        <p:nvPicPr>
          <p:cNvPr id="7" name="Picture 6">
            <a:extLst>
              <a:ext uri="{FF2B5EF4-FFF2-40B4-BE49-F238E27FC236}">
                <a16:creationId xmlns:a16="http://schemas.microsoft.com/office/drawing/2014/main" id="{047B156C-F7EB-84F5-E58B-11D2887ED8CE}"/>
              </a:ext>
            </a:extLst>
          </p:cNvPr>
          <p:cNvPicPr>
            <a:picLocks noChangeAspect="1"/>
          </p:cNvPicPr>
          <p:nvPr/>
        </p:nvPicPr>
        <p:blipFill>
          <a:blip r:embed="rId2"/>
          <a:stretch>
            <a:fillRect/>
          </a:stretch>
        </p:blipFill>
        <p:spPr>
          <a:xfrm>
            <a:off x="2021305" y="8469"/>
            <a:ext cx="9721515" cy="1050940"/>
          </a:xfrm>
          <a:prstGeom prst="rect">
            <a:avLst/>
          </a:prstGeom>
        </p:spPr>
      </p:pic>
      <p:sp>
        <p:nvSpPr>
          <p:cNvPr id="11" name="TextBox 10">
            <a:extLst>
              <a:ext uri="{FF2B5EF4-FFF2-40B4-BE49-F238E27FC236}">
                <a16:creationId xmlns:a16="http://schemas.microsoft.com/office/drawing/2014/main" id="{0DD646E9-F6D7-C2EB-F94B-226AA1950BB7}"/>
              </a:ext>
            </a:extLst>
          </p:cNvPr>
          <p:cNvSpPr txBox="1"/>
          <p:nvPr/>
        </p:nvSpPr>
        <p:spPr>
          <a:xfrm>
            <a:off x="430924" y="1091639"/>
            <a:ext cx="11214538" cy="1631216"/>
          </a:xfrm>
          <a:prstGeom prst="rect">
            <a:avLst/>
          </a:prstGeom>
          <a:noFill/>
        </p:spPr>
        <p:txBody>
          <a:bodyPr wrap="square">
            <a:spAutoFit/>
          </a:bodyPr>
          <a:lstStyle/>
          <a:p>
            <a:r>
              <a:rPr lang="en-US" sz="2000" dirty="0"/>
              <a:t>Here, the RandomForestClassifier from scikit-learn is instantiated with parameter`n_estimators=100` and</a:t>
            </a:r>
          </a:p>
          <a:p>
            <a:r>
              <a:rPr lang="en-US" sz="2000" dirty="0"/>
              <a:t>`max_depth=5`. </a:t>
            </a:r>
          </a:p>
          <a:p>
            <a:r>
              <a:rPr lang="en-US" sz="2000" dirty="0"/>
              <a:t>This creates a random forest classifier with 100 decision trees (estimators) and a maximum depth of 5 for each tree. The `</a:t>
            </a:r>
            <a:r>
              <a:rPr lang="en-US" sz="2000" dirty="0" err="1"/>
              <a:t>rfc</a:t>
            </a:r>
            <a:r>
              <a:rPr lang="en-US" sz="2000" dirty="0"/>
              <a:t>` variable now holds this classifier object, which can be used for training and making predictions on the dataset.</a:t>
            </a:r>
            <a:endParaRPr lang="en-IN" sz="2000" dirty="0"/>
          </a:p>
        </p:txBody>
      </p:sp>
      <p:sp>
        <p:nvSpPr>
          <p:cNvPr id="15" name="TextBox 14">
            <a:extLst>
              <a:ext uri="{FF2B5EF4-FFF2-40B4-BE49-F238E27FC236}">
                <a16:creationId xmlns:a16="http://schemas.microsoft.com/office/drawing/2014/main" id="{FDF9A2F5-34C2-109F-3B18-C426E54D0168}"/>
              </a:ext>
            </a:extLst>
          </p:cNvPr>
          <p:cNvSpPr txBox="1"/>
          <p:nvPr/>
        </p:nvSpPr>
        <p:spPr>
          <a:xfrm>
            <a:off x="0" y="3167390"/>
            <a:ext cx="2021305" cy="523220"/>
          </a:xfrm>
          <a:prstGeom prst="rect">
            <a:avLst/>
          </a:prstGeom>
          <a:noFill/>
        </p:spPr>
        <p:txBody>
          <a:bodyPr wrap="square">
            <a:spAutoFit/>
          </a:bodyPr>
          <a:lstStyle/>
          <a:p>
            <a:r>
              <a:rPr lang="en-IN" sz="2800" dirty="0">
                <a:solidFill>
                  <a:srgbClr val="FF0000"/>
                </a:solidFill>
                <a:latin typeface="Algerian" panose="04020705040A02060702" pitchFamily="82" charset="0"/>
              </a:rPr>
              <a:t>STEP - 7</a:t>
            </a:r>
          </a:p>
        </p:txBody>
      </p:sp>
      <p:pic>
        <p:nvPicPr>
          <p:cNvPr id="17" name="Picture 16">
            <a:extLst>
              <a:ext uri="{FF2B5EF4-FFF2-40B4-BE49-F238E27FC236}">
                <a16:creationId xmlns:a16="http://schemas.microsoft.com/office/drawing/2014/main" id="{E318B0B5-F258-BA2D-2F42-7938522FAB9E}"/>
              </a:ext>
            </a:extLst>
          </p:cNvPr>
          <p:cNvPicPr>
            <a:picLocks noChangeAspect="1"/>
          </p:cNvPicPr>
          <p:nvPr/>
        </p:nvPicPr>
        <p:blipFill>
          <a:blip r:embed="rId3"/>
          <a:stretch>
            <a:fillRect/>
          </a:stretch>
        </p:blipFill>
        <p:spPr>
          <a:xfrm>
            <a:off x="1732548" y="2783272"/>
            <a:ext cx="10459452" cy="1143274"/>
          </a:xfrm>
          <a:prstGeom prst="rect">
            <a:avLst/>
          </a:prstGeom>
        </p:spPr>
      </p:pic>
      <p:sp>
        <p:nvSpPr>
          <p:cNvPr id="21" name="TextBox 20">
            <a:extLst>
              <a:ext uri="{FF2B5EF4-FFF2-40B4-BE49-F238E27FC236}">
                <a16:creationId xmlns:a16="http://schemas.microsoft.com/office/drawing/2014/main" id="{D05F1CD5-2732-C2B4-8441-945D88A4F867}"/>
              </a:ext>
            </a:extLst>
          </p:cNvPr>
          <p:cNvSpPr txBox="1"/>
          <p:nvPr/>
        </p:nvSpPr>
        <p:spPr>
          <a:xfrm>
            <a:off x="1732547" y="4038841"/>
            <a:ext cx="10266947" cy="1323439"/>
          </a:xfrm>
          <a:prstGeom prst="rect">
            <a:avLst/>
          </a:prstGeom>
          <a:noFill/>
        </p:spPr>
        <p:txBody>
          <a:bodyPr wrap="square">
            <a:spAutoFit/>
          </a:bodyPr>
          <a:lstStyle/>
          <a:p>
            <a:r>
              <a:rPr lang="en-US" sz="2000" dirty="0"/>
              <a:t>Here, the fit method of the RandomForestClassifier </a:t>
            </a:r>
            <a:r>
              <a:rPr lang="en-US" sz="2000" dirty="0" err="1"/>
              <a:t>rfc</a:t>
            </a:r>
            <a:r>
              <a:rPr lang="en-US" sz="2000" dirty="0"/>
              <a:t> is called with the training data </a:t>
            </a:r>
            <a:r>
              <a:rPr lang="en-US" sz="2000" dirty="0" err="1"/>
              <a:t>x_train</a:t>
            </a:r>
            <a:r>
              <a:rPr lang="en-US" sz="2000" dirty="0"/>
              <a:t> and </a:t>
            </a:r>
            <a:r>
              <a:rPr lang="en-US" sz="2000" dirty="0" err="1"/>
              <a:t>y_train</a:t>
            </a:r>
            <a:r>
              <a:rPr lang="en-US" sz="2000" dirty="0"/>
              <a:t> as arguments. </a:t>
            </a:r>
          </a:p>
          <a:p>
            <a:r>
              <a:rPr lang="en-US" sz="2000" dirty="0"/>
              <a:t>This step trains the random forest classifier on the training data, allowing it to learn the patterns and relationships between the features and the target variable.</a:t>
            </a:r>
            <a:endParaRPr lang="en-IN" sz="2000" dirty="0"/>
          </a:p>
        </p:txBody>
      </p:sp>
    </p:spTree>
    <p:extLst>
      <p:ext uri="{BB962C8B-B14F-4D97-AF65-F5344CB8AC3E}">
        <p14:creationId xmlns:p14="http://schemas.microsoft.com/office/powerpoint/2010/main" val="3339798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914BBE-5C29-10C9-FDA7-6B49F6B4E179}"/>
              </a:ext>
            </a:extLst>
          </p:cNvPr>
          <p:cNvSpPr txBox="1"/>
          <p:nvPr/>
        </p:nvSpPr>
        <p:spPr>
          <a:xfrm>
            <a:off x="144378" y="296594"/>
            <a:ext cx="2630905" cy="523220"/>
          </a:xfrm>
          <a:prstGeom prst="rect">
            <a:avLst/>
          </a:prstGeom>
          <a:noFill/>
        </p:spPr>
        <p:txBody>
          <a:bodyPr wrap="square">
            <a:spAutoFit/>
          </a:bodyPr>
          <a:lstStyle/>
          <a:p>
            <a:r>
              <a:rPr lang="en-IN" sz="2800" dirty="0">
                <a:solidFill>
                  <a:srgbClr val="FF0000"/>
                </a:solidFill>
                <a:latin typeface="Algerian" panose="04020705040A02060702" pitchFamily="82" charset="0"/>
              </a:rPr>
              <a:t>STEP - 8</a:t>
            </a:r>
          </a:p>
        </p:txBody>
      </p:sp>
      <p:pic>
        <p:nvPicPr>
          <p:cNvPr id="7" name="Picture 6">
            <a:extLst>
              <a:ext uri="{FF2B5EF4-FFF2-40B4-BE49-F238E27FC236}">
                <a16:creationId xmlns:a16="http://schemas.microsoft.com/office/drawing/2014/main" id="{142E7E7B-6F10-B1FE-EE09-B3189F1CD892}"/>
              </a:ext>
            </a:extLst>
          </p:cNvPr>
          <p:cNvPicPr>
            <a:picLocks noChangeAspect="1"/>
          </p:cNvPicPr>
          <p:nvPr/>
        </p:nvPicPr>
        <p:blipFill>
          <a:blip r:embed="rId2"/>
          <a:stretch>
            <a:fillRect/>
          </a:stretch>
        </p:blipFill>
        <p:spPr>
          <a:xfrm>
            <a:off x="5186831" y="161070"/>
            <a:ext cx="6456418" cy="938648"/>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80279EDE-A040-C329-E961-CA876F296944}"/>
              </a:ext>
            </a:extLst>
          </p:cNvPr>
          <p:cNvSpPr txBox="1"/>
          <p:nvPr/>
        </p:nvSpPr>
        <p:spPr>
          <a:xfrm>
            <a:off x="144378" y="1379621"/>
            <a:ext cx="11678654" cy="1015663"/>
          </a:xfrm>
          <a:prstGeom prst="rect">
            <a:avLst/>
          </a:prstGeom>
          <a:noFill/>
        </p:spPr>
        <p:txBody>
          <a:bodyPr wrap="square">
            <a:spAutoFit/>
          </a:bodyPr>
          <a:lstStyle/>
          <a:p>
            <a:r>
              <a:rPr lang="en-US" sz="2000" dirty="0"/>
              <a:t>Here, the prediction method of the trained Random Forest Classifier </a:t>
            </a:r>
            <a:r>
              <a:rPr lang="en-US" sz="2000" dirty="0" err="1"/>
              <a:t>rfc</a:t>
            </a:r>
            <a:r>
              <a:rPr lang="en-US" sz="2000" dirty="0"/>
              <a:t> is used to predict the target variable based on the features in the testing dataset </a:t>
            </a:r>
            <a:r>
              <a:rPr lang="en-US" sz="2000" dirty="0" err="1"/>
              <a:t>x_test</a:t>
            </a:r>
            <a:r>
              <a:rPr lang="en-US" sz="2000" dirty="0"/>
              <a:t>. The predicted values are stored in the variable y_pred, which can be used for evaluating the performance and comparing it against the actual values in </a:t>
            </a:r>
            <a:r>
              <a:rPr lang="en-US" sz="2000" dirty="0" err="1"/>
              <a:t>y_test</a:t>
            </a:r>
            <a:r>
              <a:rPr lang="en-US" sz="2000" dirty="0"/>
              <a:t>.</a:t>
            </a:r>
            <a:endParaRPr lang="en-IN" sz="2000" dirty="0"/>
          </a:p>
        </p:txBody>
      </p:sp>
      <p:pic>
        <p:nvPicPr>
          <p:cNvPr id="13" name="Picture 12">
            <a:extLst>
              <a:ext uri="{FF2B5EF4-FFF2-40B4-BE49-F238E27FC236}">
                <a16:creationId xmlns:a16="http://schemas.microsoft.com/office/drawing/2014/main" id="{16E14461-03AD-5679-976A-85D7FB5BE135}"/>
              </a:ext>
            </a:extLst>
          </p:cNvPr>
          <p:cNvPicPr>
            <a:picLocks noChangeAspect="1"/>
          </p:cNvPicPr>
          <p:nvPr/>
        </p:nvPicPr>
        <p:blipFill>
          <a:blip r:embed="rId3"/>
          <a:stretch>
            <a:fillRect/>
          </a:stretch>
        </p:blipFill>
        <p:spPr>
          <a:xfrm>
            <a:off x="5103601" y="2798568"/>
            <a:ext cx="5983707" cy="1260864"/>
          </a:xfrm>
          <a:prstGeom prst="rect">
            <a:avLst/>
          </a:prstGeom>
        </p:spPr>
      </p:pic>
      <p:sp>
        <p:nvSpPr>
          <p:cNvPr id="17" name="TextBox 16">
            <a:extLst>
              <a:ext uri="{FF2B5EF4-FFF2-40B4-BE49-F238E27FC236}">
                <a16:creationId xmlns:a16="http://schemas.microsoft.com/office/drawing/2014/main" id="{75B493D8-4EE2-5DCA-35E3-8E040CCD1506}"/>
              </a:ext>
            </a:extLst>
          </p:cNvPr>
          <p:cNvSpPr txBox="1"/>
          <p:nvPr/>
        </p:nvSpPr>
        <p:spPr>
          <a:xfrm>
            <a:off x="144378" y="2727816"/>
            <a:ext cx="6104020" cy="523220"/>
          </a:xfrm>
          <a:prstGeom prst="rect">
            <a:avLst/>
          </a:prstGeom>
          <a:noFill/>
        </p:spPr>
        <p:txBody>
          <a:bodyPr wrap="square">
            <a:spAutoFit/>
          </a:bodyPr>
          <a:lstStyle/>
          <a:p>
            <a:r>
              <a:rPr lang="en-IN" sz="2800" dirty="0">
                <a:solidFill>
                  <a:srgbClr val="FF0000"/>
                </a:solidFill>
                <a:latin typeface="Algerian" panose="04020705040A02060702" pitchFamily="82" charset="0"/>
              </a:rPr>
              <a:t>STEP - 9</a:t>
            </a:r>
          </a:p>
        </p:txBody>
      </p:sp>
      <p:sp>
        <p:nvSpPr>
          <p:cNvPr id="21" name="TextBox 20">
            <a:extLst>
              <a:ext uri="{FF2B5EF4-FFF2-40B4-BE49-F238E27FC236}">
                <a16:creationId xmlns:a16="http://schemas.microsoft.com/office/drawing/2014/main" id="{05071E28-3B75-C8BE-1696-D4D3B4194A9B}"/>
              </a:ext>
            </a:extLst>
          </p:cNvPr>
          <p:cNvSpPr txBox="1"/>
          <p:nvPr/>
        </p:nvSpPr>
        <p:spPr>
          <a:xfrm>
            <a:off x="489282" y="4479448"/>
            <a:ext cx="11518232" cy="1323439"/>
          </a:xfrm>
          <a:prstGeom prst="rect">
            <a:avLst/>
          </a:prstGeom>
          <a:noFill/>
        </p:spPr>
        <p:txBody>
          <a:bodyPr wrap="square">
            <a:spAutoFit/>
          </a:bodyPr>
          <a:lstStyle/>
          <a:p>
            <a:r>
              <a:rPr lang="en-US" sz="2000" dirty="0"/>
              <a:t>Here, the </a:t>
            </a:r>
            <a:r>
              <a:rPr lang="en-US" sz="2000" dirty="0" err="1"/>
              <a:t>accuracy_score</a:t>
            </a:r>
            <a:r>
              <a:rPr lang="en-US" sz="2000" dirty="0"/>
              <a:t> function from scikit-learn is used to compute the accuracy of the model by comparing the predicted values </a:t>
            </a:r>
            <a:r>
              <a:rPr lang="en-US" sz="2000" dirty="0" err="1"/>
              <a:t>y_pred</a:t>
            </a:r>
            <a:r>
              <a:rPr lang="en-US" sz="2000" dirty="0"/>
              <a:t> with the actual values </a:t>
            </a:r>
            <a:r>
              <a:rPr lang="en-US" sz="2000" dirty="0" err="1"/>
              <a:t>y_test</a:t>
            </a:r>
            <a:r>
              <a:rPr lang="en-US" sz="2000" dirty="0"/>
              <a:t>. This function returns the accuracy score, which represents the proportion of correctly classified instances out of the total number of instances in the testing dataset.</a:t>
            </a:r>
            <a:endParaRPr lang="en-IN" sz="2000" dirty="0"/>
          </a:p>
        </p:txBody>
      </p:sp>
    </p:spTree>
    <p:extLst>
      <p:ext uri="{BB962C8B-B14F-4D97-AF65-F5344CB8AC3E}">
        <p14:creationId xmlns:p14="http://schemas.microsoft.com/office/powerpoint/2010/main" val="365274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EEB05-725B-6B32-B702-80CAE1A8B9A7}"/>
              </a:ext>
            </a:extLst>
          </p:cNvPr>
          <p:cNvPicPr>
            <a:picLocks noChangeAspect="1"/>
          </p:cNvPicPr>
          <p:nvPr/>
        </p:nvPicPr>
        <p:blipFill>
          <a:blip r:embed="rId2"/>
          <a:stretch>
            <a:fillRect/>
          </a:stretch>
        </p:blipFill>
        <p:spPr>
          <a:xfrm>
            <a:off x="5855368" y="64907"/>
            <a:ext cx="6336632" cy="3576651"/>
          </a:xfrm>
          <a:prstGeom prst="rect">
            <a:avLst/>
          </a:prstGeom>
        </p:spPr>
      </p:pic>
      <p:pic>
        <p:nvPicPr>
          <p:cNvPr id="5" name="Picture 4">
            <a:extLst>
              <a:ext uri="{FF2B5EF4-FFF2-40B4-BE49-F238E27FC236}">
                <a16:creationId xmlns:a16="http://schemas.microsoft.com/office/drawing/2014/main" id="{53B7F57D-915A-6486-4197-7BAC70D08453}"/>
              </a:ext>
            </a:extLst>
          </p:cNvPr>
          <p:cNvPicPr>
            <a:picLocks noChangeAspect="1"/>
          </p:cNvPicPr>
          <p:nvPr/>
        </p:nvPicPr>
        <p:blipFill>
          <a:blip r:embed="rId3"/>
          <a:stretch>
            <a:fillRect/>
          </a:stretch>
        </p:blipFill>
        <p:spPr>
          <a:xfrm>
            <a:off x="882316" y="2727158"/>
            <a:ext cx="4652210" cy="3352800"/>
          </a:xfrm>
          <a:prstGeom prst="rect">
            <a:avLst/>
          </a:prstGeom>
        </p:spPr>
      </p:pic>
      <p:sp>
        <p:nvSpPr>
          <p:cNvPr id="9" name="TextBox 8">
            <a:extLst>
              <a:ext uri="{FF2B5EF4-FFF2-40B4-BE49-F238E27FC236}">
                <a16:creationId xmlns:a16="http://schemas.microsoft.com/office/drawing/2014/main" id="{5251781A-2DDA-2438-C9B4-D9E9143E5D9D}"/>
              </a:ext>
            </a:extLst>
          </p:cNvPr>
          <p:cNvSpPr txBox="1"/>
          <p:nvPr/>
        </p:nvSpPr>
        <p:spPr>
          <a:xfrm>
            <a:off x="0" y="601215"/>
            <a:ext cx="6104020" cy="646331"/>
          </a:xfrm>
          <a:prstGeom prst="rect">
            <a:avLst/>
          </a:prstGeom>
          <a:noFill/>
        </p:spPr>
        <p:txBody>
          <a:bodyPr wrap="square">
            <a:spAutoFit/>
          </a:bodyPr>
          <a:lstStyle/>
          <a:p>
            <a:r>
              <a:rPr lang="en-IN" sz="3600" dirty="0">
                <a:solidFill>
                  <a:srgbClr val="FF0000"/>
                </a:solidFill>
                <a:latin typeface="Algerian" panose="04020705040A02060702" pitchFamily="82" charset="0"/>
              </a:rPr>
              <a:t>Classification Report</a:t>
            </a:r>
          </a:p>
        </p:txBody>
      </p:sp>
      <p:sp>
        <p:nvSpPr>
          <p:cNvPr id="13" name="TextBox 12">
            <a:extLst>
              <a:ext uri="{FF2B5EF4-FFF2-40B4-BE49-F238E27FC236}">
                <a16:creationId xmlns:a16="http://schemas.microsoft.com/office/drawing/2014/main" id="{9BE74822-D5EC-A37C-4572-1353BCBC3A0B}"/>
              </a:ext>
            </a:extLst>
          </p:cNvPr>
          <p:cNvSpPr txBox="1"/>
          <p:nvPr/>
        </p:nvSpPr>
        <p:spPr>
          <a:xfrm>
            <a:off x="6404811" y="4218892"/>
            <a:ext cx="6200272" cy="830997"/>
          </a:xfrm>
          <a:prstGeom prst="rect">
            <a:avLst/>
          </a:prstGeom>
          <a:noFill/>
        </p:spPr>
        <p:txBody>
          <a:bodyPr wrap="square">
            <a:spAutoFit/>
          </a:bodyPr>
          <a:lstStyle/>
          <a:p>
            <a:r>
              <a:rPr lang="en-IN" sz="4800" dirty="0">
                <a:solidFill>
                  <a:srgbClr val="FF0000"/>
                </a:solidFill>
                <a:latin typeface="Algerian" panose="04020705040A02060702" pitchFamily="82" charset="0"/>
              </a:rPr>
              <a:t>Feature Imp.</a:t>
            </a:r>
          </a:p>
        </p:txBody>
      </p:sp>
    </p:spTree>
    <p:extLst>
      <p:ext uri="{BB962C8B-B14F-4D97-AF65-F5344CB8AC3E}">
        <p14:creationId xmlns:p14="http://schemas.microsoft.com/office/powerpoint/2010/main" val="240063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26D02-F7EB-3CF1-D9CE-116C52353A23}"/>
              </a:ext>
            </a:extLst>
          </p:cNvPr>
          <p:cNvPicPr>
            <a:picLocks noChangeAspect="1"/>
          </p:cNvPicPr>
          <p:nvPr/>
        </p:nvPicPr>
        <p:blipFill>
          <a:blip r:embed="rId2"/>
          <a:stretch>
            <a:fillRect/>
          </a:stretch>
        </p:blipFill>
        <p:spPr>
          <a:xfrm>
            <a:off x="3978442" y="272716"/>
            <a:ext cx="7956884" cy="5744312"/>
          </a:xfrm>
          <a:prstGeom prst="rect">
            <a:avLst/>
          </a:prstGeom>
        </p:spPr>
      </p:pic>
      <p:sp>
        <p:nvSpPr>
          <p:cNvPr id="7" name="TextBox 6">
            <a:extLst>
              <a:ext uri="{FF2B5EF4-FFF2-40B4-BE49-F238E27FC236}">
                <a16:creationId xmlns:a16="http://schemas.microsoft.com/office/drawing/2014/main" id="{44D53401-1180-52FE-E6CF-39DDC0292772}"/>
              </a:ext>
            </a:extLst>
          </p:cNvPr>
          <p:cNvSpPr txBox="1"/>
          <p:nvPr/>
        </p:nvSpPr>
        <p:spPr>
          <a:xfrm>
            <a:off x="0" y="1042737"/>
            <a:ext cx="6669505" cy="769441"/>
          </a:xfrm>
          <a:prstGeom prst="rect">
            <a:avLst/>
          </a:prstGeom>
          <a:noFill/>
        </p:spPr>
        <p:txBody>
          <a:bodyPr wrap="square">
            <a:spAutoFit/>
          </a:bodyPr>
          <a:lstStyle/>
          <a:p>
            <a:r>
              <a:rPr lang="en-IN" sz="4400" dirty="0">
                <a:solidFill>
                  <a:srgbClr val="FF0000"/>
                </a:solidFill>
                <a:latin typeface="Algerian" panose="04020705040A02060702" pitchFamily="82" charset="0"/>
              </a:rPr>
              <a:t>Feature Imp</a:t>
            </a:r>
          </a:p>
        </p:txBody>
      </p:sp>
    </p:spTree>
    <p:extLst>
      <p:ext uri="{BB962C8B-B14F-4D97-AF65-F5344CB8AC3E}">
        <p14:creationId xmlns:p14="http://schemas.microsoft.com/office/powerpoint/2010/main" val="213602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229520-0231-8D24-717B-F52086656C23}"/>
              </a:ext>
            </a:extLst>
          </p:cNvPr>
          <p:cNvSpPr txBox="1"/>
          <p:nvPr/>
        </p:nvSpPr>
        <p:spPr>
          <a:xfrm>
            <a:off x="136635" y="707886"/>
            <a:ext cx="11666483" cy="5324535"/>
          </a:xfrm>
          <a:prstGeom prst="rect">
            <a:avLst/>
          </a:prstGeom>
          <a:noFill/>
        </p:spPr>
        <p:txBody>
          <a:bodyPr wrap="square">
            <a:spAutoFit/>
          </a:bodyPr>
          <a:lstStyle/>
          <a:p>
            <a:r>
              <a:rPr lang="en-US" sz="2000" dirty="0"/>
              <a:t>In conclusion, this project aimed to predict the survival of passengers aboard the Titanic using machine learning</a:t>
            </a:r>
          </a:p>
          <a:p>
            <a:r>
              <a:rPr lang="en-US" sz="2000" dirty="0"/>
              <a:t> techniques.</a:t>
            </a:r>
          </a:p>
          <a:p>
            <a:endParaRPr lang="en-US" sz="2000" dirty="0"/>
          </a:p>
          <a:p>
            <a:r>
              <a:rPr lang="en-US" sz="2000" dirty="0"/>
              <a:t>The dataset was first explored and preprocessed to handle missing values and encode categorical variables.</a:t>
            </a:r>
          </a:p>
          <a:p>
            <a:r>
              <a:rPr lang="en-US" sz="2000" dirty="0"/>
              <a:t> Various visualizations were employed to understand the data distribution and relationships between different</a:t>
            </a:r>
          </a:p>
          <a:p>
            <a:r>
              <a:rPr lang="en-US" sz="2000" dirty="0"/>
              <a:t> features.</a:t>
            </a:r>
          </a:p>
          <a:p>
            <a:endParaRPr lang="en-US" sz="2000" dirty="0"/>
          </a:p>
          <a:p>
            <a:r>
              <a:rPr lang="en-US" sz="2000" dirty="0"/>
              <a:t>Next, a Random Forest Classifier model was trained on the preprocessed data. The model was evaluated using</a:t>
            </a:r>
          </a:p>
          <a:p>
            <a:r>
              <a:rPr lang="en-US" sz="2000" dirty="0"/>
              <a:t>metrics such as accuracy, precision, recall, and F1-score.</a:t>
            </a:r>
          </a:p>
          <a:p>
            <a:endParaRPr lang="en-US" sz="2000" dirty="0"/>
          </a:p>
          <a:p>
            <a:r>
              <a:rPr lang="en-US" sz="2000" dirty="0"/>
              <a:t>The classification report revealed that the model performed reasonably well, with an overall accuracy of </a:t>
            </a:r>
            <a:r>
              <a:rPr lang="en-US" sz="2000" dirty="0">
                <a:solidFill>
                  <a:schemeClr val="accent1">
                    <a:lumMod val="75000"/>
                  </a:schemeClr>
                </a:solidFill>
              </a:rPr>
              <a:t>81%. </a:t>
            </a:r>
          </a:p>
          <a:p>
            <a:r>
              <a:rPr lang="en-US" sz="2000" dirty="0"/>
              <a:t>It achieved high precision and recall for predicting both survival and non-survival cases, indicating a good balance between correctly identifying survivors and non-survivors.</a:t>
            </a:r>
          </a:p>
          <a:p>
            <a:endParaRPr lang="en-US" sz="2000" dirty="0"/>
          </a:p>
          <a:p>
            <a:r>
              <a:rPr lang="en-US" sz="2000" dirty="0"/>
              <a:t>Overall, this project demonstrates the application of machine learning algorithms in predicting survival outcomes based on historical data, offering insights into factors influencing survival rates on the Titanic.</a:t>
            </a:r>
          </a:p>
          <a:p>
            <a:r>
              <a:rPr lang="en-US" sz="2000" dirty="0"/>
              <a:t> Further improvements and optimizations could be explored to enhance the model's performance.</a:t>
            </a:r>
            <a:endParaRPr lang="en-IN" sz="2000" dirty="0"/>
          </a:p>
        </p:txBody>
      </p:sp>
      <p:sp>
        <p:nvSpPr>
          <p:cNvPr id="8" name="TextBox 7">
            <a:extLst>
              <a:ext uri="{FF2B5EF4-FFF2-40B4-BE49-F238E27FC236}">
                <a16:creationId xmlns:a16="http://schemas.microsoft.com/office/drawing/2014/main" id="{FBB3B1E3-D4E4-A886-A0E3-3A13AAD25078}"/>
              </a:ext>
            </a:extLst>
          </p:cNvPr>
          <p:cNvSpPr txBox="1"/>
          <p:nvPr/>
        </p:nvSpPr>
        <p:spPr>
          <a:xfrm>
            <a:off x="241738" y="0"/>
            <a:ext cx="6760642" cy="707886"/>
          </a:xfrm>
          <a:prstGeom prst="rect">
            <a:avLst/>
          </a:prstGeom>
          <a:noFill/>
        </p:spPr>
        <p:txBody>
          <a:bodyPr wrap="square">
            <a:spAutoFit/>
          </a:bodyPr>
          <a:lstStyle/>
          <a:p>
            <a:r>
              <a:rPr lang="en-IN" sz="4000" b="1" dirty="0">
                <a:solidFill>
                  <a:srgbClr val="FF0000"/>
                </a:solidFill>
                <a:effectLst/>
                <a:latin typeface="Algerian" panose="04020705040A02060702" pitchFamily="82" charset="0"/>
              </a:rPr>
              <a:t>CONCLUSION</a:t>
            </a:r>
            <a:endParaRPr lang="en-IN" sz="4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455336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C7E59B-150B-FE91-95FD-558655EE21B0}"/>
              </a:ext>
            </a:extLst>
          </p:cNvPr>
          <p:cNvSpPr txBox="1"/>
          <p:nvPr/>
        </p:nvSpPr>
        <p:spPr>
          <a:xfrm>
            <a:off x="2337308" y="2018634"/>
            <a:ext cx="6104020" cy="1323439"/>
          </a:xfrm>
          <a:prstGeom prst="rect">
            <a:avLst/>
          </a:prstGeom>
          <a:noFill/>
        </p:spPr>
        <p:txBody>
          <a:bodyPr wrap="square">
            <a:spAutoFit/>
          </a:bodyPr>
          <a:lstStyle/>
          <a:p>
            <a:r>
              <a:rPr lang="en-IN" sz="8000" b="1" dirty="0">
                <a:solidFill>
                  <a:srgbClr val="FF0000"/>
                </a:solidFill>
                <a:highlight>
                  <a:srgbClr val="808080"/>
                </a:highlight>
                <a:latin typeface="Algerian" panose="04020705040A02060702" pitchFamily="82" charset="0"/>
              </a:rPr>
              <a:t>THANK YOU</a:t>
            </a:r>
          </a:p>
        </p:txBody>
      </p:sp>
    </p:spTree>
    <p:extLst>
      <p:ext uri="{BB962C8B-B14F-4D97-AF65-F5344CB8AC3E}">
        <p14:creationId xmlns:p14="http://schemas.microsoft.com/office/powerpoint/2010/main" val="365491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3148-D30E-2143-8756-4A570574E355}"/>
              </a:ext>
            </a:extLst>
          </p:cNvPr>
          <p:cNvSpPr>
            <a:spLocks noGrp="1"/>
          </p:cNvSpPr>
          <p:nvPr>
            <p:ph type="title"/>
          </p:nvPr>
        </p:nvSpPr>
        <p:spPr>
          <a:xfrm>
            <a:off x="2152966" y="1070951"/>
            <a:ext cx="7543800" cy="1207008"/>
          </a:xfrm>
        </p:spPr>
        <p:txBody>
          <a:bodyPr>
            <a:normAutofit/>
          </a:bodyPr>
          <a:lstStyle/>
          <a:p>
            <a:r>
              <a:rPr lang="en-US" sz="5400" b="1" dirty="0">
                <a:solidFill>
                  <a:schemeClr val="accent1">
                    <a:lumMod val="50000"/>
                  </a:schemeClr>
                </a:solidFill>
                <a:latin typeface="Algerian" panose="04020705040A02060702" pitchFamily="82" charset="0"/>
              </a:rPr>
              <a:t>INTRODUCTION</a:t>
            </a:r>
            <a:endParaRPr lang="en-IN" sz="5400" b="1"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D88FA33-EFDC-1462-8F65-3E87B10A31DE}"/>
              </a:ext>
            </a:extLst>
          </p:cNvPr>
          <p:cNvSpPr>
            <a:spLocks noGrp="1"/>
          </p:cNvSpPr>
          <p:nvPr>
            <p:ph idx="1"/>
          </p:nvPr>
        </p:nvSpPr>
        <p:spPr/>
        <p:txBody>
          <a:bodyPr>
            <a:normAutofit fontScale="25000" lnSpcReduction="20000"/>
          </a:bodyPr>
          <a:lstStyle/>
          <a:p>
            <a:pPr marL="457200" lvl="1" indent="0">
              <a:buNone/>
            </a:pPr>
            <a:r>
              <a:rPr lang="en-US" sz="8000" dirty="0">
                <a:solidFill>
                  <a:schemeClr val="accent2">
                    <a:lumMod val="50000"/>
                  </a:schemeClr>
                </a:solidFill>
              </a:rPr>
              <a:t>The sinking of this "unsinkable" ship on April 15, 1912, claimed over 1,500 lives, leaving an indelible mark on the collective consciousness of humanity.</a:t>
            </a:r>
          </a:p>
          <a:p>
            <a:r>
              <a:rPr lang="en-US" sz="8000" dirty="0">
                <a:solidFill>
                  <a:schemeClr val="accent2">
                    <a:lumMod val="50000"/>
                  </a:schemeClr>
                </a:solidFill>
              </a:rPr>
              <a:t>More than a century later, the Titanic continues to captivate our imaginations, serving not only as a cautionary tale of technological hubris but also as a compelling case study for data analysis and predictive modeling. </a:t>
            </a:r>
          </a:p>
          <a:p>
            <a:r>
              <a:rPr lang="en-US" sz="8000" dirty="0">
                <a:solidFill>
                  <a:schemeClr val="accent2">
                    <a:lumMod val="50000"/>
                  </a:schemeClr>
                </a:solidFill>
              </a:rPr>
              <a:t>In this project, we delve into the realm of machine learning to predict who among the passengers aboard the Titanic was were most likely to survive this fateful voyage.</a:t>
            </a:r>
          </a:p>
          <a:p>
            <a:r>
              <a:rPr lang="en-US" sz="8000" dirty="0">
                <a:solidFill>
                  <a:schemeClr val="accent2">
                    <a:lumMod val="50000"/>
                  </a:schemeClr>
                </a:solidFill>
              </a:rPr>
              <a:t>Utilizing a dataset comprising passenger information such as age, gender, class, and embarkation point, along with the known outcomes of survival, we aim to construct a predictive model capable of discerning patterns and factors that influenced survival rates. </a:t>
            </a:r>
          </a:p>
          <a:p>
            <a:endParaRPr lang="en-IN" dirty="0"/>
          </a:p>
        </p:txBody>
      </p:sp>
    </p:spTree>
    <p:extLst>
      <p:ext uri="{BB962C8B-B14F-4D97-AF65-F5344CB8AC3E}">
        <p14:creationId xmlns:p14="http://schemas.microsoft.com/office/powerpoint/2010/main" val="332516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A84B-2813-D7AA-A441-13D8E75E686F}"/>
              </a:ext>
            </a:extLst>
          </p:cNvPr>
          <p:cNvSpPr>
            <a:spLocks noGrp="1"/>
          </p:cNvSpPr>
          <p:nvPr>
            <p:ph type="title"/>
          </p:nvPr>
        </p:nvSpPr>
        <p:spPr/>
        <p:txBody>
          <a:bodyPr>
            <a:normAutofit/>
          </a:bodyPr>
          <a:lstStyle/>
          <a:p>
            <a:r>
              <a:rPr lang="en-US" sz="6000" dirty="0">
                <a:solidFill>
                  <a:schemeClr val="accent1">
                    <a:lumMod val="50000"/>
                  </a:schemeClr>
                </a:solidFill>
                <a:latin typeface="Algerian" panose="04020705040A02060702" pitchFamily="82" charset="0"/>
              </a:rPr>
              <a:t>PYTHON LIBRARIES</a:t>
            </a:r>
            <a:endParaRPr lang="en-IN" sz="6000"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13EA796-98F5-545D-755B-72D0395F1A1D}"/>
              </a:ext>
            </a:extLst>
          </p:cNvPr>
          <p:cNvSpPr>
            <a:spLocks noGrp="1"/>
          </p:cNvSpPr>
          <p:nvPr>
            <p:ph idx="1"/>
          </p:nvPr>
        </p:nvSpPr>
        <p:spPr>
          <a:xfrm>
            <a:off x="767255" y="1996967"/>
            <a:ext cx="10163504" cy="3877454"/>
          </a:xfrm>
        </p:spPr>
        <p:txBody>
          <a:bodyPr>
            <a:normAutofit fontScale="47500" lnSpcReduction="20000"/>
          </a:bodyPr>
          <a:lstStyle/>
          <a:p>
            <a:pPr marL="0" indent="0">
              <a:buNone/>
            </a:pPr>
            <a:r>
              <a:rPr lang="en-US" sz="4000" b="1" dirty="0">
                <a:solidFill>
                  <a:srgbClr val="0070C0"/>
                </a:solidFill>
              </a:rPr>
              <a:t>1. Pandas(pd):</a:t>
            </a:r>
            <a:r>
              <a:rPr lang="en-US" sz="4000" dirty="0">
                <a:solidFill>
                  <a:schemeClr val="accent2">
                    <a:lumMod val="50000"/>
                  </a:schemeClr>
                </a:solidFill>
              </a:rPr>
              <a:t>The pandas library is a powerful tool for data manipulation and analysis in Python. It provides data structures and functions to efficiently work with structured data, such as tables or spreadsheets. With pandas, you can easily load learn, transform, analyze, and visualize data.</a:t>
            </a:r>
          </a:p>
          <a:p>
            <a:pPr marL="0" indent="0">
              <a:buNone/>
            </a:pPr>
            <a:r>
              <a:rPr lang="en-US" sz="4000" b="1" dirty="0">
                <a:solidFill>
                  <a:srgbClr val="0070C0"/>
                </a:solidFill>
              </a:rPr>
              <a:t>2. </a:t>
            </a:r>
            <a:r>
              <a:rPr lang="en-US" sz="4000" b="1" dirty="0" err="1">
                <a:solidFill>
                  <a:srgbClr val="0070C0"/>
                </a:solidFill>
              </a:rPr>
              <a:t>Numpy</a:t>
            </a:r>
            <a:r>
              <a:rPr lang="en-US" sz="4000" b="1" dirty="0">
                <a:solidFill>
                  <a:srgbClr val="0070C0"/>
                </a:solidFill>
              </a:rPr>
              <a:t>(np): </a:t>
            </a:r>
            <a:r>
              <a:rPr lang="en-US" sz="4000" dirty="0">
                <a:solidFill>
                  <a:schemeClr val="accent2">
                    <a:lumMod val="50000"/>
                  </a:schemeClr>
                </a:solidFill>
              </a:rPr>
              <a:t>NumPy is a Python library used for working with arrays. It also has functions for working in the domain of linear algebra, Fourier transform, and matrices.</a:t>
            </a:r>
          </a:p>
          <a:p>
            <a:pPr marL="0" indent="0">
              <a:buNone/>
            </a:pPr>
            <a:r>
              <a:rPr lang="en-US" sz="4000" b="1" dirty="0">
                <a:solidFill>
                  <a:srgbClr val="0070C0"/>
                </a:solidFill>
              </a:rPr>
              <a:t>3. Seaborn(</a:t>
            </a:r>
            <a:r>
              <a:rPr lang="en-US" sz="4000" b="1" dirty="0" err="1">
                <a:solidFill>
                  <a:srgbClr val="0070C0"/>
                </a:solidFill>
              </a:rPr>
              <a:t>sns</a:t>
            </a:r>
            <a:r>
              <a:rPr lang="en-US" sz="4000" b="1" dirty="0">
                <a:solidFill>
                  <a:srgbClr val="0070C0"/>
                </a:solidFill>
              </a:rPr>
              <a:t>): </a:t>
            </a:r>
            <a:r>
              <a:rPr lang="en-US" sz="4000" dirty="0">
                <a:solidFill>
                  <a:schemeClr val="accent2">
                    <a:lumMod val="50000"/>
                  </a:schemeClr>
                </a:solidFill>
              </a:rPr>
              <a:t>Seaborn is a Python data visualization library based on matplotlib. It provides a high-level interface for drawing attractive and informative statistical graphics.</a:t>
            </a:r>
          </a:p>
          <a:p>
            <a:pPr marL="0" indent="0">
              <a:buNone/>
            </a:pPr>
            <a:r>
              <a:rPr lang="en-US" sz="4000" b="1" dirty="0">
                <a:solidFill>
                  <a:srgbClr val="0070C0"/>
                </a:solidFill>
              </a:rPr>
              <a:t>4.Matplotlib.pyplot(</a:t>
            </a:r>
            <a:r>
              <a:rPr lang="en-US" sz="4000" b="1" dirty="0" err="1">
                <a:solidFill>
                  <a:srgbClr val="0070C0"/>
                </a:solidFill>
              </a:rPr>
              <a:t>plt</a:t>
            </a:r>
            <a:r>
              <a:rPr lang="en-US" sz="4000" b="1" dirty="0">
                <a:solidFill>
                  <a:srgbClr val="0070C0"/>
                </a:solidFill>
              </a:rPr>
              <a:t>): </a:t>
            </a:r>
            <a:r>
              <a:rPr lang="en-US" sz="4000" dirty="0">
                <a:solidFill>
                  <a:schemeClr val="accent2">
                    <a:lumMod val="50000"/>
                  </a:schemeClr>
                </a:solidFill>
              </a:rPr>
              <a:t>Matplotlib is a comprehensive library for creating static, animated, and interactive visualizations in Python.</a:t>
            </a:r>
          </a:p>
          <a:p>
            <a:pPr marL="0" indent="0">
              <a:buNone/>
            </a:pPr>
            <a:r>
              <a:rPr lang="en-US" sz="4000" b="1" dirty="0">
                <a:solidFill>
                  <a:srgbClr val="0070C0"/>
                </a:solidFill>
              </a:rPr>
              <a:t>5. Warnings: </a:t>
            </a:r>
            <a:r>
              <a:rPr lang="en-US" sz="4000" dirty="0">
                <a:solidFill>
                  <a:schemeClr val="accent2">
                    <a:lumMod val="50000"/>
                  </a:schemeClr>
                </a:solidFill>
              </a:rPr>
              <a:t>The warnings module is used to handle warnings that occur during program execution. In this case, you've suppressed all warnings from being displayed with warnings. </a:t>
            </a:r>
            <a:r>
              <a:rPr lang="en-US" sz="4000" dirty="0" err="1">
                <a:solidFill>
                  <a:schemeClr val="accent2">
                    <a:lumMod val="50000"/>
                  </a:schemeClr>
                </a:solidFill>
              </a:rPr>
              <a:t>filterwarnings</a:t>
            </a:r>
            <a:r>
              <a:rPr lang="en-US" sz="4000" dirty="0">
                <a:solidFill>
                  <a:schemeClr val="accent2">
                    <a:lumMod val="50000"/>
                  </a:schemeClr>
                </a:solidFill>
              </a:rPr>
              <a:t>('ignore</a:t>
            </a:r>
            <a:r>
              <a:rPr lang="en-US" sz="2800" dirty="0"/>
              <a:t>').</a:t>
            </a:r>
          </a:p>
          <a:p>
            <a:pPr marL="0" indent="0">
              <a:buNone/>
            </a:pPr>
            <a:endParaRPr lang="en-IN" dirty="0"/>
          </a:p>
        </p:txBody>
      </p:sp>
    </p:spTree>
    <p:extLst>
      <p:ext uri="{BB962C8B-B14F-4D97-AF65-F5344CB8AC3E}">
        <p14:creationId xmlns:p14="http://schemas.microsoft.com/office/powerpoint/2010/main" val="65223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914D3-8AA2-A4EB-0E70-0608EDBFBA77}"/>
              </a:ext>
            </a:extLst>
          </p:cNvPr>
          <p:cNvSpPr txBox="1"/>
          <p:nvPr/>
        </p:nvSpPr>
        <p:spPr>
          <a:xfrm>
            <a:off x="962664" y="711904"/>
            <a:ext cx="8927432" cy="5355312"/>
          </a:xfrm>
          <a:prstGeom prst="rect">
            <a:avLst/>
          </a:prstGeom>
          <a:noFill/>
        </p:spPr>
        <p:txBody>
          <a:bodyPr wrap="square" rtlCol="0">
            <a:spAutoFit/>
          </a:bodyPr>
          <a:lstStyle/>
          <a:p>
            <a:r>
              <a:rPr lang="en-US" sz="1600" b="1" dirty="0">
                <a:solidFill>
                  <a:srgbClr val="0070C0"/>
                </a:solidFill>
              </a:rPr>
              <a:t>7. </a:t>
            </a:r>
            <a:r>
              <a:rPr lang="en-US" sz="1600" b="1" dirty="0" err="1">
                <a:solidFill>
                  <a:srgbClr val="0070C0"/>
                </a:solidFill>
              </a:rPr>
              <a:t>Sklearn</a:t>
            </a:r>
            <a:r>
              <a:rPr lang="en-US" sz="1600" b="1" dirty="0">
                <a:solidFill>
                  <a:srgbClr val="0070C0"/>
                </a:solidFill>
              </a:rPr>
              <a:t>. </a:t>
            </a:r>
            <a:r>
              <a:rPr lang="en-US" sz="1600" b="1" dirty="0" err="1">
                <a:solidFill>
                  <a:srgbClr val="0070C0"/>
                </a:solidFill>
              </a:rPr>
              <a:t>preprocessing.LabelEncoder</a:t>
            </a:r>
            <a:r>
              <a:rPr lang="en-US" sz="1600" b="1" dirty="0">
                <a:solidFill>
                  <a:srgbClr val="0070C0"/>
                </a:solidFill>
              </a:rPr>
              <a:t>: </a:t>
            </a:r>
            <a:r>
              <a:rPr lang="en-US" dirty="0">
                <a:solidFill>
                  <a:schemeClr val="accent2">
                    <a:lumMod val="50000"/>
                  </a:schemeClr>
                </a:solidFill>
              </a:rPr>
              <a:t>is a utility class in scikit-learn, a popular Python machine-learning library. Its primary function is to encode categorical labels as numerical values. </a:t>
            </a:r>
          </a:p>
          <a:p>
            <a:endParaRPr lang="en-US" dirty="0">
              <a:solidFill>
                <a:srgbClr val="0070C0"/>
              </a:solidFill>
            </a:endParaRPr>
          </a:p>
          <a:p>
            <a:r>
              <a:rPr lang="en-US" b="1" dirty="0">
                <a:solidFill>
                  <a:srgbClr val="0070C0"/>
                </a:solidFill>
              </a:rPr>
              <a:t>8. </a:t>
            </a:r>
            <a:r>
              <a:rPr lang="en-US" b="1" dirty="0" err="1">
                <a:solidFill>
                  <a:srgbClr val="0070C0"/>
                </a:solidFill>
              </a:rPr>
              <a:t>Sklearn.model_selection.train_test_split</a:t>
            </a:r>
            <a:r>
              <a:rPr lang="en-US" dirty="0">
                <a:solidFill>
                  <a:srgbClr val="0070C0"/>
                </a:solidFill>
              </a:rPr>
              <a:t>: </a:t>
            </a:r>
            <a:r>
              <a:rPr lang="en-US" dirty="0">
                <a:solidFill>
                  <a:schemeClr val="accent2">
                    <a:lumMod val="50000"/>
                  </a:schemeClr>
                </a:solidFill>
              </a:rPr>
              <a:t>This function is used to split datasets into random train and test subsets. It's commonly used for model evaluation and validation</a:t>
            </a:r>
            <a:r>
              <a:rPr lang="en-US" dirty="0">
                <a:solidFill>
                  <a:srgbClr val="0070C0"/>
                </a:solidFill>
              </a:rPr>
              <a:t>. </a:t>
            </a:r>
          </a:p>
          <a:p>
            <a:endParaRPr lang="en-US" b="1" dirty="0">
              <a:solidFill>
                <a:srgbClr val="0070C0"/>
              </a:solidFill>
            </a:endParaRPr>
          </a:p>
          <a:p>
            <a:r>
              <a:rPr lang="en-US" b="1" dirty="0">
                <a:solidFill>
                  <a:srgbClr val="0070C0"/>
                </a:solidFill>
              </a:rPr>
              <a:t>9. </a:t>
            </a:r>
            <a:r>
              <a:rPr lang="en-US" b="1" dirty="0" err="1">
                <a:solidFill>
                  <a:srgbClr val="0070C0"/>
                </a:solidFill>
              </a:rPr>
              <a:t>Sklearn</a:t>
            </a:r>
            <a:r>
              <a:rPr lang="en-US" b="1" dirty="0">
                <a:solidFill>
                  <a:srgbClr val="0070C0"/>
                </a:solidFill>
              </a:rPr>
              <a:t>. </a:t>
            </a:r>
            <a:r>
              <a:rPr lang="en-US" b="1" dirty="0" err="1">
                <a:solidFill>
                  <a:srgbClr val="0070C0"/>
                </a:solidFill>
              </a:rPr>
              <a:t>ensemble.RandomForestClassifier</a:t>
            </a:r>
            <a:r>
              <a:rPr lang="en-US" b="1" dirty="0">
                <a:solidFill>
                  <a:srgbClr val="0070C0"/>
                </a:solidFill>
              </a:rPr>
              <a:t>: </a:t>
            </a:r>
            <a:r>
              <a:rPr lang="en-US" dirty="0">
                <a:solidFill>
                  <a:schemeClr val="accent2">
                    <a:lumMod val="50000"/>
                  </a:schemeClr>
                </a:solidFill>
              </a:rPr>
              <a:t>RandomForestClassifier is an ensemble learning method used for classification tasks. It fits several decision tree classifiers on various sub-samples of the dataset and uses averaging to improve the predictive accuracy and control over-fitting. </a:t>
            </a:r>
          </a:p>
          <a:p>
            <a:endParaRPr lang="en-US" b="1" dirty="0">
              <a:solidFill>
                <a:srgbClr val="0070C0"/>
              </a:solidFill>
            </a:endParaRPr>
          </a:p>
          <a:p>
            <a:r>
              <a:rPr lang="en-US" b="1" dirty="0">
                <a:solidFill>
                  <a:srgbClr val="0070C0"/>
                </a:solidFill>
              </a:rPr>
              <a:t>10.Sklearn.metrics.accuracy_score: </a:t>
            </a:r>
            <a:r>
              <a:rPr lang="en-US" dirty="0" err="1">
                <a:solidFill>
                  <a:schemeClr val="accent2">
                    <a:lumMod val="50000"/>
                  </a:schemeClr>
                </a:solidFill>
              </a:rPr>
              <a:t>accuracy_score</a:t>
            </a:r>
            <a:r>
              <a:rPr lang="en-US" dirty="0">
                <a:solidFill>
                  <a:schemeClr val="accent2">
                    <a:lumMod val="50000"/>
                  </a:schemeClr>
                </a:solidFill>
              </a:rPr>
              <a:t> is a function used to compute the accuracy classification score, which is the fraction of correct predictions among the total number of predictions made.</a:t>
            </a:r>
          </a:p>
          <a:p>
            <a:endParaRPr lang="en-US" b="1" dirty="0">
              <a:solidFill>
                <a:srgbClr val="0070C0"/>
              </a:solidFill>
            </a:endParaRPr>
          </a:p>
          <a:p>
            <a:r>
              <a:rPr lang="en-US" b="1" dirty="0">
                <a:solidFill>
                  <a:srgbClr val="0070C0"/>
                </a:solidFill>
              </a:rPr>
              <a:t>11. </a:t>
            </a:r>
            <a:r>
              <a:rPr lang="en-US" b="1" dirty="0" err="1">
                <a:solidFill>
                  <a:srgbClr val="0070C0"/>
                </a:solidFill>
              </a:rPr>
              <a:t>Sklearn.metrics.classification_report</a:t>
            </a:r>
            <a:r>
              <a:rPr lang="en-US" b="1" dirty="0">
                <a:solidFill>
                  <a:srgbClr val="0070C0"/>
                </a:solidFill>
              </a:rPr>
              <a:t>: </a:t>
            </a:r>
            <a:r>
              <a:rPr lang="en-US" dirty="0" err="1">
                <a:solidFill>
                  <a:schemeClr val="accent2">
                    <a:lumMod val="50000"/>
                  </a:schemeClr>
                </a:solidFill>
              </a:rPr>
              <a:t>classification_report</a:t>
            </a:r>
            <a:r>
              <a:rPr lang="en-US" dirty="0">
                <a:solidFill>
                  <a:schemeClr val="accent2">
                    <a:lumMod val="50000"/>
                  </a:schemeClr>
                </a:solidFill>
              </a:rPr>
              <a:t> is a function used to build a text report showing the main classification metrics (precision, recall, F1-score, and support) for each class in a classification task. </a:t>
            </a:r>
            <a:endParaRPr lang="en-IN" dirty="0">
              <a:solidFill>
                <a:schemeClr val="accent2">
                  <a:lumMod val="50000"/>
                </a:schemeClr>
              </a:solidFill>
            </a:endParaRPr>
          </a:p>
        </p:txBody>
      </p:sp>
    </p:spTree>
    <p:extLst>
      <p:ext uri="{BB962C8B-B14F-4D97-AF65-F5344CB8AC3E}">
        <p14:creationId xmlns:p14="http://schemas.microsoft.com/office/powerpoint/2010/main" val="308314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EA33-8972-D390-E552-81F4D8F389C7}"/>
              </a:ext>
            </a:extLst>
          </p:cNvPr>
          <p:cNvSpPr>
            <a:spLocks noGrp="1"/>
          </p:cNvSpPr>
          <p:nvPr>
            <p:ph type="title"/>
          </p:nvPr>
        </p:nvSpPr>
        <p:spPr/>
        <p:txBody>
          <a:bodyPr/>
          <a:lstStyle/>
          <a:p>
            <a:r>
              <a:rPr lang="en-US" b="1" dirty="0">
                <a:solidFill>
                  <a:schemeClr val="accent1">
                    <a:lumMod val="50000"/>
                  </a:schemeClr>
                </a:solidFill>
                <a:latin typeface="Algerian" panose="04020705040A02060702" pitchFamily="82" charset="0"/>
              </a:rPr>
              <a:t>DATA OVERVIEW</a:t>
            </a:r>
            <a:endParaRPr lang="en-IN" b="1" dirty="0">
              <a:solidFill>
                <a:schemeClr val="accent1">
                  <a:lumMod val="50000"/>
                </a:schemeClr>
              </a:solidFill>
              <a:latin typeface="Algerian" panose="04020705040A02060702" pitchFamily="82" charset="0"/>
            </a:endParaRPr>
          </a:p>
        </p:txBody>
      </p:sp>
      <p:graphicFrame>
        <p:nvGraphicFramePr>
          <p:cNvPr id="7" name="Content Placeholder 6">
            <a:extLst>
              <a:ext uri="{FF2B5EF4-FFF2-40B4-BE49-F238E27FC236}">
                <a16:creationId xmlns:a16="http://schemas.microsoft.com/office/drawing/2014/main" id="{F9A95229-B63D-534C-1887-A97A5D70F0B1}"/>
              </a:ext>
            </a:extLst>
          </p:cNvPr>
          <p:cNvGraphicFramePr>
            <a:graphicFrameLocks noGrp="1"/>
          </p:cNvGraphicFramePr>
          <p:nvPr>
            <p:ph idx="1"/>
            <p:extLst>
              <p:ext uri="{D42A27DB-BD31-4B8C-83A1-F6EECF244321}">
                <p14:modId xmlns:p14="http://schemas.microsoft.com/office/powerpoint/2010/main" val="3737602797"/>
              </p:ext>
            </p:extLst>
          </p:nvPr>
        </p:nvGraphicFramePr>
        <p:xfrm>
          <a:off x="2326481" y="2447926"/>
          <a:ext cx="7848224" cy="3402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54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547F-C66F-09EB-FEA2-54523228E615}"/>
              </a:ext>
            </a:extLst>
          </p:cNvPr>
          <p:cNvSpPr>
            <a:spLocks noGrp="1"/>
          </p:cNvSpPr>
          <p:nvPr>
            <p:ph type="title"/>
          </p:nvPr>
        </p:nvSpPr>
        <p:spPr/>
        <p:txBody>
          <a:bodyPr/>
          <a:lstStyle/>
          <a:p>
            <a:r>
              <a:rPr lang="en-US" b="1" dirty="0">
                <a:solidFill>
                  <a:schemeClr val="accent1">
                    <a:lumMod val="50000"/>
                  </a:schemeClr>
                </a:solidFill>
                <a:latin typeface="Algerian" panose="04020705040A02060702" pitchFamily="82" charset="0"/>
              </a:rPr>
              <a:t>DATA CLEANING</a:t>
            </a:r>
            <a:endParaRPr lang="en-IN" b="1"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B112956-2C51-CD37-B1A3-20C235C02120}"/>
              </a:ext>
            </a:extLst>
          </p:cNvPr>
          <p:cNvSpPr>
            <a:spLocks noGrp="1"/>
          </p:cNvSpPr>
          <p:nvPr>
            <p:ph idx="1"/>
          </p:nvPr>
        </p:nvSpPr>
        <p:spPr>
          <a:xfrm>
            <a:off x="1345324" y="1853755"/>
            <a:ext cx="8390857" cy="4028756"/>
          </a:xfrm>
        </p:spPr>
        <p:txBody>
          <a:bodyPr/>
          <a:lstStyle/>
          <a:p>
            <a:pPr marL="0" indent="0">
              <a:buNone/>
            </a:pPr>
            <a:endParaRPr lang="en-US" sz="1800" dirty="0">
              <a:solidFill>
                <a:schemeClr val="accent2">
                  <a:lumMod val="50000"/>
                </a:schemeClr>
              </a:solidFill>
            </a:endParaRPr>
          </a:p>
          <a:p>
            <a:pPr marL="0" indent="0">
              <a:buNone/>
            </a:pPr>
            <a:r>
              <a:rPr lang="en-US" dirty="0">
                <a:solidFill>
                  <a:schemeClr val="accent2">
                    <a:lumMod val="50000"/>
                  </a:schemeClr>
                </a:solidFill>
              </a:rPr>
              <a:t>Remove the '</a:t>
            </a:r>
            <a:r>
              <a:rPr lang="en-US" dirty="0" err="1">
                <a:solidFill>
                  <a:schemeClr val="accent2">
                    <a:lumMod val="50000"/>
                  </a:schemeClr>
                </a:solidFill>
              </a:rPr>
              <a:t>PassengerId</a:t>
            </a:r>
            <a:r>
              <a:rPr lang="en-US" dirty="0">
                <a:solidFill>
                  <a:schemeClr val="accent2">
                    <a:lumMod val="50000"/>
                  </a:schemeClr>
                </a:solidFill>
              </a:rPr>
              <a:t>' column from the dataset since it does not contribute to the prediction task. </a:t>
            </a:r>
          </a:p>
          <a:p>
            <a:pPr marL="0" indent="0">
              <a:buNone/>
            </a:pPr>
            <a:r>
              <a:rPr lang="en-US" dirty="0">
                <a:solidFill>
                  <a:schemeClr val="accent2">
                    <a:lumMod val="50000"/>
                  </a:schemeClr>
                </a:solidFill>
              </a:rPr>
              <a:t>This code will drop the '</a:t>
            </a:r>
            <a:r>
              <a:rPr lang="en-US" dirty="0" err="1">
                <a:solidFill>
                  <a:schemeClr val="accent2">
                    <a:lumMod val="50000"/>
                  </a:schemeClr>
                </a:solidFill>
              </a:rPr>
              <a:t>PassengerId</a:t>
            </a:r>
            <a:r>
              <a:rPr lang="en-US" dirty="0">
                <a:solidFill>
                  <a:schemeClr val="accent2">
                    <a:lumMod val="50000"/>
                  </a:schemeClr>
                </a:solidFill>
              </a:rPr>
              <a:t>' column from the Data Frame in place, meaning the change will be applied directly to the Data Frame without the need to reassign it to a new variable.</a:t>
            </a:r>
          </a:p>
          <a:p>
            <a:pPr marL="0" indent="0">
              <a:buNone/>
            </a:pPr>
            <a:endParaRPr lang="en-US" dirty="0"/>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45E57145-9ACE-6070-08BC-67DA658451CF}"/>
              </a:ext>
            </a:extLst>
          </p:cNvPr>
          <p:cNvPicPr>
            <a:picLocks noChangeAspect="1"/>
          </p:cNvPicPr>
          <p:nvPr/>
        </p:nvPicPr>
        <p:blipFill>
          <a:blip r:embed="rId2"/>
          <a:stretch>
            <a:fillRect/>
          </a:stretch>
        </p:blipFill>
        <p:spPr>
          <a:xfrm>
            <a:off x="1792424" y="4542044"/>
            <a:ext cx="8105554" cy="1095233"/>
          </a:xfrm>
          <a:prstGeom prst="rect">
            <a:avLst/>
          </a:prstGeom>
        </p:spPr>
      </p:pic>
    </p:spTree>
    <p:extLst>
      <p:ext uri="{BB962C8B-B14F-4D97-AF65-F5344CB8AC3E}">
        <p14:creationId xmlns:p14="http://schemas.microsoft.com/office/powerpoint/2010/main" val="344330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B3807E-EBF1-854D-D3A6-E2153BBF3A75}"/>
              </a:ext>
            </a:extLst>
          </p:cNvPr>
          <p:cNvPicPr>
            <a:picLocks noChangeAspect="1"/>
          </p:cNvPicPr>
          <p:nvPr/>
        </p:nvPicPr>
        <p:blipFill>
          <a:blip r:embed="rId2"/>
          <a:stretch>
            <a:fillRect/>
          </a:stretch>
        </p:blipFill>
        <p:spPr>
          <a:xfrm>
            <a:off x="4158917" y="1615240"/>
            <a:ext cx="4944978" cy="4385511"/>
          </a:xfrm>
          <a:prstGeom prst="rect">
            <a:avLst/>
          </a:prstGeom>
        </p:spPr>
      </p:pic>
      <p:sp>
        <p:nvSpPr>
          <p:cNvPr id="4" name="TextBox 3">
            <a:extLst>
              <a:ext uri="{FF2B5EF4-FFF2-40B4-BE49-F238E27FC236}">
                <a16:creationId xmlns:a16="http://schemas.microsoft.com/office/drawing/2014/main" id="{DCF5E961-DDEC-B8EB-032C-14826EBBE7E2}"/>
              </a:ext>
            </a:extLst>
          </p:cNvPr>
          <p:cNvSpPr txBox="1"/>
          <p:nvPr/>
        </p:nvSpPr>
        <p:spPr>
          <a:xfrm>
            <a:off x="1596605" y="676484"/>
            <a:ext cx="8325853" cy="854080"/>
          </a:xfrm>
          <a:prstGeom prst="rect">
            <a:avLst/>
          </a:prstGeom>
          <a:noFill/>
        </p:spPr>
        <p:txBody>
          <a:bodyPr wrap="square" rtlCol="0">
            <a:spAutoFit/>
          </a:bodyPr>
          <a:lstStyle/>
          <a:p>
            <a:r>
              <a:rPr lang="en-US" sz="3600" b="1" dirty="0">
                <a:solidFill>
                  <a:schemeClr val="accent1">
                    <a:lumMod val="50000"/>
                  </a:schemeClr>
                </a:solidFill>
                <a:latin typeface="Algerian" panose="04020705040A02060702" pitchFamily="82" charset="0"/>
              </a:rPr>
              <a:t>CHECKING DATA TYPES</a:t>
            </a:r>
          </a:p>
          <a:p>
            <a:endParaRPr lang="en-IN" sz="1350" dirty="0"/>
          </a:p>
        </p:txBody>
      </p:sp>
    </p:spTree>
    <p:extLst>
      <p:ext uri="{BB962C8B-B14F-4D97-AF65-F5344CB8AC3E}">
        <p14:creationId xmlns:p14="http://schemas.microsoft.com/office/powerpoint/2010/main" val="259302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5A4C-2C25-3F28-9A56-FD3A5D71F443}"/>
              </a:ext>
            </a:extLst>
          </p:cNvPr>
          <p:cNvSpPr>
            <a:spLocks noGrp="1"/>
          </p:cNvSpPr>
          <p:nvPr>
            <p:ph type="title"/>
          </p:nvPr>
        </p:nvSpPr>
        <p:spPr>
          <a:xfrm>
            <a:off x="1376855" y="945930"/>
            <a:ext cx="8493333" cy="1329284"/>
          </a:xfrm>
        </p:spPr>
        <p:txBody>
          <a:bodyPr>
            <a:normAutofit/>
          </a:bodyPr>
          <a:lstStyle/>
          <a:p>
            <a:r>
              <a:rPr lang="en-US" sz="4400" b="1" dirty="0">
                <a:solidFill>
                  <a:schemeClr val="accent1">
                    <a:lumMod val="50000"/>
                  </a:schemeClr>
                </a:solidFill>
                <a:latin typeface="Algerian" panose="04020705040A02060702" pitchFamily="82" charset="0"/>
              </a:rPr>
              <a:t>DEALING WITH NULL VALUES</a:t>
            </a:r>
            <a:endParaRPr lang="en-IN" sz="4400" b="1" dirty="0">
              <a:solidFill>
                <a:schemeClr val="accent1">
                  <a:lumMod val="50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89AC6C12-1853-0AEB-0C5A-6E91664291CE}"/>
              </a:ext>
            </a:extLst>
          </p:cNvPr>
          <p:cNvPicPr>
            <a:picLocks noGrp="1" noChangeAspect="1"/>
          </p:cNvPicPr>
          <p:nvPr>
            <p:ph idx="1"/>
          </p:nvPr>
        </p:nvPicPr>
        <p:blipFill>
          <a:blip r:embed="rId2"/>
          <a:stretch>
            <a:fillRect/>
          </a:stretch>
        </p:blipFill>
        <p:spPr>
          <a:xfrm>
            <a:off x="1872917" y="2254195"/>
            <a:ext cx="3922295" cy="2956155"/>
          </a:xfrm>
        </p:spPr>
      </p:pic>
      <p:pic>
        <p:nvPicPr>
          <p:cNvPr id="7" name="Picture 6">
            <a:extLst>
              <a:ext uri="{FF2B5EF4-FFF2-40B4-BE49-F238E27FC236}">
                <a16:creationId xmlns:a16="http://schemas.microsoft.com/office/drawing/2014/main" id="{BEE7B47F-4CE9-2F1F-85C9-A2C16C086506}"/>
              </a:ext>
            </a:extLst>
          </p:cNvPr>
          <p:cNvPicPr>
            <a:picLocks noChangeAspect="1"/>
          </p:cNvPicPr>
          <p:nvPr/>
        </p:nvPicPr>
        <p:blipFill>
          <a:blip r:embed="rId3"/>
          <a:stretch>
            <a:fillRect/>
          </a:stretch>
        </p:blipFill>
        <p:spPr>
          <a:xfrm>
            <a:off x="6248681" y="2254195"/>
            <a:ext cx="3962120" cy="3042709"/>
          </a:xfrm>
          <a:prstGeom prst="rect">
            <a:avLst/>
          </a:prstGeom>
        </p:spPr>
      </p:pic>
    </p:spTree>
    <p:extLst>
      <p:ext uri="{BB962C8B-B14F-4D97-AF65-F5344CB8AC3E}">
        <p14:creationId xmlns:p14="http://schemas.microsoft.com/office/powerpoint/2010/main" val="14079460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541</TotalTime>
  <Words>1862</Words>
  <Application>Microsoft Office PowerPoint</Application>
  <PresentationFormat>Widescreen</PresentationFormat>
  <Paragraphs>131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Calibri</vt:lpstr>
      <vt:lpstr>Gill Sans MT</vt:lpstr>
      <vt:lpstr>Gallery</vt:lpstr>
      <vt:lpstr>TITANIC SURVIVAL PREDICTION</vt:lpstr>
      <vt:lpstr>Project content</vt:lpstr>
      <vt:lpstr>INTRODUCTION</vt:lpstr>
      <vt:lpstr>PYTHON LIBRARIES</vt:lpstr>
      <vt:lpstr>PowerPoint Presentation</vt:lpstr>
      <vt:lpstr>DATA OVERVIEW</vt:lpstr>
      <vt:lpstr>DATA CLEANING</vt:lpstr>
      <vt:lpstr>PowerPoint Presentation</vt:lpstr>
      <vt:lpstr>DEALING WITH NULL VALUES</vt:lpstr>
      <vt:lpstr>PowerPoint Presentation</vt:lpstr>
      <vt:lpstr>PowerPoint Presentation</vt:lpstr>
      <vt:lpstr>EDA - (EXPLORATORY DATA ANALYSIS)</vt:lpstr>
      <vt:lpstr>PowerPoint Presentation</vt:lpstr>
      <vt:lpstr>PowerPoint Presentation</vt:lpstr>
      <vt:lpstr>PowerPoint Presentation</vt:lpstr>
      <vt:lpstr>PowerPoint Presentation</vt:lpstr>
      <vt:lpstr>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dc:title>
  <dc:creator>patel chandraketika</dc:creator>
  <cp:lastModifiedBy>patel chandraketika</cp:lastModifiedBy>
  <cp:revision>1</cp:revision>
  <dcterms:created xsi:type="dcterms:W3CDTF">2024-05-28T16:50:52Z</dcterms:created>
  <dcterms:modified xsi:type="dcterms:W3CDTF">2024-05-29T16:12:29Z</dcterms:modified>
</cp:coreProperties>
</file>