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8" r:id="rId3"/>
    <p:sldId id="259" r:id="rId4"/>
    <p:sldId id="271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BAA4D-36C4-4945-A458-12DFDCDA36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F68749-D153-48BE-A67E-463BDA327156}">
      <dgm:prSet/>
      <dgm:spPr/>
      <dgm:t>
        <a:bodyPr/>
        <a:lstStyle/>
        <a:p>
          <a:r>
            <a:rPr lang="en-US" dirty="0"/>
            <a:t>The main objective of the project is to provide a logic-based game. This project is useful for any kind of people especially young minds who wants to improve their problem-solving skills. And we have also implemented a sudoku solver which takes a sudoku board as input and finds solution if it is solvable.</a:t>
          </a:r>
        </a:p>
      </dgm:t>
    </dgm:pt>
    <dgm:pt modelId="{2B714963-B76E-41DE-8647-BCC2E61238AD}" type="parTrans" cxnId="{6CE1D797-D19A-484D-810A-A86742FD413A}">
      <dgm:prSet/>
      <dgm:spPr/>
      <dgm:t>
        <a:bodyPr/>
        <a:lstStyle/>
        <a:p>
          <a:endParaRPr lang="en-US"/>
        </a:p>
      </dgm:t>
    </dgm:pt>
    <dgm:pt modelId="{9C584959-14C9-4866-A68D-78ED53418B87}" type="sibTrans" cxnId="{6CE1D797-D19A-484D-810A-A86742FD413A}">
      <dgm:prSet/>
      <dgm:spPr/>
      <dgm:t>
        <a:bodyPr/>
        <a:lstStyle/>
        <a:p>
          <a:endParaRPr lang="en-US"/>
        </a:p>
      </dgm:t>
    </dgm:pt>
    <dgm:pt modelId="{13722C5C-A0CC-4B60-9BA0-FDF7E0B633C0}">
      <dgm:prSet/>
      <dgm:spPr/>
      <dgm:t>
        <a:bodyPr/>
        <a:lstStyle/>
        <a:p>
          <a:r>
            <a:rPr lang="en-US" dirty="0"/>
            <a:t>When the game starts, a menu is shown. The player must select whether to solve a puzzle or would like to find a solution for one.</a:t>
          </a:r>
        </a:p>
      </dgm:t>
    </dgm:pt>
    <dgm:pt modelId="{946DEC81-997D-465A-A69E-C8E77EA3E300}" type="parTrans" cxnId="{6C0D5175-A770-4BD0-8E7A-8C269A5A8385}">
      <dgm:prSet/>
      <dgm:spPr/>
      <dgm:t>
        <a:bodyPr/>
        <a:lstStyle/>
        <a:p>
          <a:endParaRPr lang="en-US"/>
        </a:p>
      </dgm:t>
    </dgm:pt>
    <dgm:pt modelId="{40707781-6B8D-42DB-8DB1-916CBC3ACF55}" type="sibTrans" cxnId="{6C0D5175-A770-4BD0-8E7A-8C269A5A8385}">
      <dgm:prSet/>
      <dgm:spPr/>
      <dgm:t>
        <a:bodyPr/>
        <a:lstStyle/>
        <a:p>
          <a:endParaRPr lang="en-US"/>
        </a:p>
      </dgm:t>
    </dgm:pt>
    <dgm:pt modelId="{B8311189-C1B0-4D30-8FF2-F85ACDCD6900}">
      <dgm:prSet/>
      <dgm:spPr/>
      <dgm:t>
        <a:bodyPr/>
        <a:lstStyle/>
        <a:p>
          <a:r>
            <a:rPr lang="en-US"/>
            <a:t>If player selects to solve a puzzle, then a puzzle is generated and is shown to player. If player selects to find a solution, then an empty puzzle is generated, and the player must give input and the solution will be displayed right away.</a:t>
          </a:r>
        </a:p>
      </dgm:t>
    </dgm:pt>
    <dgm:pt modelId="{224E7105-A55F-41D6-BD17-47E3942E9346}" type="parTrans" cxnId="{07261882-921C-4FAB-B9D3-BB850BE538CB}">
      <dgm:prSet/>
      <dgm:spPr/>
      <dgm:t>
        <a:bodyPr/>
        <a:lstStyle/>
        <a:p>
          <a:endParaRPr lang="en-US"/>
        </a:p>
      </dgm:t>
    </dgm:pt>
    <dgm:pt modelId="{B229AC7D-F6B0-4A79-B82D-C55D5206DEF9}" type="sibTrans" cxnId="{07261882-921C-4FAB-B9D3-BB850BE538CB}">
      <dgm:prSet/>
      <dgm:spPr/>
      <dgm:t>
        <a:bodyPr/>
        <a:lstStyle/>
        <a:p>
          <a:endParaRPr lang="en-US"/>
        </a:p>
      </dgm:t>
    </dgm:pt>
    <dgm:pt modelId="{AE956B3F-FF5D-7B48-8786-8B239BFD78D0}" type="pres">
      <dgm:prSet presAssocID="{DA6BAA4D-36C4-4945-A458-12DFDCDA3628}" presName="linear" presStyleCnt="0">
        <dgm:presLayoutVars>
          <dgm:animLvl val="lvl"/>
          <dgm:resizeHandles val="exact"/>
        </dgm:presLayoutVars>
      </dgm:prSet>
      <dgm:spPr/>
    </dgm:pt>
    <dgm:pt modelId="{84041550-235F-6D48-B04F-9E4B046F0F57}" type="pres">
      <dgm:prSet presAssocID="{BAF68749-D153-48BE-A67E-463BDA327156}" presName="parentText" presStyleLbl="node1" presStyleIdx="0" presStyleCnt="3" custScaleY="140728">
        <dgm:presLayoutVars>
          <dgm:chMax val="0"/>
          <dgm:bulletEnabled val="1"/>
        </dgm:presLayoutVars>
      </dgm:prSet>
      <dgm:spPr/>
    </dgm:pt>
    <dgm:pt modelId="{999F477A-567D-6549-9AF3-C484F9E01367}" type="pres">
      <dgm:prSet presAssocID="{9C584959-14C9-4866-A68D-78ED53418B87}" presName="spacer" presStyleCnt="0"/>
      <dgm:spPr/>
    </dgm:pt>
    <dgm:pt modelId="{8C440473-B761-7643-9E0D-17E642399C69}" type="pres">
      <dgm:prSet presAssocID="{13722C5C-A0CC-4B60-9BA0-FDF7E0B633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5CA540-FB15-4A42-AF37-95BEC2D789B5}" type="pres">
      <dgm:prSet presAssocID="{40707781-6B8D-42DB-8DB1-916CBC3ACF55}" presName="spacer" presStyleCnt="0"/>
      <dgm:spPr/>
    </dgm:pt>
    <dgm:pt modelId="{1A9C0E79-95B3-3C40-8E29-B013FAFF6626}" type="pres">
      <dgm:prSet presAssocID="{B8311189-C1B0-4D30-8FF2-F85ACDCD69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9F1111-39EB-954C-B205-840579660A66}" type="presOf" srcId="{13722C5C-A0CC-4B60-9BA0-FDF7E0B633C0}" destId="{8C440473-B761-7643-9E0D-17E642399C69}" srcOrd="0" destOrd="0" presId="urn:microsoft.com/office/officeart/2005/8/layout/vList2"/>
    <dgm:cxn modelId="{6C0D5175-A770-4BD0-8E7A-8C269A5A8385}" srcId="{DA6BAA4D-36C4-4945-A458-12DFDCDA3628}" destId="{13722C5C-A0CC-4B60-9BA0-FDF7E0B633C0}" srcOrd="1" destOrd="0" parTransId="{946DEC81-997D-465A-A69E-C8E77EA3E300}" sibTransId="{40707781-6B8D-42DB-8DB1-916CBC3ACF55}"/>
    <dgm:cxn modelId="{07261882-921C-4FAB-B9D3-BB850BE538CB}" srcId="{DA6BAA4D-36C4-4945-A458-12DFDCDA3628}" destId="{B8311189-C1B0-4D30-8FF2-F85ACDCD6900}" srcOrd="2" destOrd="0" parTransId="{224E7105-A55F-41D6-BD17-47E3942E9346}" sibTransId="{B229AC7D-F6B0-4A79-B82D-C55D5206DEF9}"/>
    <dgm:cxn modelId="{BC587D94-EA81-D540-953F-BD5932EFDB28}" type="presOf" srcId="{DA6BAA4D-36C4-4945-A458-12DFDCDA3628}" destId="{AE956B3F-FF5D-7B48-8786-8B239BFD78D0}" srcOrd="0" destOrd="0" presId="urn:microsoft.com/office/officeart/2005/8/layout/vList2"/>
    <dgm:cxn modelId="{6CE1D797-D19A-484D-810A-A86742FD413A}" srcId="{DA6BAA4D-36C4-4945-A458-12DFDCDA3628}" destId="{BAF68749-D153-48BE-A67E-463BDA327156}" srcOrd="0" destOrd="0" parTransId="{2B714963-B76E-41DE-8647-BCC2E61238AD}" sibTransId="{9C584959-14C9-4866-A68D-78ED53418B87}"/>
    <dgm:cxn modelId="{F29528AC-104B-BD47-B9F3-CEEA7C2EC26F}" type="presOf" srcId="{BAF68749-D153-48BE-A67E-463BDA327156}" destId="{84041550-235F-6D48-B04F-9E4B046F0F57}" srcOrd="0" destOrd="0" presId="urn:microsoft.com/office/officeart/2005/8/layout/vList2"/>
    <dgm:cxn modelId="{98D0ABC8-AEF8-254A-B603-1F09C5BAB0BA}" type="presOf" srcId="{B8311189-C1B0-4D30-8FF2-F85ACDCD6900}" destId="{1A9C0E79-95B3-3C40-8E29-B013FAFF6626}" srcOrd="0" destOrd="0" presId="urn:microsoft.com/office/officeart/2005/8/layout/vList2"/>
    <dgm:cxn modelId="{DA9EF32F-1FB8-CD44-AFBD-FFC256F105CE}" type="presParOf" srcId="{AE956B3F-FF5D-7B48-8786-8B239BFD78D0}" destId="{84041550-235F-6D48-B04F-9E4B046F0F57}" srcOrd="0" destOrd="0" presId="urn:microsoft.com/office/officeart/2005/8/layout/vList2"/>
    <dgm:cxn modelId="{CED11FB3-F7D5-1341-9A25-BF7F0308A67C}" type="presParOf" srcId="{AE956B3F-FF5D-7B48-8786-8B239BFD78D0}" destId="{999F477A-567D-6549-9AF3-C484F9E01367}" srcOrd="1" destOrd="0" presId="urn:microsoft.com/office/officeart/2005/8/layout/vList2"/>
    <dgm:cxn modelId="{FF90D8CA-D94A-034A-AAFF-DD5C92836DEE}" type="presParOf" srcId="{AE956B3F-FF5D-7B48-8786-8B239BFD78D0}" destId="{8C440473-B761-7643-9E0D-17E642399C69}" srcOrd="2" destOrd="0" presId="urn:microsoft.com/office/officeart/2005/8/layout/vList2"/>
    <dgm:cxn modelId="{9CAC757F-FB69-D642-A141-C02D98B3965D}" type="presParOf" srcId="{AE956B3F-FF5D-7B48-8786-8B239BFD78D0}" destId="{5E5CA540-FB15-4A42-AF37-95BEC2D789B5}" srcOrd="3" destOrd="0" presId="urn:microsoft.com/office/officeart/2005/8/layout/vList2"/>
    <dgm:cxn modelId="{2A3055A6-C3C6-2145-826C-863FAAA5BD93}" type="presParOf" srcId="{AE956B3F-FF5D-7B48-8786-8B239BFD78D0}" destId="{1A9C0E79-95B3-3C40-8E29-B013FAFF66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CED36-E541-4B94-BC92-A3ACA2F10A4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E9257F-FB0C-429F-A269-4F3210AE590A}">
      <dgm:prSet/>
      <dgm:spPr/>
      <dgm:t>
        <a:bodyPr/>
        <a:lstStyle/>
        <a:p>
          <a:r>
            <a:rPr lang="en-US"/>
            <a:t>Tkinter and pygame for Building the GUI</a:t>
          </a:r>
        </a:p>
      </dgm:t>
    </dgm:pt>
    <dgm:pt modelId="{A31A9173-8783-471A-8424-579420BC4363}" type="parTrans" cxnId="{AD20BE0B-56C9-4C8C-B4A3-9E1874C43710}">
      <dgm:prSet/>
      <dgm:spPr/>
      <dgm:t>
        <a:bodyPr/>
        <a:lstStyle/>
        <a:p>
          <a:endParaRPr lang="en-US"/>
        </a:p>
      </dgm:t>
    </dgm:pt>
    <dgm:pt modelId="{B857F9F8-F3D3-415F-96D7-73ACEB566F75}" type="sibTrans" cxnId="{AD20BE0B-56C9-4C8C-B4A3-9E1874C4371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6DAD920-8030-4B5C-A284-E2DFDF07F67A}">
      <dgm:prSet/>
      <dgm:spPr/>
      <dgm:t>
        <a:bodyPr/>
        <a:lstStyle/>
        <a:p>
          <a:r>
            <a:rPr lang="en-US"/>
            <a:t>From tkinter we have used Button, Label , geometry and config methods.</a:t>
          </a:r>
        </a:p>
      </dgm:t>
    </dgm:pt>
    <dgm:pt modelId="{3F593B00-9F2D-4716-AEDB-E402C58113EB}" type="parTrans" cxnId="{854BABE1-897A-490D-B408-3F9B1231B58E}">
      <dgm:prSet/>
      <dgm:spPr/>
      <dgm:t>
        <a:bodyPr/>
        <a:lstStyle/>
        <a:p>
          <a:endParaRPr lang="en-US"/>
        </a:p>
      </dgm:t>
    </dgm:pt>
    <dgm:pt modelId="{76C240BE-346C-45FF-8FA4-3991C6C4765F}" type="sibTrans" cxnId="{854BABE1-897A-490D-B408-3F9B1231B58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3581924-BD19-4B58-A32D-ABCCB1DCE204}">
      <dgm:prSet/>
      <dgm:spPr/>
      <dgm:t>
        <a:bodyPr/>
        <a:lstStyle/>
        <a:p>
          <a:r>
            <a:rPr lang="en-US"/>
            <a:t>From pygame we have used time, draw, font , display, KEYDOWN methods.</a:t>
          </a:r>
        </a:p>
      </dgm:t>
    </dgm:pt>
    <dgm:pt modelId="{A74F24BF-69D6-4D42-934C-AF646747A064}" type="parTrans" cxnId="{A195E4EF-CAF5-40BB-865C-49B964F29500}">
      <dgm:prSet/>
      <dgm:spPr/>
      <dgm:t>
        <a:bodyPr/>
        <a:lstStyle/>
        <a:p>
          <a:endParaRPr lang="en-US"/>
        </a:p>
      </dgm:t>
    </dgm:pt>
    <dgm:pt modelId="{51FF4B86-EDE9-4601-8B31-43D3A4ED3EA7}" type="sibTrans" cxnId="{A195E4EF-CAF5-40BB-865C-49B964F2950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7B07CEF-5C09-4659-ACC8-7AC3BAF9A758}">
      <dgm:prSet/>
      <dgm:spPr/>
      <dgm:t>
        <a:bodyPr/>
        <a:lstStyle/>
        <a:p>
          <a:r>
            <a:rPr lang="en-US"/>
            <a:t>Backtracking method to solve the sudoku </a:t>
          </a:r>
        </a:p>
      </dgm:t>
    </dgm:pt>
    <dgm:pt modelId="{637E0C27-A010-4CEF-B6E6-EE40E7B7A0F2}" type="parTrans" cxnId="{E654BF8E-4C33-40BE-83E6-09EF69925F2F}">
      <dgm:prSet/>
      <dgm:spPr/>
      <dgm:t>
        <a:bodyPr/>
        <a:lstStyle/>
        <a:p>
          <a:endParaRPr lang="en-US"/>
        </a:p>
      </dgm:t>
    </dgm:pt>
    <dgm:pt modelId="{36C041EB-B620-48C2-AA35-D2822EF4D570}" type="sibTrans" cxnId="{E654BF8E-4C33-40BE-83E6-09EF69925F2F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F4B95D8-E834-F94C-8418-A7C6F0EA3CE9}" type="pres">
      <dgm:prSet presAssocID="{207CED36-E541-4B94-BC92-A3ACA2F10A43}" presName="Name0" presStyleCnt="0">
        <dgm:presLayoutVars>
          <dgm:animLvl val="lvl"/>
          <dgm:resizeHandles val="exact"/>
        </dgm:presLayoutVars>
      </dgm:prSet>
      <dgm:spPr/>
    </dgm:pt>
    <dgm:pt modelId="{96C24E91-F000-0B4F-9282-117AFFE4E475}" type="pres">
      <dgm:prSet presAssocID="{29E9257F-FB0C-429F-A269-4F3210AE590A}" presName="compositeNode" presStyleCnt="0">
        <dgm:presLayoutVars>
          <dgm:bulletEnabled val="1"/>
        </dgm:presLayoutVars>
      </dgm:prSet>
      <dgm:spPr/>
    </dgm:pt>
    <dgm:pt modelId="{14244CD5-FE5C-CE4E-883E-324C62BE972E}" type="pres">
      <dgm:prSet presAssocID="{29E9257F-FB0C-429F-A269-4F3210AE590A}" presName="bgRect" presStyleLbl="alignNode1" presStyleIdx="0" presStyleCnt="4"/>
      <dgm:spPr/>
    </dgm:pt>
    <dgm:pt modelId="{1A6C437D-FEF8-384D-B7E4-F6927BAAFF17}" type="pres">
      <dgm:prSet presAssocID="{B857F9F8-F3D3-415F-96D7-73ACEB566F7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D3D6805-EA94-BE45-80A7-98ACD555F6ED}" type="pres">
      <dgm:prSet presAssocID="{29E9257F-FB0C-429F-A269-4F3210AE590A}" presName="nodeRect" presStyleLbl="alignNode1" presStyleIdx="0" presStyleCnt="4">
        <dgm:presLayoutVars>
          <dgm:bulletEnabled val="1"/>
        </dgm:presLayoutVars>
      </dgm:prSet>
      <dgm:spPr/>
    </dgm:pt>
    <dgm:pt modelId="{8490D67B-97FA-DD4A-AF79-D75333AD0D7D}" type="pres">
      <dgm:prSet presAssocID="{B857F9F8-F3D3-415F-96D7-73ACEB566F75}" presName="sibTrans" presStyleCnt="0"/>
      <dgm:spPr/>
    </dgm:pt>
    <dgm:pt modelId="{8CBDFBCD-604B-F044-B33A-9586D4E0DEF7}" type="pres">
      <dgm:prSet presAssocID="{56DAD920-8030-4B5C-A284-E2DFDF07F67A}" presName="compositeNode" presStyleCnt="0">
        <dgm:presLayoutVars>
          <dgm:bulletEnabled val="1"/>
        </dgm:presLayoutVars>
      </dgm:prSet>
      <dgm:spPr/>
    </dgm:pt>
    <dgm:pt modelId="{3885114C-8CA4-6649-A86C-DBF40707387D}" type="pres">
      <dgm:prSet presAssocID="{56DAD920-8030-4B5C-A284-E2DFDF07F67A}" presName="bgRect" presStyleLbl="alignNode1" presStyleIdx="1" presStyleCnt="4"/>
      <dgm:spPr/>
    </dgm:pt>
    <dgm:pt modelId="{4BCBFEA9-51F4-7248-9227-613E4A15E525}" type="pres">
      <dgm:prSet presAssocID="{76C240BE-346C-45FF-8FA4-3991C6C4765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E8C86EF-FB8C-7B4E-B86F-6F6220AF1FA4}" type="pres">
      <dgm:prSet presAssocID="{56DAD920-8030-4B5C-A284-E2DFDF07F67A}" presName="nodeRect" presStyleLbl="alignNode1" presStyleIdx="1" presStyleCnt="4">
        <dgm:presLayoutVars>
          <dgm:bulletEnabled val="1"/>
        </dgm:presLayoutVars>
      </dgm:prSet>
      <dgm:spPr/>
    </dgm:pt>
    <dgm:pt modelId="{4618A8C0-5E4C-0540-9477-6875ADA0B78E}" type="pres">
      <dgm:prSet presAssocID="{76C240BE-346C-45FF-8FA4-3991C6C4765F}" presName="sibTrans" presStyleCnt="0"/>
      <dgm:spPr/>
    </dgm:pt>
    <dgm:pt modelId="{DAC6E1B5-BBCC-C64A-802C-FEF68ACAE78F}" type="pres">
      <dgm:prSet presAssocID="{F3581924-BD19-4B58-A32D-ABCCB1DCE204}" presName="compositeNode" presStyleCnt="0">
        <dgm:presLayoutVars>
          <dgm:bulletEnabled val="1"/>
        </dgm:presLayoutVars>
      </dgm:prSet>
      <dgm:spPr/>
    </dgm:pt>
    <dgm:pt modelId="{ED61D8DE-AE3C-4E43-B918-C7050D18006B}" type="pres">
      <dgm:prSet presAssocID="{F3581924-BD19-4B58-A32D-ABCCB1DCE204}" presName="bgRect" presStyleLbl="alignNode1" presStyleIdx="2" presStyleCnt="4"/>
      <dgm:spPr/>
    </dgm:pt>
    <dgm:pt modelId="{3C2B050E-404D-C149-A79E-BB99C7AFCCC2}" type="pres">
      <dgm:prSet presAssocID="{51FF4B86-EDE9-4601-8B31-43D3A4ED3EA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311AC01-6E83-234B-95D2-19326BD433E5}" type="pres">
      <dgm:prSet presAssocID="{F3581924-BD19-4B58-A32D-ABCCB1DCE204}" presName="nodeRect" presStyleLbl="alignNode1" presStyleIdx="2" presStyleCnt="4">
        <dgm:presLayoutVars>
          <dgm:bulletEnabled val="1"/>
        </dgm:presLayoutVars>
      </dgm:prSet>
      <dgm:spPr/>
    </dgm:pt>
    <dgm:pt modelId="{07FC1837-743E-3442-8BAF-B9AFA8CA063C}" type="pres">
      <dgm:prSet presAssocID="{51FF4B86-EDE9-4601-8B31-43D3A4ED3EA7}" presName="sibTrans" presStyleCnt="0"/>
      <dgm:spPr/>
    </dgm:pt>
    <dgm:pt modelId="{9F04D946-3ED1-8943-AF7B-347D7C0A3A4D}" type="pres">
      <dgm:prSet presAssocID="{07B07CEF-5C09-4659-ACC8-7AC3BAF9A758}" presName="compositeNode" presStyleCnt="0">
        <dgm:presLayoutVars>
          <dgm:bulletEnabled val="1"/>
        </dgm:presLayoutVars>
      </dgm:prSet>
      <dgm:spPr/>
    </dgm:pt>
    <dgm:pt modelId="{AE61EAEB-16B9-4446-BCBC-856AB5FF2EA3}" type="pres">
      <dgm:prSet presAssocID="{07B07CEF-5C09-4659-ACC8-7AC3BAF9A758}" presName="bgRect" presStyleLbl="alignNode1" presStyleIdx="3" presStyleCnt="4"/>
      <dgm:spPr/>
    </dgm:pt>
    <dgm:pt modelId="{2E1DFBB2-BEB0-444A-8C7C-8DEAC9977EEB}" type="pres">
      <dgm:prSet presAssocID="{36C041EB-B620-48C2-AA35-D2822EF4D57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1BBE64C-8B20-2345-9A42-42FA105F30D6}" type="pres">
      <dgm:prSet presAssocID="{07B07CEF-5C09-4659-ACC8-7AC3BAF9A75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D27EE03-E7CF-7A4F-8D63-B83830EB3A29}" type="presOf" srcId="{F3581924-BD19-4B58-A32D-ABCCB1DCE204}" destId="{ED61D8DE-AE3C-4E43-B918-C7050D18006B}" srcOrd="0" destOrd="0" presId="urn:microsoft.com/office/officeart/2016/7/layout/LinearBlockProcessNumbered"/>
    <dgm:cxn modelId="{AD20BE0B-56C9-4C8C-B4A3-9E1874C43710}" srcId="{207CED36-E541-4B94-BC92-A3ACA2F10A43}" destId="{29E9257F-FB0C-429F-A269-4F3210AE590A}" srcOrd="0" destOrd="0" parTransId="{A31A9173-8783-471A-8424-579420BC4363}" sibTransId="{B857F9F8-F3D3-415F-96D7-73ACEB566F75}"/>
    <dgm:cxn modelId="{7AD1220E-6F62-6D4D-9D75-1FB74B57AA88}" type="presOf" srcId="{07B07CEF-5C09-4659-ACC8-7AC3BAF9A758}" destId="{41BBE64C-8B20-2345-9A42-42FA105F30D6}" srcOrd="1" destOrd="0" presId="urn:microsoft.com/office/officeart/2016/7/layout/LinearBlockProcessNumbered"/>
    <dgm:cxn modelId="{D35AE611-4149-E24B-83ED-C2F1607C944B}" type="presOf" srcId="{36C041EB-B620-48C2-AA35-D2822EF4D570}" destId="{2E1DFBB2-BEB0-444A-8C7C-8DEAC9977EEB}" srcOrd="0" destOrd="0" presId="urn:microsoft.com/office/officeart/2016/7/layout/LinearBlockProcessNumbered"/>
    <dgm:cxn modelId="{C9FC3F2C-1626-2D42-BB77-818E251E18BA}" type="presOf" srcId="{07B07CEF-5C09-4659-ACC8-7AC3BAF9A758}" destId="{AE61EAEB-16B9-4446-BCBC-856AB5FF2EA3}" srcOrd="0" destOrd="0" presId="urn:microsoft.com/office/officeart/2016/7/layout/LinearBlockProcessNumbered"/>
    <dgm:cxn modelId="{969E092F-9C36-2343-A02C-83388822B92B}" type="presOf" srcId="{51FF4B86-EDE9-4601-8B31-43D3A4ED3EA7}" destId="{3C2B050E-404D-C149-A79E-BB99C7AFCCC2}" srcOrd="0" destOrd="0" presId="urn:microsoft.com/office/officeart/2016/7/layout/LinearBlockProcessNumbered"/>
    <dgm:cxn modelId="{4276A036-6C5D-2B47-841A-4F8EB5835F95}" type="presOf" srcId="{29E9257F-FB0C-429F-A269-4F3210AE590A}" destId="{6D3D6805-EA94-BE45-80A7-98ACD555F6ED}" srcOrd="1" destOrd="0" presId="urn:microsoft.com/office/officeart/2016/7/layout/LinearBlockProcessNumbered"/>
    <dgm:cxn modelId="{BAA9EF51-96F1-7B48-8752-5AEE153F3B7C}" type="presOf" srcId="{76C240BE-346C-45FF-8FA4-3991C6C4765F}" destId="{4BCBFEA9-51F4-7248-9227-613E4A15E525}" srcOrd="0" destOrd="0" presId="urn:microsoft.com/office/officeart/2016/7/layout/LinearBlockProcessNumbered"/>
    <dgm:cxn modelId="{35440177-6159-0146-BF7A-D99D111B8AAA}" type="presOf" srcId="{56DAD920-8030-4B5C-A284-E2DFDF07F67A}" destId="{3885114C-8CA4-6649-A86C-DBF40707387D}" srcOrd="0" destOrd="0" presId="urn:microsoft.com/office/officeart/2016/7/layout/LinearBlockProcessNumbered"/>
    <dgm:cxn modelId="{97202581-8590-6645-B227-54E982F6B9A6}" type="presOf" srcId="{29E9257F-FB0C-429F-A269-4F3210AE590A}" destId="{14244CD5-FE5C-CE4E-883E-324C62BE972E}" srcOrd="0" destOrd="0" presId="urn:microsoft.com/office/officeart/2016/7/layout/LinearBlockProcessNumbered"/>
    <dgm:cxn modelId="{E654BF8E-4C33-40BE-83E6-09EF69925F2F}" srcId="{207CED36-E541-4B94-BC92-A3ACA2F10A43}" destId="{07B07CEF-5C09-4659-ACC8-7AC3BAF9A758}" srcOrd="3" destOrd="0" parTransId="{637E0C27-A010-4CEF-B6E6-EE40E7B7A0F2}" sibTransId="{36C041EB-B620-48C2-AA35-D2822EF4D570}"/>
    <dgm:cxn modelId="{2559029C-6CB8-3D46-BDEF-0A85225DF65A}" type="presOf" srcId="{56DAD920-8030-4B5C-A284-E2DFDF07F67A}" destId="{FE8C86EF-FB8C-7B4E-B86F-6F6220AF1FA4}" srcOrd="1" destOrd="0" presId="urn:microsoft.com/office/officeart/2016/7/layout/LinearBlockProcessNumbered"/>
    <dgm:cxn modelId="{FF812C9C-BCDA-E740-B6BF-357370187433}" type="presOf" srcId="{F3581924-BD19-4B58-A32D-ABCCB1DCE204}" destId="{2311AC01-6E83-234B-95D2-19326BD433E5}" srcOrd="1" destOrd="0" presId="urn:microsoft.com/office/officeart/2016/7/layout/LinearBlockProcessNumbered"/>
    <dgm:cxn modelId="{3EFFA3D6-1416-7D4C-BBE9-66AC76C1441B}" type="presOf" srcId="{207CED36-E541-4B94-BC92-A3ACA2F10A43}" destId="{7F4B95D8-E834-F94C-8418-A7C6F0EA3CE9}" srcOrd="0" destOrd="0" presId="urn:microsoft.com/office/officeart/2016/7/layout/LinearBlockProcessNumbered"/>
    <dgm:cxn modelId="{854BABE1-897A-490D-B408-3F9B1231B58E}" srcId="{207CED36-E541-4B94-BC92-A3ACA2F10A43}" destId="{56DAD920-8030-4B5C-A284-E2DFDF07F67A}" srcOrd="1" destOrd="0" parTransId="{3F593B00-9F2D-4716-AEDB-E402C58113EB}" sibTransId="{76C240BE-346C-45FF-8FA4-3991C6C4765F}"/>
    <dgm:cxn modelId="{A195E4EF-CAF5-40BB-865C-49B964F29500}" srcId="{207CED36-E541-4B94-BC92-A3ACA2F10A43}" destId="{F3581924-BD19-4B58-A32D-ABCCB1DCE204}" srcOrd="2" destOrd="0" parTransId="{A74F24BF-69D6-4D42-934C-AF646747A064}" sibTransId="{51FF4B86-EDE9-4601-8B31-43D3A4ED3EA7}"/>
    <dgm:cxn modelId="{B26CDEF3-4466-1D49-92E2-254B734F67C7}" type="presOf" srcId="{B857F9F8-F3D3-415F-96D7-73ACEB566F75}" destId="{1A6C437D-FEF8-384D-B7E4-F6927BAAFF17}" srcOrd="0" destOrd="0" presId="urn:microsoft.com/office/officeart/2016/7/layout/LinearBlockProcessNumbered"/>
    <dgm:cxn modelId="{86402898-999A-744E-A681-14112EED717C}" type="presParOf" srcId="{7F4B95D8-E834-F94C-8418-A7C6F0EA3CE9}" destId="{96C24E91-F000-0B4F-9282-117AFFE4E475}" srcOrd="0" destOrd="0" presId="urn:microsoft.com/office/officeart/2016/7/layout/LinearBlockProcessNumbered"/>
    <dgm:cxn modelId="{62DC2292-D5C3-8444-9162-9FD3D0EBA000}" type="presParOf" srcId="{96C24E91-F000-0B4F-9282-117AFFE4E475}" destId="{14244CD5-FE5C-CE4E-883E-324C62BE972E}" srcOrd="0" destOrd="0" presId="urn:microsoft.com/office/officeart/2016/7/layout/LinearBlockProcessNumbered"/>
    <dgm:cxn modelId="{2CE26754-6DC2-B84E-94CA-FD74E1B10C23}" type="presParOf" srcId="{96C24E91-F000-0B4F-9282-117AFFE4E475}" destId="{1A6C437D-FEF8-384D-B7E4-F6927BAAFF17}" srcOrd="1" destOrd="0" presId="urn:microsoft.com/office/officeart/2016/7/layout/LinearBlockProcessNumbered"/>
    <dgm:cxn modelId="{4110DD5D-7D60-D14E-8BA8-8E8E729C65C8}" type="presParOf" srcId="{96C24E91-F000-0B4F-9282-117AFFE4E475}" destId="{6D3D6805-EA94-BE45-80A7-98ACD555F6ED}" srcOrd="2" destOrd="0" presId="urn:microsoft.com/office/officeart/2016/7/layout/LinearBlockProcessNumbered"/>
    <dgm:cxn modelId="{02FCBFF2-04DA-244F-BDB2-4AB9F0051CE7}" type="presParOf" srcId="{7F4B95D8-E834-F94C-8418-A7C6F0EA3CE9}" destId="{8490D67B-97FA-DD4A-AF79-D75333AD0D7D}" srcOrd="1" destOrd="0" presId="urn:microsoft.com/office/officeart/2016/7/layout/LinearBlockProcessNumbered"/>
    <dgm:cxn modelId="{168D9BFA-17D1-B849-9DE9-C6952D9CDEC5}" type="presParOf" srcId="{7F4B95D8-E834-F94C-8418-A7C6F0EA3CE9}" destId="{8CBDFBCD-604B-F044-B33A-9586D4E0DEF7}" srcOrd="2" destOrd="0" presId="urn:microsoft.com/office/officeart/2016/7/layout/LinearBlockProcessNumbered"/>
    <dgm:cxn modelId="{0533B442-BF41-B849-A725-E5506734073F}" type="presParOf" srcId="{8CBDFBCD-604B-F044-B33A-9586D4E0DEF7}" destId="{3885114C-8CA4-6649-A86C-DBF40707387D}" srcOrd="0" destOrd="0" presId="urn:microsoft.com/office/officeart/2016/7/layout/LinearBlockProcessNumbered"/>
    <dgm:cxn modelId="{447F09ED-0BE1-9343-AAB8-ECFF6EC40460}" type="presParOf" srcId="{8CBDFBCD-604B-F044-B33A-9586D4E0DEF7}" destId="{4BCBFEA9-51F4-7248-9227-613E4A15E525}" srcOrd="1" destOrd="0" presId="urn:microsoft.com/office/officeart/2016/7/layout/LinearBlockProcessNumbered"/>
    <dgm:cxn modelId="{4427921A-A91A-C142-AD15-6AA33560A3EF}" type="presParOf" srcId="{8CBDFBCD-604B-F044-B33A-9586D4E0DEF7}" destId="{FE8C86EF-FB8C-7B4E-B86F-6F6220AF1FA4}" srcOrd="2" destOrd="0" presId="urn:microsoft.com/office/officeart/2016/7/layout/LinearBlockProcessNumbered"/>
    <dgm:cxn modelId="{59B88015-0308-2648-8215-AA8CF9D38542}" type="presParOf" srcId="{7F4B95D8-E834-F94C-8418-A7C6F0EA3CE9}" destId="{4618A8C0-5E4C-0540-9477-6875ADA0B78E}" srcOrd="3" destOrd="0" presId="urn:microsoft.com/office/officeart/2016/7/layout/LinearBlockProcessNumbered"/>
    <dgm:cxn modelId="{F6D27075-E52D-8643-B31D-7B6CD56C8ADE}" type="presParOf" srcId="{7F4B95D8-E834-F94C-8418-A7C6F0EA3CE9}" destId="{DAC6E1B5-BBCC-C64A-802C-FEF68ACAE78F}" srcOrd="4" destOrd="0" presId="urn:microsoft.com/office/officeart/2016/7/layout/LinearBlockProcessNumbered"/>
    <dgm:cxn modelId="{82FC9E31-4A21-DD4F-A560-F238E08AF93B}" type="presParOf" srcId="{DAC6E1B5-BBCC-C64A-802C-FEF68ACAE78F}" destId="{ED61D8DE-AE3C-4E43-B918-C7050D18006B}" srcOrd="0" destOrd="0" presId="urn:microsoft.com/office/officeart/2016/7/layout/LinearBlockProcessNumbered"/>
    <dgm:cxn modelId="{0108069D-D075-CB46-AF37-25B92D93AE7D}" type="presParOf" srcId="{DAC6E1B5-BBCC-C64A-802C-FEF68ACAE78F}" destId="{3C2B050E-404D-C149-A79E-BB99C7AFCCC2}" srcOrd="1" destOrd="0" presId="urn:microsoft.com/office/officeart/2016/7/layout/LinearBlockProcessNumbered"/>
    <dgm:cxn modelId="{E28763A1-B62B-1D4D-8D99-5DDE7264E3A9}" type="presParOf" srcId="{DAC6E1B5-BBCC-C64A-802C-FEF68ACAE78F}" destId="{2311AC01-6E83-234B-95D2-19326BD433E5}" srcOrd="2" destOrd="0" presId="urn:microsoft.com/office/officeart/2016/7/layout/LinearBlockProcessNumbered"/>
    <dgm:cxn modelId="{FC71F7D8-1131-2E44-A0E9-E29A5A565A50}" type="presParOf" srcId="{7F4B95D8-E834-F94C-8418-A7C6F0EA3CE9}" destId="{07FC1837-743E-3442-8BAF-B9AFA8CA063C}" srcOrd="5" destOrd="0" presId="urn:microsoft.com/office/officeart/2016/7/layout/LinearBlockProcessNumbered"/>
    <dgm:cxn modelId="{EDB9768B-E204-BC4D-8EB5-9474FCA210FC}" type="presParOf" srcId="{7F4B95D8-E834-F94C-8418-A7C6F0EA3CE9}" destId="{9F04D946-3ED1-8943-AF7B-347D7C0A3A4D}" srcOrd="6" destOrd="0" presId="urn:microsoft.com/office/officeart/2016/7/layout/LinearBlockProcessNumbered"/>
    <dgm:cxn modelId="{FD7B38E5-B04D-3A42-A398-1C8409ACB524}" type="presParOf" srcId="{9F04D946-3ED1-8943-AF7B-347D7C0A3A4D}" destId="{AE61EAEB-16B9-4446-BCBC-856AB5FF2EA3}" srcOrd="0" destOrd="0" presId="urn:microsoft.com/office/officeart/2016/7/layout/LinearBlockProcessNumbered"/>
    <dgm:cxn modelId="{DFE74962-5A44-E14B-9B44-00661CC8D50A}" type="presParOf" srcId="{9F04D946-3ED1-8943-AF7B-347D7C0A3A4D}" destId="{2E1DFBB2-BEB0-444A-8C7C-8DEAC9977EEB}" srcOrd="1" destOrd="0" presId="urn:microsoft.com/office/officeart/2016/7/layout/LinearBlockProcessNumbered"/>
    <dgm:cxn modelId="{CCCA07F3-857F-5C49-886B-E387D2BF214D}" type="presParOf" srcId="{9F04D946-3ED1-8943-AF7B-347D7C0A3A4D}" destId="{41BBE64C-8B20-2345-9A42-42FA105F30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876AB-BFDC-41A5-A430-95C02ECB95C4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C0650D-39D5-4AEF-B7D0-6A922A70A5C2}">
      <dgm:prSet/>
      <dgm:spPr/>
      <dgm:t>
        <a:bodyPr/>
        <a:lstStyle/>
        <a:p>
          <a:r>
            <a:rPr lang="en-US"/>
            <a:t>After running the code, a new page is popped up with title “Mini Project - I”</a:t>
          </a:r>
        </a:p>
      </dgm:t>
    </dgm:pt>
    <dgm:pt modelId="{9F552CA1-26D9-4124-81A2-B8AD0A4313D2}" type="parTrans" cxnId="{1B5EDD82-7D50-4BC3-8DBF-4DF08E91A308}">
      <dgm:prSet/>
      <dgm:spPr/>
      <dgm:t>
        <a:bodyPr/>
        <a:lstStyle/>
        <a:p>
          <a:endParaRPr lang="en-US"/>
        </a:p>
      </dgm:t>
    </dgm:pt>
    <dgm:pt modelId="{1436DE00-8A3D-4301-9F2A-DD404F0445C9}" type="sibTrans" cxnId="{1B5EDD82-7D50-4BC3-8DBF-4DF08E91A308}">
      <dgm:prSet/>
      <dgm:spPr/>
      <dgm:t>
        <a:bodyPr/>
        <a:lstStyle/>
        <a:p>
          <a:endParaRPr lang="en-US"/>
        </a:p>
      </dgm:t>
    </dgm:pt>
    <dgm:pt modelId="{5234AA9B-7256-4019-B5A5-38985EEC8CF7}">
      <dgm:prSet/>
      <dgm:spPr/>
      <dgm:t>
        <a:bodyPr/>
        <a:lstStyle/>
        <a:p>
          <a:r>
            <a:rPr lang="en-US"/>
            <a:t>If we click on play button, a message box is popped up stating all the keys used.</a:t>
          </a:r>
        </a:p>
      </dgm:t>
    </dgm:pt>
    <dgm:pt modelId="{90D2561A-B7BB-405F-BBF8-B24483142770}" type="parTrans" cxnId="{2ACBA81A-D055-4106-99C7-FD3600F5C4AA}">
      <dgm:prSet/>
      <dgm:spPr/>
      <dgm:t>
        <a:bodyPr/>
        <a:lstStyle/>
        <a:p>
          <a:endParaRPr lang="en-US"/>
        </a:p>
      </dgm:t>
    </dgm:pt>
    <dgm:pt modelId="{64B477FD-E9FD-423E-AD7B-0D72184D9D38}" type="sibTrans" cxnId="{2ACBA81A-D055-4106-99C7-FD3600F5C4AA}">
      <dgm:prSet/>
      <dgm:spPr/>
      <dgm:t>
        <a:bodyPr/>
        <a:lstStyle/>
        <a:p>
          <a:endParaRPr lang="en-US"/>
        </a:p>
      </dgm:t>
    </dgm:pt>
    <dgm:pt modelId="{5CC708C8-6B32-4F79-9166-CC6E186CAA42}">
      <dgm:prSet/>
      <dgm:spPr/>
      <dgm:t>
        <a:bodyPr/>
        <a:lstStyle/>
        <a:p>
          <a:r>
            <a:rPr lang="en-US"/>
            <a:t>Then, we must click on ‘ok’ button and then sudoku puzzle is displayed.</a:t>
          </a:r>
        </a:p>
      </dgm:t>
    </dgm:pt>
    <dgm:pt modelId="{C9B08505-04C7-4F9B-AF89-34DEADD987D9}" type="parTrans" cxnId="{9CB42B90-12BC-4D91-81CB-7C8F4D88D2E1}">
      <dgm:prSet/>
      <dgm:spPr/>
      <dgm:t>
        <a:bodyPr/>
        <a:lstStyle/>
        <a:p>
          <a:endParaRPr lang="en-US"/>
        </a:p>
      </dgm:t>
    </dgm:pt>
    <dgm:pt modelId="{745D6528-CB64-45BE-8661-696F3C27FFA4}" type="sibTrans" cxnId="{9CB42B90-12BC-4D91-81CB-7C8F4D88D2E1}">
      <dgm:prSet/>
      <dgm:spPr/>
      <dgm:t>
        <a:bodyPr/>
        <a:lstStyle/>
        <a:p>
          <a:endParaRPr lang="en-US"/>
        </a:p>
      </dgm:t>
    </dgm:pt>
    <dgm:pt modelId="{CF8AB93D-83E2-EB4D-9287-95A22B6BD7CA}" type="pres">
      <dgm:prSet presAssocID="{BE3876AB-BFDC-41A5-A430-95C02ECB95C4}" presName="outerComposite" presStyleCnt="0">
        <dgm:presLayoutVars>
          <dgm:chMax val="5"/>
          <dgm:dir/>
          <dgm:resizeHandles val="exact"/>
        </dgm:presLayoutVars>
      </dgm:prSet>
      <dgm:spPr/>
    </dgm:pt>
    <dgm:pt modelId="{BCC4810A-DD9E-BF4D-B379-1336380E382C}" type="pres">
      <dgm:prSet presAssocID="{BE3876AB-BFDC-41A5-A430-95C02ECB95C4}" presName="dummyMaxCanvas" presStyleCnt="0">
        <dgm:presLayoutVars/>
      </dgm:prSet>
      <dgm:spPr/>
    </dgm:pt>
    <dgm:pt modelId="{4A579B32-5CE4-5E4E-8488-EECB4749B896}" type="pres">
      <dgm:prSet presAssocID="{BE3876AB-BFDC-41A5-A430-95C02ECB95C4}" presName="ThreeNodes_1" presStyleLbl="node1" presStyleIdx="0" presStyleCnt="3">
        <dgm:presLayoutVars>
          <dgm:bulletEnabled val="1"/>
        </dgm:presLayoutVars>
      </dgm:prSet>
      <dgm:spPr/>
    </dgm:pt>
    <dgm:pt modelId="{0A200D0B-0643-FC4F-B9E4-A01C5698F386}" type="pres">
      <dgm:prSet presAssocID="{BE3876AB-BFDC-41A5-A430-95C02ECB95C4}" presName="ThreeNodes_2" presStyleLbl="node1" presStyleIdx="1" presStyleCnt="3">
        <dgm:presLayoutVars>
          <dgm:bulletEnabled val="1"/>
        </dgm:presLayoutVars>
      </dgm:prSet>
      <dgm:spPr/>
    </dgm:pt>
    <dgm:pt modelId="{E0708026-F663-5E44-93E2-6C6FDEACF1D6}" type="pres">
      <dgm:prSet presAssocID="{BE3876AB-BFDC-41A5-A430-95C02ECB95C4}" presName="ThreeNodes_3" presStyleLbl="node1" presStyleIdx="2" presStyleCnt="3">
        <dgm:presLayoutVars>
          <dgm:bulletEnabled val="1"/>
        </dgm:presLayoutVars>
      </dgm:prSet>
      <dgm:spPr/>
    </dgm:pt>
    <dgm:pt modelId="{947817C2-AD97-4A43-A037-0C82C92024AC}" type="pres">
      <dgm:prSet presAssocID="{BE3876AB-BFDC-41A5-A430-95C02ECB95C4}" presName="ThreeConn_1-2" presStyleLbl="fgAccFollowNode1" presStyleIdx="0" presStyleCnt="2">
        <dgm:presLayoutVars>
          <dgm:bulletEnabled val="1"/>
        </dgm:presLayoutVars>
      </dgm:prSet>
      <dgm:spPr/>
    </dgm:pt>
    <dgm:pt modelId="{FD422799-88AF-DC45-A32B-8FE00F3AED96}" type="pres">
      <dgm:prSet presAssocID="{BE3876AB-BFDC-41A5-A430-95C02ECB95C4}" presName="ThreeConn_2-3" presStyleLbl="fgAccFollowNode1" presStyleIdx="1" presStyleCnt="2">
        <dgm:presLayoutVars>
          <dgm:bulletEnabled val="1"/>
        </dgm:presLayoutVars>
      </dgm:prSet>
      <dgm:spPr/>
    </dgm:pt>
    <dgm:pt modelId="{FC86FDA1-73E3-D641-8EA4-90603DDE70BD}" type="pres">
      <dgm:prSet presAssocID="{BE3876AB-BFDC-41A5-A430-95C02ECB95C4}" presName="ThreeNodes_1_text" presStyleLbl="node1" presStyleIdx="2" presStyleCnt="3">
        <dgm:presLayoutVars>
          <dgm:bulletEnabled val="1"/>
        </dgm:presLayoutVars>
      </dgm:prSet>
      <dgm:spPr/>
    </dgm:pt>
    <dgm:pt modelId="{22F8B257-B662-FE4D-9F29-B15B674DD758}" type="pres">
      <dgm:prSet presAssocID="{BE3876AB-BFDC-41A5-A430-95C02ECB95C4}" presName="ThreeNodes_2_text" presStyleLbl="node1" presStyleIdx="2" presStyleCnt="3">
        <dgm:presLayoutVars>
          <dgm:bulletEnabled val="1"/>
        </dgm:presLayoutVars>
      </dgm:prSet>
      <dgm:spPr/>
    </dgm:pt>
    <dgm:pt modelId="{5DC1DE81-C472-5A4B-9387-E76878539081}" type="pres">
      <dgm:prSet presAssocID="{BE3876AB-BFDC-41A5-A430-95C02ECB95C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03FED00-AA35-5042-AFA4-B0A36FF25473}" type="presOf" srcId="{15C0650D-39D5-4AEF-B7D0-6A922A70A5C2}" destId="{FC86FDA1-73E3-D641-8EA4-90603DDE70BD}" srcOrd="1" destOrd="0" presId="urn:microsoft.com/office/officeart/2005/8/layout/vProcess5"/>
    <dgm:cxn modelId="{A987A90B-4004-A240-ABA1-316E4D3442DE}" type="presOf" srcId="{BE3876AB-BFDC-41A5-A430-95C02ECB95C4}" destId="{CF8AB93D-83E2-EB4D-9287-95A22B6BD7CA}" srcOrd="0" destOrd="0" presId="urn:microsoft.com/office/officeart/2005/8/layout/vProcess5"/>
    <dgm:cxn modelId="{C066F112-6937-3E4B-8669-12D4C7163966}" type="presOf" srcId="{5CC708C8-6B32-4F79-9166-CC6E186CAA42}" destId="{E0708026-F663-5E44-93E2-6C6FDEACF1D6}" srcOrd="0" destOrd="0" presId="urn:microsoft.com/office/officeart/2005/8/layout/vProcess5"/>
    <dgm:cxn modelId="{A7914117-986C-3842-ABC6-962E883B6C0E}" type="presOf" srcId="{5234AA9B-7256-4019-B5A5-38985EEC8CF7}" destId="{0A200D0B-0643-FC4F-B9E4-A01C5698F386}" srcOrd="0" destOrd="0" presId="urn:microsoft.com/office/officeart/2005/8/layout/vProcess5"/>
    <dgm:cxn modelId="{2ACBA81A-D055-4106-99C7-FD3600F5C4AA}" srcId="{BE3876AB-BFDC-41A5-A430-95C02ECB95C4}" destId="{5234AA9B-7256-4019-B5A5-38985EEC8CF7}" srcOrd="1" destOrd="0" parTransId="{90D2561A-B7BB-405F-BBF8-B24483142770}" sibTransId="{64B477FD-E9FD-423E-AD7B-0D72184D9D38}"/>
    <dgm:cxn modelId="{3F9B7529-0F39-B94A-AD52-379A444AE87F}" type="presOf" srcId="{64B477FD-E9FD-423E-AD7B-0D72184D9D38}" destId="{FD422799-88AF-DC45-A32B-8FE00F3AED96}" srcOrd="0" destOrd="0" presId="urn:microsoft.com/office/officeart/2005/8/layout/vProcess5"/>
    <dgm:cxn modelId="{57B3F12D-96A7-5344-AA1A-B8FB14C33956}" type="presOf" srcId="{5CC708C8-6B32-4F79-9166-CC6E186CAA42}" destId="{5DC1DE81-C472-5A4B-9387-E76878539081}" srcOrd="1" destOrd="0" presId="urn:microsoft.com/office/officeart/2005/8/layout/vProcess5"/>
    <dgm:cxn modelId="{B4236131-841E-634E-BB3E-343DECF91C4F}" type="presOf" srcId="{1436DE00-8A3D-4301-9F2A-DD404F0445C9}" destId="{947817C2-AD97-4A43-A037-0C82C92024AC}" srcOrd="0" destOrd="0" presId="urn:microsoft.com/office/officeart/2005/8/layout/vProcess5"/>
    <dgm:cxn modelId="{1B5EDD82-7D50-4BC3-8DBF-4DF08E91A308}" srcId="{BE3876AB-BFDC-41A5-A430-95C02ECB95C4}" destId="{15C0650D-39D5-4AEF-B7D0-6A922A70A5C2}" srcOrd="0" destOrd="0" parTransId="{9F552CA1-26D9-4124-81A2-B8AD0A4313D2}" sibTransId="{1436DE00-8A3D-4301-9F2A-DD404F0445C9}"/>
    <dgm:cxn modelId="{9CB42B90-12BC-4D91-81CB-7C8F4D88D2E1}" srcId="{BE3876AB-BFDC-41A5-A430-95C02ECB95C4}" destId="{5CC708C8-6B32-4F79-9166-CC6E186CAA42}" srcOrd="2" destOrd="0" parTransId="{C9B08505-04C7-4F9B-AF89-34DEADD987D9}" sibTransId="{745D6528-CB64-45BE-8661-696F3C27FFA4}"/>
    <dgm:cxn modelId="{C9E5D6AF-ED89-CE4E-9C2A-F5923A1A5BF9}" type="presOf" srcId="{15C0650D-39D5-4AEF-B7D0-6A922A70A5C2}" destId="{4A579B32-5CE4-5E4E-8488-EECB4749B896}" srcOrd="0" destOrd="0" presId="urn:microsoft.com/office/officeart/2005/8/layout/vProcess5"/>
    <dgm:cxn modelId="{EDB9C4E2-FD5B-7F4F-BA91-539309FFEF46}" type="presOf" srcId="{5234AA9B-7256-4019-B5A5-38985EEC8CF7}" destId="{22F8B257-B662-FE4D-9F29-B15B674DD758}" srcOrd="1" destOrd="0" presId="urn:microsoft.com/office/officeart/2005/8/layout/vProcess5"/>
    <dgm:cxn modelId="{FA3AF0A5-087D-4B40-81F4-630DDD1CE5C8}" type="presParOf" srcId="{CF8AB93D-83E2-EB4D-9287-95A22B6BD7CA}" destId="{BCC4810A-DD9E-BF4D-B379-1336380E382C}" srcOrd="0" destOrd="0" presId="urn:microsoft.com/office/officeart/2005/8/layout/vProcess5"/>
    <dgm:cxn modelId="{65856178-B5AE-4941-9796-D8630F0F0F4D}" type="presParOf" srcId="{CF8AB93D-83E2-EB4D-9287-95A22B6BD7CA}" destId="{4A579B32-5CE4-5E4E-8488-EECB4749B896}" srcOrd="1" destOrd="0" presId="urn:microsoft.com/office/officeart/2005/8/layout/vProcess5"/>
    <dgm:cxn modelId="{F7A777EB-1DBE-484D-8BE9-BFFFE876557F}" type="presParOf" srcId="{CF8AB93D-83E2-EB4D-9287-95A22B6BD7CA}" destId="{0A200D0B-0643-FC4F-B9E4-A01C5698F386}" srcOrd="2" destOrd="0" presId="urn:microsoft.com/office/officeart/2005/8/layout/vProcess5"/>
    <dgm:cxn modelId="{475C5E61-5171-8F48-98F1-01A316264597}" type="presParOf" srcId="{CF8AB93D-83E2-EB4D-9287-95A22B6BD7CA}" destId="{E0708026-F663-5E44-93E2-6C6FDEACF1D6}" srcOrd="3" destOrd="0" presId="urn:microsoft.com/office/officeart/2005/8/layout/vProcess5"/>
    <dgm:cxn modelId="{F4729DAF-4318-1D47-A115-1117A9DACFAB}" type="presParOf" srcId="{CF8AB93D-83E2-EB4D-9287-95A22B6BD7CA}" destId="{947817C2-AD97-4A43-A037-0C82C92024AC}" srcOrd="4" destOrd="0" presId="urn:microsoft.com/office/officeart/2005/8/layout/vProcess5"/>
    <dgm:cxn modelId="{DD93851F-B91A-2547-8775-01C5B9CEA06C}" type="presParOf" srcId="{CF8AB93D-83E2-EB4D-9287-95A22B6BD7CA}" destId="{FD422799-88AF-DC45-A32B-8FE00F3AED96}" srcOrd="5" destOrd="0" presId="urn:microsoft.com/office/officeart/2005/8/layout/vProcess5"/>
    <dgm:cxn modelId="{5D444225-E6DB-1140-B95A-3E110B283C8D}" type="presParOf" srcId="{CF8AB93D-83E2-EB4D-9287-95A22B6BD7CA}" destId="{FC86FDA1-73E3-D641-8EA4-90603DDE70BD}" srcOrd="6" destOrd="0" presId="urn:microsoft.com/office/officeart/2005/8/layout/vProcess5"/>
    <dgm:cxn modelId="{D442A106-3A3D-1844-B0D0-4D1426BBE8CF}" type="presParOf" srcId="{CF8AB93D-83E2-EB4D-9287-95A22B6BD7CA}" destId="{22F8B257-B662-FE4D-9F29-B15B674DD758}" srcOrd="7" destOrd="0" presId="urn:microsoft.com/office/officeart/2005/8/layout/vProcess5"/>
    <dgm:cxn modelId="{B8B98AC8-276C-4D46-954A-3C555A9B0C5B}" type="presParOf" srcId="{CF8AB93D-83E2-EB4D-9287-95A22B6BD7CA}" destId="{5DC1DE81-C472-5A4B-9387-E7687853908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F3A728-4935-44CA-85E3-2BDD70CA44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732B7-FA4D-445D-B5D0-CEFE1BED21FE}">
      <dgm:prSet/>
      <dgm:spPr/>
      <dgm:t>
        <a:bodyPr/>
        <a:lstStyle/>
        <a:p>
          <a:r>
            <a:rPr lang="en-US" dirty="0">
              <a:latin typeface="Apple Braille" pitchFamily="2" charset="0"/>
            </a:rPr>
            <a:t>Player can start fill the puzzle and can check whether the entered number is correct or not by clicking the “ENTER” button.</a:t>
          </a:r>
        </a:p>
      </dgm:t>
    </dgm:pt>
    <dgm:pt modelId="{AB62094A-153B-4701-8EAC-5343A1DCE7B2}" type="parTrans" cxnId="{AF2D02DF-4AD7-4D2C-8C23-165459F0C7B7}">
      <dgm:prSet/>
      <dgm:spPr/>
      <dgm:t>
        <a:bodyPr/>
        <a:lstStyle/>
        <a:p>
          <a:endParaRPr lang="en-US"/>
        </a:p>
      </dgm:t>
    </dgm:pt>
    <dgm:pt modelId="{2C70871E-7980-4678-AF4B-2B5A6B3303D8}" type="sibTrans" cxnId="{AF2D02DF-4AD7-4D2C-8C23-165459F0C7B7}">
      <dgm:prSet/>
      <dgm:spPr/>
      <dgm:t>
        <a:bodyPr/>
        <a:lstStyle/>
        <a:p>
          <a:endParaRPr lang="en-US"/>
        </a:p>
      </dgm:t>
    </dgm:pt>
    <dgm:pt modelId="{B9A6AD70-C580-4BD3-9FD3-AB677A56FA8D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Apple Braille" pitchFamily="2" charset="0"/>
            </a:rPr>
            <a:t>Player can also get a random box filled as a hint by clicking the “TAB” button.</a:t>
          </a:r>
        </a:p>
      </dgm:t>
    </dgm:pt>
    <dgm:pt modelId="{94A4175F-3B1E-4920-8F09-E2078D76E131}" type="parTrans" cxnId="{A9D571E9-230F-47BA-9030-6C2D25ACC61D}">
      <dgm:prSet/>
      <dgm:spPr/>
      <dgm:t>
        <a:bodyPr/>
        <a:lstStyle/>
        <a:p>
          <a:endParaRPr lang="en-US"/>
        </a:p>
      </dgm:t>
    </dgm:pt>
    <dgm:pt modelId="{1BC7D38D-B2DD-4050-8535-92C3A40DA0FE}" type="sibTrans" cxnId="{A9D571E9-230F-47BA-9030-6C2D25ACC61D}">
      <dgm:prSet/>
      <dgm:spPr/>
      <dgm:t>
        <a:bodyPr/>
        <a:lstStyle/>
        <a:p>
          <a:endParaRPr lang="en-US"/>
        </a:p>
      </dgm:t>
    </dgm:pt>
    <dgm:pt modelId="{7791BE98-D8BD-4F36-A1D8-8BC284545181}">
      <dgm:prSet/>
      <dgm:spPr/>
      <dgm:t>
        <a:bodyPr/>
        <a:lstStyle/>
        <a:p>
          <a:r>
            <a:rPr lang="en-US" dirty="0">
              <a:latin typeface="Apple Braille" pitchFamily="2" charset="0"/>
            </a:rPr>
            <a:t>If player cannot solve the sudoku puzzle, then player can click the “ESCAPE” button and system automatically solves the puzzle.</a:t>
          </a:r>
        </a:p>
      </dgm:t>
    </dgm:pt>
    <dgm:pt modelId="{8E969115-C336-4CFD-B6AA-09870B51181C}" type="parTrans" cxnId="{7B246B59-F3E4-43B5-94CE-0463944039E2}">
      <dgm:prSet/>
      <dgm:spPr/>
      <dgm:t>
        <a:bodyPr/>
        <a:lstStyle/>
        <a:p>
          <a:endParaRPr lang="en-US"/>
        </a:p>
      </dgm:t>
    </dgm:pt>
    <dgm:pt modelId="{305F56ED-C8AA-4CB3-BAFE-2E7CA1B2D0D5}" type="sibTrans" cxnId="{7B246B59-F3E4-43B5-94CE-0463944039E2}">
      <dgm:prSet/>
      <dgm:spPr/>
      <dgm:t>
        <a:bodyPr/>
        <a:lstStyle/>
        <a:p>
          <a:endParaRPr lang="en-US"/>
        </a:p>
      </dgm:t>
    </dgm:pt>
    <dgm:pt modelId="{D7CB48A1-2463-44A8-9D56-D605986CF90D}">
      <dgm:prSet/>
      <dgm:spPr/>
      <dgm:t>
        <a:bodyPr/>
        <a:lstStyle/>
        <a:p>
          <a:r>
            <a:rPr lang="en-US" dirty="0">
              <a:latin typeface="Apple Braille" pitchFamily="2" charset="0"/>
            </a:rPr>
            <a:t>Player can also rest the board by clicking “r” button.</a:t>
          </a:r>
        </a:p>
      </dgm:t>
    </dgm:pt>
    <dgm:pt modelId="{313F2A70-83E1-47EC-BFA1-B27F0F79B5D5}" type="parTrans" cxnId="{DA71B13B-8053-4BE2-B062-872748461590}">
      <dgm:prSet/>
      <dgm:spPr/>
      <dgm:t>
        <a:bodyPr/>
        <a:lstStyle/>
        <a:p>
          <a:endParaRPr lang="en-US"/>
        </a:p>
      </dgm:t>
    </dgm:pt>
    <dgm:pt modelId="{19CFAD23-6E1A-4AC4-A168-7B8E633DFBC5}" type="sibTrans" cxnId="{DA71B13B-8053-4BE2-B062-872748461590}">
      <dgm:prSet/>
      <dgm:spPr/>
      <dgm:t>
        <a:bodyPr/>
        <a:lstStyle/>
        <a:p>
          <a:endParaRPr lang="en-US"/>
        </a:p>
      </dgm:t>
    </dgm:pt>
    <dgm:pt modelId="{DAC1C040-507F-4508-AA24-87A322451284}">
      <dgm:prSet/>
      <dgm:spPr/>
      <dgm:t>
        <a:bodyPr/>
        <a:lstStyle/>
        <a:p>
          <a:r>
            <a:rPr lang="en-US" dirty="0">
              <a:latin typeface="Apple Braille" pitchFamily="2" charset="0"/>
            </a:rPr>
            <a:t>Player can also quit by clicking “q” button.</a:t>
          </a:r>
        </a:p>
      </dgm:t>
    </dgm:pt>
    <dgm:pt modelId="{15DA47C5-5E02-4675-B868-F75EEE35A6C0}" type="parTrans" cxnId="{11B4537E-AF9C-4861-8FBD-0A4E538BBBFD}">
      <dgm:prSet/>
      <dgm:spPr/>
      <dgm:t>
        <a:bodyPr/>
        <a:lstStyle/>
        <a:p>
          <a:endParaRPr lang="en-US"/>
        </a:p>
      </dgm:t>
    </dgm:pt>
    <dgm:pt modelId="{43DEDD53-E1CC-420C-B620-7E0A50FEC635}" type="sibTrans" cxnId="{11B4537E-AF9C-4861-8FBD-0A4E538BBBFD}">
      <dgm:prSet/>
      <dgm:spPr/>
      <dgm:t>
        <a:bodyPr/>
        <a:lstStyle/>
        <a:p>
          <a:endParaRPr lang="en-US"/>
        </a:p>
      </dgm:t>
    </dgm:pt>
    <dgm:pt modelId="{32A64836-CD93-C042-81AD-B0D2F16C8CC1}" type="pres">
      <dgm:prSet presAssocID="{30F3A728-4935-44CA-85E3-2BDD70CA44EB}" presName="vert0" presStyleCnt="0">
        <dgm:presLayoutVars>
          <dgm:dir/>
          <dgm:animOne val="branch"/>
          <dgm:animLvl val="lvl"/>
        </dgm:presLayoutVars>
      </dgm:prSet>
      <dgm:spPr/>
    </dgm:pt>
    <dgm:pt modelId="{4747F40D-BF05-2441-B670-892C5F56EC4D}" type="pres">
      <dgm:prSet presAssocID="{DDD732B7-FA4D-445D-B5D0-CEFE1BED21FE}" presName="thickLine" presStyleLbl="alignNode1" presStyleIdx="0" presStyleCnt="5"/>
      <dgm:spPr/>
    </dgm:pt>
    <dgm:pt modelId="{594DC061-5B26-2846-A990-CE508BDFD1C6}" type="pres">
      <dgm:prSet presAssocID="{DDD732B7-FA4D-445D-B5D0-CEFE1BED21FE}" presName="horz1" presStyleCnt="0"/>
      <dgm:spPr/>
    </dgm:pt>
    <dgm:pt modelId="{F519AD63-0DAA-E14E-BBB1-71E2AAC138A7}" type="pres">
      <dgm:prSet presAssocID="{DDD732B7-FA4D-445D-B5D0-CEFE1BED21FE}" presName="tx1" presStyleLbl="revTx" presStyleIdx="0" presStyleCnt="5"/>
      <dgm:spPr/>
    </dgm:pt>
    <dgm:pt modelId="{239103E4-77B8-AA46-AB59-B36291D7530A}" type="pres">
      <dgm:prSet presAssocID="{DDD732B7-FA4D-445D-B5D0-CEFE1BED21FE}" presName="vert1" presStyleCnt="0"/>
      <dgm:spPr/>
    </dgm:pt>
    <dgm:pt modelId="{CBE9D140-4BDF-B44F-B0F1-E5591429FE19}" type="pres">
      <dgm:prSet presAssocID="{B9A6AD70-C580-4BD3-9FD3-AB677A56FA8D}" presName="thickLine" presStyleLbl="alignNode1" presStyleIdx="1" presStyleCnt="5"/>
      <dgm:spPr/>
    </dgm:pt>
    <dgm:pt modelId="{22D0CFE8-FCAF-4444-89EF-1E61EA1852CF}" type="pres">
      <dgm:prSet presAssocID="{B9A6AD70-C580-4BD3-9FD3-AB677A56FA8D}" presName="horz1" presStyleCnt="0"/>
      <dgm:spPr/>
    </dgm:pt>
    <dgm:pt modelId="{83D36D89-DA2F-2543-A3D4-EF2426E6EF5A}" type="pres">
      <dgm:prSet presAssocID="{B9A6AD70-C580-4BD3-9FD3-AB677A56FA8D}" presName="tx1" presStyleLbl="revTx" presStyleIdx="1" presStyleCnt="5"/>
      <dgm:spPr/>
    </dgm:pt>
    <dgm:pt modelId="{F59901A1-6E44-4048-9D58-015F71BD7CB4}" type="pres">
      <dgm:prSet presAssocID="{B9A6AD70-C580-4BD3-9FD3-AB677A56FA8D}" presName="vert1" presStyleCnt="0"/>
      <dgm:spPr/>
    </dgm:pt>
    <dgm:pt modelId="{606B1D8E-C188-CB47-B2BE-E21E03C5A613}" type="pres">
      <dgm:prSet presAssocID="{7791BE98-D8BD-4F36-A1D8-8BC284545181}" presName="thickLine" presStyleLbl="alignNode1" presStyleIdx="2" presStyleCnt="5"/>
      <dgm:spPr/>
    </dgm:pt>
    <dgm:pt modelId="{AAA2F529-EB7C-B849-8B9D-1D652822164E}" type="pres">
      <dgm:prSet presAssocID="{7791BE98-D8BD-4F36-A1D8-8BC284545181}" presName="horz1" presStyleCnt="0"/>
      <dgm:spPr/>
    </dgm:pt>
    <dgm:pt modelId="{691765BB-7A25-D449-802F-B5A1AB568E49}" type="pres">
      <dgm:prSet presAssocID="{7791BE98-D8BD-4F36-A1D8-8BC284545181}" presName="tx1" presStyleLbl="revTx" presStyleIdx="2" presStyleCnt="5"/>
      <dgm:spPr/>
    </dgm:pt>
    <dgm:pt modelId="{100DD56A-FE42-2847-9B7A-3AC292C9DA2C}" type="pres">
      <dgm:prSet presAssocID="{7791BE98-D8BD-4F36-A1D8-8BC284545181}" presName="vert1" presStyleCnt="0"/>
      <dgm:spPr/>
    </dgm:pt>
    <dgm:pt modelId="{0026BE1C-3FDF-6247-9A69-0A9906E920E7}" type="pres">
      <dgm:prSet presAssocID="{D7CB48A1-2463-44A8-9D56-D605986CF90D}" presName="thickLine" presStyleLbl="alignNode1" presStyleIdx="3" presStyleCnt="5"/>
      <dgm:spPr/>
    </dgm:pt>
    <dgm:pt modelId="{E58B013F-B80B-9B40-851D-FF35C78256B4}" type="pres">
      <dgm:prSet presAssocID="{D7CB48A1-2463-44A8-9D56-D605986CF90D}" presName="horz1" presStyleCnt="0"/>
      <dgm:spPr/>
    </dgm:pt>
    <dgm:pt modelId="{D239B25F-4F19-DE45-B523-E0774F340AF1}" type="pres">
      <dgm:prSet presAssocID="{D7CB48A1-2463-44A8-9D56-D605986CF90D}" presName="tx1" presStyleLbl="revTx" presStyleIdx="3" presStyleCnt="5"/>
      <dgm:spPr/>
    </dgm:pt>
    <dgm:pt modelId="{51ABBEBF-A040-8148-B5FD-A82E17F888B5}" type="pres">
      <dgm:prSet presAssocID="{D7CB48A1-2463-44A8-9D56-D605986CF90D}" presName="vert1" presStyleCnt="0"/>
      <dgm:spPr/>
    </dgm:pt>
    <dgm:pt modelId="{90201A31-032F-154C-AE34-89C908EFB2C0}" type="pres">
      <dgm:prSet presAssocID="{DAC1C040-507F-4508-AA24-87A322451284}" presName="thickLine" presStyleLbl="alignNode1" presStyleIdx="4" presStyleCnt="5"/>
      <dgm:spPr/>
    </dgm:pt>
    <dgm:pt modelId="{3A2E2F57-BB0C-1C4E-B4A9-726D30A84B09}" type="pres">
      <dgm:prSet presAssocID="{DAC1C040-507F-4508-AA24-87A322451284}" presName="horz1" presStyleCnt="0"/>
      <dgm:spPr/>
    </dgm:pt>
    <dgm:pt modelId="{B7CDBDA0-98FA-2A4D-A16D-436F21F47C07}" type="pres">
      <dgm:prSet presAssocID="{DAC1C040-507F-4508-AA24-87A322451284}" presName="tx1" presStyleLbl="revTx" presStyleIdx="4" presStyleCnt="5"/>
      <dgm:spPr/>
    </dgm:pt>
    <dgm:pt modelId="{5A283319-5942-FE4C-ACB5-9D6709765C1A}" type="pres">
      <dgm:prSet presAssocID="{DAC1C040-507F-4508-AA24-87A322451284}" presName="vert1" presStyleCnt="0"/>
      <dgm:spPr/>
    </dgm:pt>
  </dgm:ptLst>
  <dgm:cxnLst>
    <dgm:cxn modelId="{3A352D1D-2BCD-3F43-8645-D8BD98673E9D}" type="presOf" srcId="{DAC1C040-507F-4508-AA24-87A322451284}" destId="{B7CDBDA0-98FA-2A4D-A16D-436F21F47C07}" srcOrd="0" destOrd="0" presId="urn:microsoft.com/office/officeart/2008/layout/LinedList"/>
    <dgm:cxn modelId="{06187630-ABCF-3344-A1D2-B595AACE34DA}" type="presOf" srcId="{7791BE98-D8BD-4F36-A1D8-8BC284545181}" destId="{691765BB-7A25-D449-802F-B5A1AB568E49}" srcOrd="0" destOrd="0" presId="urn:microsoft.com/office/officeart/2008/layout/LinedList"/>
    <dgm:cxn modelId="{DA71B13B-8053-4BE2-B062-872748461590}" srcId="{30F3A728-4935-44CA-85E3-2BDD70CA44EB}" destId="{D7CB48A1-2463-44A8-9D56-D605986CF90D}" srcOrd="3" destOrd="0" parTransId="{313F2A70-83E1-47EC-BFA1-B27F0F79B5D5}" sibTransId="{19CFAD23-6E1A-4AC4-A168-7B8E633DFBC5}"/>
    <dgm:cxn modelId="{7466CC57-F162-F149-8EAD-BB04C5D6BA5C}" type="presOf" srcId="{D7CB48A1-2463-44A8-9D56-D605986CF90D}" destId="{D239B25F-4F19-DE45-B523-E0774F340AF1}" srcOrd="0" destOrd="0" presId="urn:microsoft.com/office/officeart/2008/layout/LinedList"/>
    <dgm:cxn modelId="{7B246B59-F3E4-43B5-94CE-0463944039E2}" srcId="{30F3A728-4935-44CA-85E3-2BDD70CA44EB}" destId="{7791BE98-D8BD-4F36-A1D8-8BC284545181}" srcOrd="2" destOrd="0" parTransId="{8E969115-C336-4CFD-B6AA-09870B51181C}" sibTransId="{305F56ED-C8AA-4CB3-BAFE-2E7CA1B2D0D5}"/>
    <dgm:cxn modelId="{11B4537E-AF9C-4861-8FBD-0A4E538BBBFD}" srcId="{30F3A728-4935-44CA-85E3-2BDD70CA44EB}" destId="{DAC1C040-507F-4508-AA24-87A322451284}" srcOrd="4" destOrd="0" parTransId="{15DA47C5-5E02-4675-B868-F75EEE35A6C0}" sibTransId="{43DEDD53-E1CC-420C-B620-7E0A50FEC635}"/>
    <dgm:cxn modelId="{9577FD86-13E3-644D-8A22-76B1F05F6887}" type="presOf" srcId="{DDD732B7-FA4D-445D-B5D0-CEFE1BED21FE}" destId="{F519AD63-0DAA-E14E-BBB1-71E2AAC138A7}" srcOrd="0" destOrd="0" presId="urn:microsoft.com/office/officeart/2008/layout/LinedList"/>
    <dgm:cxn modelId="{042E18AF-F824-2448-A00B-BFE2341E14DE}" type="presOf" srcId="{30F3A728-4935-44CA-85E3-2BDD70CA44EB}" destId="{32A64836-CD93-C042-81AD-B0D2F16C8CC1}" srcOrd="0" destOrd="0" presId="urn:microsoft.com/office/officeart/2008/layout/LinedList"/>
    <dgm:cxn modelId="{59FB17B6-7B95-3C44-9A9E-507AB06ACB74}" type="presOf" srcId="{B9A6AD70-C580-4BD3-9FD3-AB677A56FA8D}" destId="{83D36D89-DA2F-2543-A3D4-EF2426E6EF5A}" srcOrd="0" destOrd="0" presId="urn:microsoft.com/office/officeart/2008/layout/LinedList"/>
    <dgm:cxn modelId="{AF2D02DF-4AD7-4D2C-8C23-165459F0C7B7}" srcId="{30F3A728-4935-44CA-85E3-2BDD70CA44EB}" destId="{DDD732B7-FA4D-445D-B5D0-CEFE1BED21FE}" srcOrd="0" destOrd="0" parTransId="{AB62094A-153B-4701-8EAC-5343A1DCE7B2}" sibTransId="{2C70871E-7980-4678-AF4B-2B5A6B3303D8}"/>
    <dgm:cxn modelId="{A9D571E9-230F-47BA-9030-6C2D25ACC61D}" srcId="{30F3A728-4935-44CA-85E3-2BDD70CA44EB}" destId="{B9A6AD70-C580-4BD3-9FD3-AB677A56FA8D}" srcOrd="1" destOrd="0" parTransId="{94A4175F-3B1E-4920-8F09-E2078D76E131}" sibTransId="{1BC7D38D-B2DD-4050-8535-92C3A40DA0FE}"/>
    <dgm:cxn modelId="{BAE3785E-1BCE-B040-9A05-32CDBCF14603}" type="presParOf" srcId="{32A64836-CD93-C042-81AD-B0D2F16C8CC1}" destId="{4747F40D-BF05-2441-B670-892C5F56EC4D}" srcOrd="0" destOrd="0" presId="urn:microsoft.com/office/officeart/2008/layout/LinedList"/>
    <dgm:cxn modelId="{8A9603C9-B0D3-4244-934E-A79BE387EE29}" type="presParOf" srcId="{32A64836-CD93-C042-81AD-B0D2F16C8CC1}" destId="{594DC061-5B26-2846-A990-CE508BDFD1C6}" srcOrd="1" destOrd="0" presId="urn:microsoft.com/office/officeart/2008/layout/LinedList"/>
    <dgm:cxn modelId="{BFA3C084-FEB4-414A-AC18-BBD974FE6C24}" type="presParOf" srcId="{594DC061-5B26-2846-A990-CE508BDFD1C6}" destId="{F519AD63-0DAA-E14E-BBB1-71E2AAC138A7}" srcOrd="0" destOrd="0" presId="urn:microsoft.com/office/officeart/2008/layout/LinedList"/>
    <dgm:cxn modelId="{31E9231E-9880-B845-A3D9-B2776A2ED336}" type="presParOf" srcId="{594DC061-5B26-2846-A990-CE508BDFD1C6}" destId="{239103E4-77B8-AA46-AB59-B36291D7530A}" srcOrd="1" destOrd="0" presId="urn:microsoft.com/office/officeart/2008/layout/LinedList"/>
    <dgm:cxn modelId="{7CB13407-4FA1-9845-AD21-0C9BB3782B21}" type="presParOf" srcId="{32A64836-CD93-C042-81AD-B0D2F16C8CC1}" destId="{CBE9D140-4BDF-B44F-B0F1-E5591429FE19}" srcOrd="2" destOrd="0" presId="urn:microsoft.com/office/officeart/2008/layout/LinedList"/>
    <dgm:cxn modelId="{BCD28169-7D29-4B4B-949D-40B53B2CC618}" type="presParOf" srcId="{32A64836-CD93-C042-81AD-B0D2F16C8CC1}" destId="{22D0CFE8-FCAF-4444-89EF-1E61EA1852CF}" srcOrd="3" destOrd="0" presId="urn:microsoft.com/office/officeart/2008/layout/LinedList"/>
    <dgm:cxn modelId="{17E9C7D2-4C12-214F-B388-7C6F43F17839}" type="presParOf" srcId="{22D0CFE8-FCAF-4444-89EF-1E61EA1852CF}" destId="{83D36D89-DA2F-2543-A3D4-EF2426E6EF5A}" srcOrd="0" destOrd="0" presId="urn:microsoft.com/office/officeart/2008/layout/LinedList"/>
    <dgm:cxn modelId="{283B109F-0868-BC4B-AB95-657A704F04B9}" type="presParOf" srcId="{22D0CFE8-FCAF-4444-89EF-1E61EA1852CF}" destId="{F59901A1-6E44-4048-9D58-015F71BD7CB4}" srcOrd="1" destOrd="0" presId="urn:microsoft.com/office/officeart/2008/layout/LinedList"/>
    <dgm:cxn modelId="{01EC1175-FEF4-244E-9697-E9E2C6918C45}" type="presParOf" srcId="{32A64836-CD93-C042-81AD-B0D2F16C8CC1}" destId="{606B1D8E-C188-CB47-B2BE-E21E03C5A613}" srcOrd="4" destOrd="0" presId="urn:microsoft.com/office/officeart/2008/layout/LinedList"/>
    <dgm:cxn modelId="{577E9B67-06E8-164A-872A-289F1C0556FC}" type="presParOf" srcId="{32A64836-CD93-C042-81AD-B0D2F16C8CC1}" destId="{AAA2F529-EB7C-B849-8B9D-1D652822164E}" srcOrd="5" destOrd="0" presId="urn:microsoft.com/office/officeart/2008/layout/LinedList"/>
    <dgm:cxn modelId="{ADA3580E-3E52-D541-B2D4-02CDD716D630}" type="presParOf" srcId="{AAA2F529-EB7C-B849-8B9D-1D652822164E}" destId="{691765BB-7A25-D449-802F-B5A1AB568E49}" srcOrd="0" destOrd="0" presId="urn:microsoft.com/office/officeart/2008/layout/LinedList"/>
    <dgm:cxn modelId="{55414729-0F8A-1249-BEC8-222D7E4F702C}" type="presParOf" srcId="{AAA2F529-EB7C-B849-8B9D-1D652822164E}" destId="{100DD56A-FE42-2847-9B7A-3AC292C9DA2C}" srcOrd="1" destOrd="0" presId="urn:microsoft.com/office/officeart/2008/layout/LinedList"/>
    <dgm:cxn modelId="{D5A0A75B-79A2-7842-BA77-17A477A18C8C}" type="presParOf" srcId="{32A64836-CD93-C042-81AD-B0D2F16C8CC1}" destId="{0026BE1C-3FDF-6247-9A69-0A9906E920E7}" srcOrd="6" destOrd="0" presId="urn:microsoft.com/office/officeart/2008/layout/LinedList"/>
    <dgm:cxn modelId="{31CC54BA-B1D6-014E-8C2C-D292B382A793}" type="presParOf" srcId="{32A64836-CD93-C042-81AD-B0D2F16C8CC1}" destId="{E58B013F-B80B-9B40-851D-FF35C78256B4}" srcOrd="7" destOrd="0" presId="urn:microsoft.com/office/officeart/2008/layout/LinedList"/>
    <dgm:cxn modelId="{DA83074B-A386-0447-A120-753F8DE80A3F}" type="presParOf" srcId="{E58B013F-B80B-9B40-851D-FF35C78256B4}" destId="{D239B25F-4F19-DE45-B523-E0774F340AF1}" srcOrd="0" destOrd="0" presId="urn:microsoft.com/office/officeart/2008/layout/LinedList"/>
    <dgm:cxn modelId="{99B58BED-29FE-5E43-BAF3-6F15922A6DFA}" type="presParOf" srcId="{E58B013F-B80B-9B40-851D-FF35C78256B4}" destId="{51ABBEBF-A040-8148-B5FD-A82E17F888B5}" srcOrd="1" destOrd="0" presId="urn:microsoft.com/office/officeart/2008/layout/LinedList"/>
    <dgm:cxn modelId="{2291A9DD-7C35-4B43-B32A-F54D4F5FB02D}" type="presParOf" srcId="{32A64836-CD93-C042-81AD-B0D2F16C8CC1}" destId="{90201A31-032F-154C-AE34-89C908EFB2C0}" srcOrd="8" destOrd="0" presId="urn:microsoft.com/office/officeart/2008/layout/LinedList"/>
    <dgm:cxn modelId="{2EE9B253-0AA2-5F47-9E47-0B06481AE71C}" type="presParOf" srcId="{32A64836-CD93-C042-81AD-B0D2F16C8CC1}" destId="{3A2E2F57-BB0C-1C4E-B4A9-726D30A84B09}" srcOrd="9" destOrd="0" presId="urn:microsoft.com/office/officeart/2008/layout/LinedList"/>
    <dgm:cxn modelId="{2AB2FA89-E185-BB4A-BDEF-F19FD95A3689}" type="presParOf" srcId="{3A2E2F57-BB0C-1C4E-B4A9-726D30A84B09}" destId="{B7CDBDA0-98FA-2A4D-A16D-436F21F47C07}" srcOrd="0" destOrd="0" presId="urn:microsoft.com/office/officeart/2008/layout/LinedList"/>
    <dgm:cxn modelId="{199495A5-811D-244D-8AB7-C0FC5EF10A26}" type="presParOf" srcId="{3A2E2F57-BB0C-1C4E-B4A9-726D30A84B09}" destId="{5A283319-5942-FE4C-ACB5-9D6709765C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35EF2-2E5F-4476-88B6-2B1DC86716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ACBDC-451C-4EA4-9757-5D79E3F8DF24}">
      <dgm:prSet/>
      <dgm:spPr/>
      <dgm:t>
        <a:bodyPr/>
        <a:lstStyle/>
        <a:p>
          <a:r>
            <a:rPr lang="en-US"/>
            <a:t>After quitting the play mode, the menu will appear and we will now click on resolve button, which helps in finding the solution for puzzle entered by players. </a:t>
          </a:r>
        </a:p>
      </dgm:t>
    </dgm:pt>
    <dgm:pt modelId="{5854F9EA-D6DB-4E6A-96A8-E8784133811F}" type="parTrans" cxnId="{2209BEB6-8A05-4BC5-ACF6-711F80ECA15F}">
      <dgm:prSet/>
      <dgm:spPr/>
      <dgm:t>
        <a:bodyPr/>
        <a:lstStyle/>
        <a:p>
          <a:endParaRPr lang="en-US"/>
        </a:p>
      </dgm:t>
    </dgm:pt>
    <dgm:pt modelId="{1B8B78B1-6FB8-4F2D-AD64-60832D926744}" type="sibTrans" cxnId="{2209BEB6-8A05-4BC5-ACF6-711F80ECA15F}">
      <dgm:prSet/>
      <dgm:spPr/>
      <dgm:t>
        <a:bodyPr/>
        <a:lstStyle/>
        <a:p>
          <a:endParaRPr lang="en-US"/>
        </a:p>
      </dgm:t>
    </dgm:pt>
    <dgm:pt modelId="{F963EA2C-FF31-426E-8D13-A9DD961AB943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Here I have entered 1 and clicked on solve button. Then this is the output.</a:t>
          </a:r>
        </a:p>
      </dgm:t>
    </dgm:pt>
    <dgm:pt modelId="{4496495D-1C3E-4300-AE32-A3334B758E37}" type="parTrans" cxnId="{D407FDED-5A8F-425B-98E9-0F3EF8D266C6}">
      <dgm:prSet/>
      <dgm:spPr/>
      <dgm:t>
        <a:bodyPr/>
        <a:lstStyle/>
        <a:p>
          <a:endParaRPr lang="en-US"/>
        </a:p>
      </dgm:t>
    </dgm:pt>
    <dgm:pt modelId="{6500348C-DA49-48C0-B037-9572FBC635D6}" type="sibTrans" cxnId="{D407FDED-5A8F-425B-98E9-0F3EF8D266C6}">
      <dgm:prSet/>
      <dgm:spPr/>
      <dgm:t>
        <a:bodyPr/>
        <a:lstStyle/>
        <a:p>
          <a:endParaRPr lang="en-US"/>
        </a:p>
      </dgm:t>
    </dgm:pt>
    <dgm:pt modelId="{EBCA361E-9A39-48F5-9F35-982363642AC8}">
      <dgm:prSet/>
      <dgm:spPr/>
      <dgm:t>
        <a:bodyPr/>
        <a:lstStyle/>
        <a:p>
          <a:r>
            <a:rPr lang="en-US"/>
            <a:t>If you enter a number same number in a row or column or in a square, then a warning box popped up. </a:t>
          </a:r>
        </a:p>
      </dgm:t>
    </dgm:pt>
    <dgm:pt modelId="{DCCB1B41-E6E5-4995-B192-E61E0461281D}" type="parTrans" cxnId="{302240A9-6502-423A-BE44-6D14B1616A2C}">
      <dgm:prSet/>
      <dgm:spPr/>
      <dgm:t>
        <a:bodyPr/>
        <a:lstStyle/>
        <a:p>
          <a:endParaRPr lang="en-US"/>
        </a:p>
      </dgm:t>
    </dgm:pt>
    <dgm:pt modelId="{A666DC6D-8B4B-46B4-9AEA-3846E05D42C2}" type="sibTrans" cxnId="{302240A9-6502-423A-BE44-6D14B1616A2C}">
      <dgm:prSet/>
      <dgm:spPr/>
      <dgm:t>
        <a:bodyPr/>
        <a:lstStyle/>
        <a:p>
          <a:endParaRPr lang="en-US"/>
        </a:p>
      </dgm:t>
    </dgm:pt>
    <dgm:pt modelId="{97DC03BF-D62D-4A85-A7C1-6D08E06EA519}">
      <dgm:prSet/>
      <dgm:spPr/>
      <dgm:t>
        <a:bodyPr/>
        <a:lstStyle/>
        <a:p>
          <a:r>
            <a:rPr lang="en-US"/>
            <a:t>Now if you enter a character, then a warning box is popped up.</a:t>
          </a:r>
        </a:p>
      </dgm:t>
    </dgm:pt>
    <dgm:pt modelId="{8C636DC1-9EB3-4E82-B0A8-010A655371C7}" type="parTrans" cxnId="{554F685A-25F3-4A19-B5FA-E8BF91343AE3}">
      <dgm:prSet/>
      <dgm:spPr/>
      <dgm:t>
        <a:bodyPr/>
        <a:lstStyle/>
        <a:p>
          <a:endParaRPr lang="en-US"/>
        </a:p>
      </dgm:t>
    </dgm:pt>
    <dgm:pt modelId="{7F99BBB8-1C63-4B9F-811B-983A7BC35D66}" type="sibTrans" cxnId="{554F685A-25F3-4A19-B5FA-E8BF91343AE3}">
      <dgm:prSet/>
      <dgm:spPr/>
      <dgm:t>
        <a:bodyPr/>
        <a:lstStyle/>
        <a:p>
          <a:endParaRPr lang="en-US"/>
        </a:p>
      </dgm:t>
    </dgm:pt>
    <dgm:pt modelId="{C256B2CA-1454-9640-BDBB-DAC30C2429EA}" type="pres">
      <dgm:prSet presAssocID="{A8135EF2-2E5F-4476-88B6-2B1DC8671605}" presName="vert0" presStyleCnt="0">
        <dgm:presLayoutVars>
          <dgm:dir/>
          <dgm:animOne val="branch"/>
          <dgm:animLvl val="lvl"/>
        </dgm:presLayoutVars>
      </dgm:prSet>
      <dgm:spPr/>
    </dgm:pt>
    <dgm:pt modelId="{34CE8E42-E4FC-EC42-B09A-A886C54ABA72}" type="pres">
      <dgm:prSet presAssocID="{161ACBDC-451C-4EA4-9757-5D79E3F8DF24}" presName="thickLine" presStyleLbl="alignNode1" presStyleIdx="0" presStyleCnt="4"/>
      <dgm:spPr/>
    </dgm:pt>
    <dgm:pt modelId="{B35A9AC8-F424-A84A-9159-5B6D3AC7330A}" type="pres">
      <dgm:prSet presAssocID="{161ACBDC-451C-4EA4-9757-5D79E3F8DF24}" presName="horz1" presStyleCnt="0"/>
      <dgm:spPr/>
    </dgm:pt>
    <dgm:pt modelId="{70BE3FB9-94B8-5F42-A9E4-406085EAC30F}" type="pres">
      <dgm:prSet presAssocID="{161ACBDC-451C-4EA4-9757-5D79E3F8DF24}" presName="tx1" presStyleLbl="revTx" presStyleIdx="0" presStyleCnt="4"/>
      <dgm:spPr/>
    </dgm:pt>
    <dgm:pt modelId="{B3AF6046-1A36-3E49-876C-8D28BC3F5153}" type="pres">
      <dgm:prSet presAssocID="{161ACBDC-451C-4EA4-9757-5D79E3F8DF24}" presName="vert1" presStyleCnt="0"/>
      <dgm:spPr/>
    </dgm:pt>
    <dgm:pt modelId="{A3841CE2-E675-7F42-9C61-E8E4007E5365}" type="pres">
      <dgm:prSet presAssocID="{F963EA2C-FF31-426E-8D13-A9DD961AB943}" presName="thickLine" presStyleLbl="alignNode1" presStyleIdx="1" presStyleCnt="4"/>
      <dgm:spPr/>
    </dgm:pt>
    <dgm:pt modelId="{383BB7D2-0A15-DA47-8F93-D6895F991C00}" type="pres">
      <dgm:prSet presAssocID="{F963EA2C-FF31-426E-8D13-A9DD961AB943}" presName="horz1" presStyleCnt="0"/>
      <dgm:spPr/>
    </dgm:pt>
    <dgm:pt modelId="{E759BAAB-D8D2-1149-BCD9-3393A86F5B5E}" type="pres">
      <dgm:prSet presAssocID="{F963EA2C-FF31-426E-8D13-A9DD961AB943}" presName="tx1" presStyleLbl="revTx" presStyleIdx="1" presStyleCnt="4" custLinFactNeighborX="-645" custLinFactNeighborY="1898"/>
      <dgm:spPr/>
    </dgm:pt>
    <dgm:pt modelId="{983E63D2-735B-DB4F-B47D-8141C218D726}" type="pres">
      <dgm:prSet presAssocID="{F963EA2C-FF31-426E-8D13-A9DD961AB943}" presName="vert1" presStyleCnt="0"/>
      <dgm:spPr/>
    </dgm:pt>
    <dgm:pt modelId="{638A41A4-067D-204A-83E2-A5FCEC7AA37A}" type="pres">
      <dgm:prSet presAssocID="{EBCA361E-9A39-48F5-9F35-982363642AC8}" presName="thickLine" presStyleLbl="alignNode1" presStyleIdx="2" presStyleCnt="4"/>
      <dgm:spPr/>
    </dgm:pt>
    <dgm:pt modelId="{61679667-93D1-A543-848E-99E806D7864D}" type="pres">
      <dgm:prSet presAssocID="{EBCA361E-9A39-48F5-9F35-982363642AC8}" presName="horz1" presStyleCnt="0"/>
      <dgm:spPr/>
    </dgm:pt>
    <dgm:pt modelId="{280E01C3-E7F7-9E44-9B62-CAB03DE7DBB9}" type="pres">
      <dgm:prSet presAssocID="{EBCA361E-9A39-48F5-9F35-982363642AC8}" presName="tx1" presStyleLbl="revTx" presStyleIdx="2" presStyleCnt="4"/>
      <dgm:spPr/>
    </dgm:pt>
    <dgm:pt modelId="{248714E2-B241-8A43-BE91-3CDDEAA8B180}" type="pres">
      <dgm:prSet presAssocID="{EBCA361E-9A39-48F5-9F35-982363642AC8}" presName="vert1" presStyleCnt="0"/>
      <dgm:spPr/>
    </dgm:pt>
    <dgm:pt modelId="{5892E648-BFB5-2D47-A023-83B9E25E2B38}" type="pres">
      <dgm:prSet presAssocID="{97DC03BF-D62D-4A85-A7C1-6D08E06EA519}" presName="thickLine" presStyleLbl="alignNode1" presStyleIdx="3" presStyleCnt="4"/>
      <dgm:spPr/>
    </dgm:pt>
    <dgm:pt modelId="{E6446C87-3817-7A4F-AB12-2B00E5D66F82}" type="pres">
      <dgm:prSet presAssocID="{97DC03BF-D62D-4A85-A7C1-6D08E06EA519}" presName="horz1" presStyleCnt="0"/>
      <dgm:spPr/>
    </dgm:pt>
    <dgm:pt modelId="{87FD850D-B911-A740-8DA9-DA8CE3AF0D21}" type="pres">
      <dgm:prSet presAssocID="{97DC03BF-D62D-4A85-A7C1-6D08E06EA519}" presName="tx1" presStyleLbl="revTx" presStyleIdx="3" presStyleCnt="4"/>
      <dgm:spPr/>
    </dgm:pt>
    <dgm:pt modelId="{48D77986-3041-924D-8928-5B25323A0783}" type="pres">
      <dgm:prSet presAssocID="{97DC03BF-D62D-4A85-A7C1-6D08E06EA519}" presName="vert1" presStyleCnt="0"/>
      <dgm:spPr/>
    </dgm:pt>
  </dgm:ptLst>
  <dgm:cxnLst>
    <dgm:cxn modelId="{C954AE27-ECEF-8F4C-A50F-48B17B5D205B}" type="presOf" srcId="{F963EA2C-FF31-426E-8D13-A9DD961AB943}" destId="{E759BAAB-D8D2-1149-BCD9-3393A86F5B5E}" srcOrd="0" destOrd="0" presId="urn:microsoft.com/office/officeart/2008/layout/LinedList"/>
    <dgm:cxn modelId="{2948E93F-B037-5949-BE59-39D89975B577}" type="presOf" srcId="{EBCA361E-9A39-48F5-9F35-982363642AC8}" destId="{280E01C3-E7F7-9E44-9B62-CAB03DE7DBB9}" srcOrd="0" destOrd="0" presId="urn:microsoft.com/office/officeart/2008/layout/LinedList"/>
    <dgm:cxn modelId="{554F685A-25F3-4A19-B5FA-E8BF91343AE3}" srcId="{A8135EF2-2E5F-4476-88B6-2B1DC8671605}" destId="{97DC03BF-D62D-4A85-A7C1-6D08E06EA519}" srcOrd="3" destOrd="0" parTransId="{8C636DC1-9EB3-4E82-B0A8-010A655371C7}" sibTransId="{7F99BBB8-1C63-4B9F-811B-983A7BC35D66}"/>
    <dgm:cxn modelId="{3F28319A-C8B0-0D48-A988-DC8DF1FF9985}" type="presOf" srcId="{161ACBDC-451C-4EA4-9757-5D79E3F8DF24}" destId="{70BE3FB9-94B8-5F42-A9E4-406085EAC30F}" srcOrd="0" destOrd="0" presId="urn:microsoft.com/office/officeart/2008/layout/LinedList"/>
    <dgm:cxn modelId="{302240A9-6502-423A-BE44-6D14B1616A2C}" srcId="{A8135EF2-2E5F-4476-88B6-2B1DC8671605}" destId="{EBCA361E-9A39-48F5-9F35-982363642AC8}" srcOrd="2" destOrd="0" parTransId="{DCCB1B41-E6E5-4995-B192-E61E0461281D}" sibTransId="{A666DC6D-8B4B-46B4-9AEA-3846E05D42C2}"/>
    <dgm:cxn modelId="{2209BEB6-8A05-4BC5-ACF6-711F80ECA15F}" srcId="{A8135EF2-2E5F-4476-88B6-2B1DC8671605}" destId="{161ACBDC-451C-4EA4-9757-5D79E3F8DF24}" srcOrd="0" destOrd="0" parTransId="{5854F9EA-D6DB-4E6A-96A8-E8784133811F}" sibTransId="{1B8B78B1-6FB8-4F2D-AD64-60832D926744}"/>
    <dgm:cxn modelId="{7B38E8BF-9A5B-F642-932C-E99049724D1E}" type="presOf" srcId="{97DC03BF-D62D-4A85-A7C1-6D08E06EA519}" destId="{87FD850D-B911-A740-8DA9-DA8CE3AF0D21}" srcOrd="0" destOrd="0" presId="urn:microsoft.com/office/officeart/2008/layout/LinedList"/>
    <dgm:cxn modelId="{907375EA-F4B5-884E-9D6E-BC45570BD3B6}" type="presOf" srcId="{A8135EF2-2E5F-4476-88B6-2B1DC8671605}" destId="{C256B2CA-1454-9640-BDBB-DAC30C2429EA}" srcOrd="0" destOrd="0" presId="urn:microsoft.com/office/officeart/2008/layout/LinedList"/>
    <dgm:cxn modelId="{D407FDED-5A8F-425B-98E9-0F3EF8D266C6}" srcId="{A8135EF2-2E5F-4476-88B6-2B1DC8671605}" destId="{F963EA2C-FF31-426E-8D13-A9DD961AB943}" srcOrd="1" destOrd="0" parTransId="{4496495D-1C3E-4300-AE32-A3334B758E37}" sibTransId="{6500348C-DA49-48C0-B037-9572FBC635D6}"/>
    <dgm:cxn modelId="{F44E1BEB-1151-7844-AB8F-53B35FA47C62}" type="presParOf" srcId="{C256B2CA-1454-9640-BDBB-DAC30C2429EA}" destId="{34CE8E42-E4FC-EC42-B09A-A886C54ABA72}" srcOrd="0" destOrd="0" presId="urn:microsoft.com/office/officeart/2008/layout/LinedList"/>
    <dgm:cxn modelId="{04FA2C38-38BB-BD4D-8C91-0BF22F642ECE}" type="presParOf" srcId="{C256B2CA-1454-9640-BDBB-DAC30C2429EA}" destId="{B35A9AC8-F424-A84A-9159-5B6D3AC7330A}" srcOrd="1" destOrd="0" presId="urn:microsoft.com/office/officeart/2008/layout/LinedList"/>
    <dgm:cxn modelId="{7AA8C4BE-C36C-434D-A82E-8EAAB7C917BF}" type="presParOf" srcId="{B35A9AC8-F424-A84A-9159-5B6D3AC7330A}" destId="{70BE3FB9-94B8-5F42-A9E4-406085EAC30F}" srcOrd="0" destOrd="0" presId="urn:microsoft.com/office/officeart/2008/layout/LinedList"/>
    <dgm:cxn modelId="{159E5C3B-D8E2-7140-BA38-F2ECD17C0186}" type="presParOf" srcId="{B35A9AC8-F424-A84A-9159-5B6D3AC7330A}" destId="{B3AF6046-1A36-3E49-876C-8D28BC3F5153}" srcOrd="1" destOrd="0" presId="urn:microsoft.com/office/officeart/2008/layout/LinedList"/>
    <dgm:cxn modelId="{9C889FBC-0826-0441-8832-8AAB70E4F875}" type="presParOf" srcId="{C256B2CA-1454-9640-BDBB-DAC30C2429EA}" destId="{A3841CE2-E675-7F42-9C61-E8E4007E5365}" srcOrd="2" destOrd="0" presId="urn:microsoft.com/office/officeart/2008/layout/LinedList"/>
    <dgm:cxn modelId="{D62109CF-EEC2-7C40-8BC7-035AA6D3251A}" type="presParOf" srcId="{C256B2CA-1454-9640-BDBB-DAC30C2429EA}" destId="{383BB7D2-0A15-DA47-8F93-D6895F991C00}" srcOrd="3" destOrd="0" presId="urn:microsoft.com/office/officeart/2008/layout/LinedList"/>
    <dgm:cxn modelId="{AF3BCE9D-B35C-4541-85E4-BD0A9189B5E4}" type="presParOf" srcId="{383BB7D2-0A15-DA47-8F93-D6895F991C00}" destId="{E759BAAB-D8D2-1149-BCD9-3393A86F5B5E}" srcOrd="0" destOrd="0" presId="urn:microsoft.com/office/officeart/2008/layout/LinedList"/>
    <dgm:cxn modelId="{E51A0BB2-6E70-AF46-81F6-8160D380BEC2}" type="presParOf" srcId="{383BB7D2-0A15-DA47-8F93-D6895F991C00}" destId="{983E63D2-735B-DB4F-B47D-8141C218D726}" srcOrd="1" destOrd="0" presId="urn:microsoft.com/office/officeart/2008/layout/LinedList"/>
    <dgm:cxn modelId="{8A6A9E49-A9B4-0F48-8959-1F291D67ED0F}" type="presParOf" srcId="{C256B2CA-1454-9640-BDBB-DAC30C2429EA}" destId="{638A41A4-067D-204A-83E2-A5FCEC7AA37A}" srcOrd="4" destOrd="0" presId="urn:microsoft.com/office/officeart/2008/layout/LinedList"/>
    <dgm:cxn modelId="{8D960D10-E631-714C-850A-27D72075D303}" type="presParOf" srcId="{C256B2CA-1454-9640-BDBB-DAC30C2429EA}" destId="{61679667-93D1-A543-848E-99E806D7864D}" srcOrd="5" destOrd="0" presId="urn:microsoft.com/office/officeart/2008/layout/LinedList"/>
    <dgm:cxn modelId="{A02EE112-46DE-CC47-91B3-943955F90F3F}" type="presParOf" srcId="{61679667-93D1-A543-848E-99E806D7864D}" destId="{280E01C3-E7F7-9E44-9B62-CAB03DE7DBB9}" srcOrd="0" destOrd="0" presId="urn:microsoft.com/office/officeart/2008/layout/LinedList"/>
    <dgm:cxn modelId="{D8C224BB-AAFF-EC4D-A397-2425886CF41A}" type="presParOf" srcId="{61679667-93D1-A543-848E-99E806D7864D}" destId="{248714E2-B241-8A43-BE91-3CDDEAA8B180}" srcOrd="1" destOrd="0" presId="urn:microsoft.com/office/officeart/2008/layout/LinedList"/>
    <dgm:cxn modelId="{7C93C83C-8BE9-A44C-869A-0F1CC4C3F496}" type="presParOf" srcId="{C256B2CA-1454-9640-BDBB-DAC30C2429EA}" destId="{5892E648-BFB5-2D47-A023-83B9E25E2B38}" srcOrd="6" destOrd="0" presId="urn:microsoft.com/office/officeart/2008/layout/LinedList"/>
    <dgm:cxn modelId="{FC827896-91B4-434C-AEE3-1B89E63AA59E}" type="presParOf" srcId="{C256B2CA-1454-9640-BDBB-DAC30C2429EA}" destId="{E6446C87-3817-7A4F-AB12-2B00E5D66F82}" srcOrd="7" destOrd="0" presId="urn:microsoft.com/office/officeart/2008/layout/LinedList"/>
    <dgm:cxn modelId="{2F65FD3B-0F5F-2647-8908-F029078F636A}" type="presParOf" srcId="{E6446C87-3817-7A4F-AB12-2B00E5D66F82}" destId="{87FD850D-B911-A740-8DA9-DA8CE3AF0D21}" srcOrd="0" destOrd="0" presId="urn:microsoft.com/office/officeart/2008/layout/LinedList"/>
    <dgm:cxn modelId="{8E1C7F8C-EA95-DD47-85B4-11C63B29E266}" type="presParOf" srcId="{E6446C87-3817-7A4F-AB12-2B00E5D66F82}" destId="{48D77986-3041-924D-8928-5B25323A07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046396-CE7B-42EA-B804-F28DF31EDF03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2B6D44-B365-43DD-83E1-1BAD21CBA09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If we click on cross button, then we can come back to main menu again.</a:t>
          </a:r>
        </a:p>
      </dgm:t>
    </dgm:pt>
    <dgm:pt modelId="{5C3C3947-D02C-493F-890C-76AEFBECE611}" type="parTrans" cxnId="{5C3F5712-18D6-42B6-8073-F72648A13FB8}">
      <dgm:prSet/>
      <dgm:spPr/>
      <dgm:t>
        <a:bodyPr/>
        <a:lstStyle/>
        <a:p>
          <a:endParaRPr lang="en-US"/>
        </a:p>
      </dgm:t>
    </dgm:pt>
    <dgm:pt modelId="{85921720-CCDF-4A0B-A929-474D784F7252}" type="sibTrans" cxnId="{5C3F5712-18D6-42B6-8073-F72648A13FB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40796FA-BE99-4358-B88D-B4E97EAED2B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Then if we click on ‘exit’ button, program is terminated.</a:t>
          </a:r>
        </a:p>
      </dgm:t>
    </dgm:pt>
    <dgm:pt modelId="{ACD2A6C3-D28E-4B71-9610-269CD8AEA953}" type="sibTrans" cxnId="{F9E59752-9F0B-42AC-A065-AF9B56CEC88F}">
      <dgm:prSet/>
      <dgm:spPr/>
      <dgm:t>
        <a:bodyPr/>
        <a:lstStyle/>
        <a:p>
          <a:endParaRPr lang="en-US"/>
        </a:p>
      </dgm:t>
    </dgm:pt>
    <dgm:pt modelId="{130EE56F-E26B-4BF4-98EC-9EFA48F3005C}" type="parTrans" cxnId="{F9E59752-9F0B-42AC-A065-AF9B56CEC88F}">
      <dgm:prSet/>
      <dgm:spPr/>
      <dgm:t>
        <a:bodyPr/>
        <a:lstStyle/>
        <a:p>
          <a:endParaRPr lang="en-US"/>
        </a:p>
      </dgm:t>
    </dgm:pt>
    <dgm:pt modelId="{F3573934-9985-FE4E-B675-65E206905D0C}" type="pres">
      <dgm:prSet presAssocID="{3C046396-CE7B-42EA-B804-F28DF31EDF03}" presName="diagram" presStyleCnt="0">
        <dgm:presLayoutVars>
          <dgm:dir/>
          <dgm:resizeHandles/>
        </dgm:presLayoutVars>
      </dgm:prSet>
      <dgm:spPr/>
    </dgm:pt>
    <dgm:pt modelId="{BDEB378C-2019-234E-B4FC-8E9D0AB04C16}" type="pres">
      <dgm:prSet presAssocID="{D62B6D44-B365-43DD-83E1-1BAD21CBA09E}" presName="firstNode" presStyleLbl="node1" presStyleIdx="0" presStyleCnt="2">
        <dgm:presLayoutVars>
          <dgm:bulletEnabled val="1"/>
        </dgm:presLayoutVars>
      </dgm:prSet>
      <dgm:spPr/>
    </dgm:pt>
    <dgm:pt modelId="{9768971E-99D1-8B40-B0FF-CD732B49149F}" type="pres">
      <dgm:prSet presAssocID="{85921720-CCDF-4A0B-A929-474D784F7252}" presName="sibTrans" presStyleLbl="sibTrans2D1" presStyleIdx="0" presStyleCnt="1"/>
      <dgm:spPr/>
    </dgm:pt>
    <dgm:pt modelId="{035BDB79-4BAD-B14C-9429-0CED0868274B}" type="pres">
      <dgm:prSet presAssocID="{E40796FA-BE99-4358-B88D-B4E97EAED2B6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F213670C-8A31-FB4A-BEF1-45872DE63600}" type="presOf" srcId="{85921720-CCDF-4A0B-A929-474D784F7252}" destId="{9768971E-99D1-8B40-B0FF-CD732B49149F}" srcOrd="0" destOrd="0" presId="urn:microsoft.com/office/officeart/2005/8/layout/bProcess2"/>
    <dgm:cxn modelId="{5C3F5712-18D6-42B6-8073-F72648A13FB8}" srcId="{3C046396-CE7B-42EA-B804-F28DF31EDF03}" destId="{D62B6D44-B365-43DD-83E1-1BAD21CBA09E}" srcOrd="0" destOrd="0" parTransId="{5C3C3947-D02C-493F-890C-76AEFBECE611}" sibTransId="{85921720-CCDF-4A0B-A929-474D784F7252}"/>
    <dgm:cxn modelId="{F5C76919-0524-7C40-8880-7450C263C69F}" type="presOf" srcId="{3C046396-CE7B-42EA-B804-F28DF31EDF03}" destId="{F3573934-9985-FE4E-B675-65E206905D0C}" srcOrd="0" destOrd="0" presId="urn:microsoft.com/office/officeart/2005/8/layout/bProcess2"/>
    <dgm:cxn modelId="{4A652538-4976-BB4E-AEA7-D876E2DA1C7B}" type="presOf" srcId="{E40796FA-BE99-4358-B88D-B4E97EAED2B6}" destId="{035BDB79-4BAD-B14C-9429-0CED0868274B}" srcOrd="0" destOrd="0" presId="urn:microsoft.com/office/officeart/2005/8/layout/bProcess2"/>
    <dgm:cxn modelId="{F9E59752-9F0B-42AC-A065-AF9B56CEC88F}" srcId="{3C046396-CE7B-42EA-B804-F28DF31EDF03}" destId="{E40796FA-BE99-4358-B88D-B4E97EAED2B6}" srcOrd="1" destOrd="0" parTransId="{130EE56F-E26B-4BF4-98EC-9EFA48F3005C}" sibTransId="{ACD2A6C3-D28E-4B71-9610-269CD8AEA953}"/>
    <dgm:cxn modelId="{9CD68155-964A-E447-A913-F566AA55E48D}" type="presOf" srcId="{D62B6D44-B365-43DD-83E1-1BAD21CBA09E}" destId="{BDEB378C-2019-234E-B4FC-8E9D0AB04C16}" srcOrd="0" destOrd="0" presId="urn:microsoft.com/office/officeart/2005/8/layout/bProcess2"/>
    <dgm:cxn modelId="{4582B16E-F6E3-0A41-9B6A-3EA56AA6040D}" type="presParOf" srcId="{F3573934-9985-FE4E-B675-65E206905D0C}" destId="{BDEB378C-2019-234E-B4FC-8E9D0AB04C16}" srcOrd="0" destOrd="0" presId="urn:microsoft.com/office/officeart/2005/8/layout/bProcess2"/>
    <dgm:cxn modelId="{839A345A-25B3-0048-A24F-2F0B73275308}" type="presParOf" srcId="{F3573934-9985-FE4E-B675-65E206905D0C}" destId="{9768971E-99D1-8B40-B0FF-CD732B49149F}" srcOrd="1" destOrd="0" presId="urn:microsoft.com/office/officeart/2005/8/layout/bProcess2"/>
    <dgm:cxn modelId="{C3B8D6AE-28EF-4341-A4AD-189D55385CA4}" type="presParOf" srcId="{F3573934-9985-FE4E-B675-65E206905D0C}" destId="{035BDB79-4BAD-B14C-9429-0CED0868274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CD5D4E-D7D5-4FB0-9739-490EC74D96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136893-B85C-4B34-9E85-4E34A1D96C3A}">
      <dgm:prSet/>
      <dgm:spPr/>
      <dgm:t>
        <a:bodyPr/>
        <a:lstStyle/>
        <a:p>
          <a:r>
            <a:rPr lang="en-IN"/>
            <a:t>As we know Gaming is one of the largest segments of the entertainment industry. It is a demanding career in today's modern world. With the wide access to the internet has created a humongous demand for online games and with the advent of technology, this industry is growing at fast pace. </a:t>
          </a:r>
          <a:endParaRPr lang="en-US"/>
        </a:p>
      </dgm:t>
    </dgm:pt>
    <dgm:pt modelId="{E8F09E35-696F-4563-816B-249FEB326323}" type="parTrans" cxnId="{990837A5-D83D-449B-9EB4-1C6A92A4E538}">
      <dgm:prSet/>
      <dgm:spPr/>
      <dgm:t>
        <a:bodyPr/>
        <a:lstStyle/>
        <a:p>
          <a:endParaRPr lang="en-US"/>
        </a:p>
      </dgm:t>
    </dgm:pt>
    <dgm:pt modelId="{2B4A6CA5-C947-43D8-B354-23A8DE8C3C19}" type="sibTrans" cxnId="{990837A5-D83D-449B-9EB4-1C6A92A4E538}">
      <dgm:prSet/>
      <dgm:spPr/>
      <dgm:t>
        <a:bodyPr/>
        <a:lstStyle/>
        <a:p>
          <a:endParaRPr lang="en-US"/>
        </a:p>
      </dgm:t>
    </dgm:pt>
    <dgm:pt modelId="{F9D2702C-03BB-4CDB-977A-99A5DA76054B}">
      <dgm:prSet/>
      <dgm:spPr/>
      <dgm:t>
        <a:bodyPr/>
        <a:lstStyle/>
        <a:p>
          <a:r>
            <a:rPr lang="en-IN"/>
            <a:t>So, this kind of logic-based games still have a scope in future world.</a:t>
          </a:r>
          <a:endParaRPr lang="en-US"/>
        </a:p>
      </dgm:t>
    </dgm:pt>
    <dgm:pt modelId="{55C6D334-F97A-44BE-B740-9BFF274677BA}" type="parTrans" cxnId="{DBC36B86-2707-432C-95E1-DBBC216D5099}">
      <dgm:prSet/>
      <dgm:spPr/>
      <dgm:t>
        <a:bodyPr/>
        <a:lstStyle/>
        <a:p>
          <a:endParaRPr lang="en-US"/>
        </a:p>
      </dgm:t>
    </dgm:pt>
    <dgm:pt modelId="{EAFEB729-34C7-46EF-9A39-133D276D1BF1}" type="sibTrans" cxnId="{DBC36B86-2707-432C-95E1-DBBC216D5099}">
      <dgm:prSet/>
      <dgm:spPr/>
      <dgm:t>
        <a:bodyPr/>
        <a:lstStyle/>
        <a:p>
          <a:endParaRPr lang="en-US"/>
        </a:p>
      </dgm:t>
    </dgm:pt>
    <dgm:pt modelId="{B7FAD4A6-6FD7-2B4A-8914-BA62A4E2C1B3}" type="pres">
      <dgm:prSet presAssocID="{7BCD5D4E-D7D5-4FB0-9739-490EC74D9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5E6577-D783-7C4A-A940-4E84ADF0F118}" type="pres">
      <dgm:prSet presAssocID="{99136893-B85C-4B34-9E85-4E34A1D96C3A}" presName="hierRoot1" presStyleCnt="0"/>
      <dgm:spPr/>
    </dgm:pt>
    <dgm:pt modelId="{4F80FE8D-7859-DC48-8F03-B18602489D07}" type="pres">
      <dgm:prSet presAssocID="{99136893-B85C-4B34-9E85-4E34A1D96C3A}" presName="composite" presStyleCnt="0"/>
      <dgm:spPr/>
    </dgm:pt>
    <dgm:pt modelId="{86B2DAAE-AA61-064E-B438-8F54EEEDA5F0}" type="pres">
      <dgm:prSet presAssocID="{99136893-B85C-4B34-9E85-4E34A1D96C3A}" presName="background" presStyleLbl="node0" presStyleIdx="0" presStyleCnt="2"/>
      <dgm:spPr/>
    </dgm:pt>
    <dgm:pt modelId="{E9203A98-BF5E-3B40-A4FC-771C76580DCB}" type="pres">
      <dgm:prSet presAssocID="{99136893-B85C-4B34-9E85-4E34A1D96C3A}" presName="text" presStyleLbl="fgAcc0" presStyleIdx="0" presStyleCnt="2">
        <dgm:presLayoutVars>
          <dgm:chPref val="3"/>
        </dgm:presLayoutVars>
      </dgm:prSet>
      <dgm:spPr/>
    </dgm:pt>
    <dgm:pt modelId="{9E8C5DDF-C300-DA48-8C08-60C924B6D35A}" type="pres">
      <dgm:prSet presAssocID="{99136893-B85C-4B34-9E85-4E34A1D96C3A}" presName="hierChild2" presStyleCnt="0"/>
      <dgm:spPr/>
    </dgm:pt>
    <dgm:pt modelId="{6238A91E-4C74-174B-9493-0260739B4502}" type="pres">
      <dgm:prSet presAssocID="{F9D2702C-03BB-4CDB-977A-99A5DA76054B}" presName="hierRoot1" presStyleCnt="0"/>
      <dgm:spPr/>
    </dgm:pt>
    <dgm:pt modelId="{E47DBFA5-3BE7-3549-BF5A-FDF11ECD0E1D}" type="pres">
      <dgm:prSet presAssocID="{F9D2702C-03BB-4CDB-977A-99A5DA76054B}" presName="composite" presStyleCnt="0"/>
      <dgm:spPr/>
    </dgm:pt>
    <dgm:pt modelId="{CB14FF9A-8CD8-7C4B-8E61-64E69FBCFF99}" type="pres">
      <dgm:prSet presAssocID="{F9D2702C-03BB-4CDB-977A-99A5DA76054B}" presName="background" presStyleLbl="node0" presStyleIdx="1" presStyleCnt="2"/>
      <dgm:spPr/>
    </dgm:pt>
    <dgm:pt modelId="{79B46313-3E1C-FC47-950A-A88D6AD97618}" type="pres">
      <dgm:prSet presAssocID="{F9D2702C-03BB-4CDB-977A-99A5DA76054B}" presName="text" presStyleLbl="fgAcc0" presStyleIdx="1" presStyleCnt="2">
        <dgm:presLayoutVars>
          <dgm:chPref val="3"/>
        </dgm:presLayoutVars>
      </dgm:prSet>
      <dgm:spPr/>
    </dgm:pt>
    <dgm:pt modelId="{37EC32CA-778F-F446-9178-6E1DB454A1E0}" type="pres">
      <dgm:prSet presAssocID="{F9D2702C-03BB-4CDB-977A-99A5DA76054B}" presName="hierChild2" presStyleCnt="0"/>
      <dgm:spPr/>
    </dgm:pt>
  </dgm:ptLst>
  <dgm:cxnLst>
    <dgm:cxn modelId="{C2941649-008F-7D47-8544-99B9906ECAF7}" type="presOf" srcId="{99136893-B85C-4B34-9E85-4E34A1D96C3A}" destId="{E9203A98-BF5E-3B40-A4FC-771C76580DCB}" srcOrd="0" destOrd="0" presId="urn:microsoft.com/office/officeart/2005/8/layout/hierarchy1"/>
    <dgm:cxn modelId="{B4CB5C83-0EFC-D440-A54C-AC21E8DC6EC4}" type="presOf" srcId="{7BCD5D4E-D7D5-4FB0-9739-490EC74D96E1}" destId="{B7FAD4A6-6FD7-2B4A-8914-BA62A4E2C1B3}" srcOrd="0" destOrd="0" presId="urn:microsoft.com/office/officeart/2005/8/layout/hierarchy1"/>
    <dgm:cxn modelId="{DBC36B86-2707-432C-95E1-DBBC216D5099}" srcId="{7BCD5D4E-D7D5-4FB0-9739-490EC74D96E1}" destId="{F9D2702C-03BB-4CDB-977A-99A5DA76054B}" srcOrd="1" destOrd="0" parTransId="{55C6D334-F97A-44BE-B740-9BFF274677BA}" sibTransId="{EAFEB729-34C7-46EF-9A39-133D276D1BF1}"/>
    <dgm:cxn modelId="{990837A5-D83D-449B-9EB4-1C6A92A4E538}" srcId="{7BCD5D4E-D7D5-4FB0-9739-490EC74D96E1}" destId="{99136893-B85C-4B34-9E85-4E34A1D96C3A}" srcOrd="0" destOrd="0" parTransId="{E8F09E35-696F-4563-816B-249FEB326323}" sibTransId="{2B4A6CA5-C947-43D8-B354-23A8DE8C3C19}"/>
    <dgm:cxn modelId="{243BE8D0-5EAC-0E42-84EB-F584CB8415CF}" type="presOf" srcId="{F9D2702C-03BB-4CDB-977A-99A5DA76054B}" destId="{79B46313-3E1C-FC47-950A-A88D6AD97618}" srcOrd="0" destOrd="0" presId="urn:microsoft.com/office/officeart/2005/8/layout/hierarchy1"/>
    <dgm:cxn modelId="{02ACD1E9-EBC0-6F40-827E-D74549D088F9}" type="presParOf" srcId="{B7FAD4A6-6FD7-2B4A-8914-BA62A4E2C1B3}" destId="{D65E6577-D783-7C4A-A940-4E84ADF0F118}" srcOrd="0" destOrd="0" presId="urn:microsoft.com/office/officeart/2005/8/layout/hierarchy1"/>
    <dgm:cxn modelId="{AF4154C2-6280-7F47-BFCB-64A52A384B1F}" type="presParOf" srcId="{D65E6577-D783-7C4A-A940-4E84ADF0F118}" destId="{4F80FE8D-7859-DC48-8F03-B18602489D07}" srcOrd="0" destOrd="0" presId="urn:microsoft.com/office/officeart/2005/8/layout/hierarchy1"/>
    <dgm:cxn modelId="{4E6452E0-A3E1-A34F-9F1E-1C5E5792F3F7}" type="presParOf" srcId="{4F80FE8D-7859-DC48-8F03-B18602489D07}" destId="{86B2DAAE-AA61-064E-B438-8F54EEEDA5F0}" srcOrd="0" destOrd="0" presId="urn:microsoft.com/office/officeart/2005/8/layout/hierarchy1"/>
    <dgm:cxn modelId="{3EFB4A89-5AB8-A54E-A5BB-FC7BF6B90BF4}" type="presParOf" srcId="{4F80FE8D-7859-DC48-8F03-B18602489D07}" destId="{E9203A98-BF5E-3B40-A4FC-771C76580DCB}" srcOrd="1" destOrd="0" presId="urn:microsoft.com/office/officeart/2005/8/layout/hierarchy1"/>
    <dgm:cxn modelId="{C2D10AFA-0962-0E4C-8336-6337B71F31B2}" type="presParOf" srcId="{D65E6577-D783-7C4A-A940-4E84ADF0F118}" destId="{9E8C5DDF-C300-DA48-8C08-60C924B6D35A}" srcOrd="1" destOrd="0" presId="urn:microsoft.com/office/officeart/2005/8/layout/hierarchy1"/>
    <dgm:cxn modelId="{CCA49647-3A31-DF40-B0D5-B492306F0F0A}" type="presParOf" srcId="{B7FAD4A6-6FD7-2B4A-8914-BA62A4E2C1B3}" destId="{6238A91E-4C74-174B-9493-0260739B4502}" srcOrd="1" destOrd="0" presId="urn:microsoft.com/office/officeart/2005/8/layout/hierarchy1"/>
    <dgm:cxn modelId="{D4470732-DE99-BE45-8F48-721D27C13585}" type="presParOf" srcId="{6238A91E-4C74-174B-9493-0260739B4502}" destId="{E47DBFA5-3BE7-3549-BF5A-FDF11ECD0E1D}" srcOrd="0" destOrd="0" presId="urn:microsoft.com/office/officeart/2005/8/layout/hierarchy1"/>
    <dgm:cxn modelId="{F4BCE210-D6C2-9D43-AAC8-C23A97F49AA7}" type="presParOf" srcId="{E47DBFA5-3BE7-3549-BF5A-FDF11ECD0E1D}" destId="{CB14FF9A-8CD8-7C4B-8E61-64E69FBCFF99}" srcOrd="0" destOrd="0" presId="urn:microsoft.com/office/officeart/2005/8/layout/hierarchy1"/>
    <dgm:cxn modelId="{F207916C-2E14-5B45-95CF-48F008CD7D76}" type="presParOf" srcId="{E47DBFA5-3BE7-3549-BF5A-FDF11ECD0E1D}" destId="{79B46313-3E1C-FC47-950A-A88D6AD97618}" srcOrd="1" destOrd="0" presId="urn:microsoft.com/office/officeart/2005/8/layout/hierarchy1"/>
    <dgm:cxn modelId="{3406008C-9FE1-CE4B-A3C0-5990CA8ADA5E}" type="presParOf" srcId="{6238A91E-4C74-174B-9493-0260739B4502}" destId="{37EC32CA-778F-F446-9178-6E1DB454A1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4F8008-98BA-4CBD-9D63-8B8420F6C131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104634C-1E9C-41DD-A9AB-A54380877696}">
      <dgm:prSet/>
      <dgm:spPr/>
      <dgm:t>
        <a:bodyPr/>
        <a:lstStyle/>
        <a:p>
          <a:r>
            <a:rPr lang="en-US" dirty="0"/>
            <a:t>[ 1 ]</a:t>
          </a:r>
        </a:p>
      </dgm:t>
    </dgm:pt>
    <dgm:pt modelId="{FB61EDDB-A27F-4E15-8314-E01DE2BF15ED}" type="parTrans" cxnId="{0914FD5A-9D48-4773-8D9E-26195A78BB14}">
      <dgm:prSet/>
      <dgm:spPr/>
      <dgm:t>
        <a:bodyPr/>
        <a:lstStyle/>
        <a:p>
          <a:endParaRPr lang="en-US"/>
        </a:p>
      </dgm:t>
    </dgm:pt>
    <dgm:pt modelId="{9626A793-5C50-400F-A718-C249AC8FDD9E}" type="sibTrans" cxnId="{0914FD5A-9D48-4773-8D9E-26195A78BB14}">
      <dgm:prSet/>
      <dgm:spPr/>
      <dgm:t>
        <a:bodyPr/>
        <a:lstStyle/>
        <a:p>
          <a:endParaRPr lang="en-US"/>
        </a:p>
      </dgm:t>
    </dgm:pt>
    <dgm:pt modelId="{F8B794DC-2272-46E6-BC49-84E5846CA4B5}">
      <dgm:prSet/>
      <dgm:spPr/>
      <dgm:t>
        <a:bodyPr/>
        <a:lstStyle/>
        <a:p>
          <a:r>
            <a:rPr lang="en-US"/>
            <a:t>Include levels like Easy, Medium and Hard for Play Option.</a:t>
          </a:r>
        </a:p>
      </dgm:t>
    </dgm:pt>
    <dgm:pt modelId="{E3BF5E10-AE2E-42E5-8822-CA39A8F6177F}" type="parTrans" cxnId="{7EE57066-28F3-4FEC-8B5F-461B77B5531E}">
      <dgm:prSet/>
      <dgm:spPr/>
      <dgm:t>
        <a:bodyPr/>
        <a:lstStyle/>
        <a:p>
          <a:endParaRPr lang="en-US"/>
        </a:p>
      </dgm:t>
    </dgm:pt>
    <dgm:pt modelId="{B4ED7947-F189-4A90-9AA0-BAD3F6581E07}" type="sibTrans" cxnId="{7EE57066-28F3-4FEC-8B5F-461B77B5531E}">
      <dgm:prSet/>
      <dgm:spPr/>
      <dgm:t>
        <a:bodyPr/>
        <a:lstStyle/>
        <a:p>
          <a:endParaRPr lang="en-US"/>
        </a:p>
      </dgm:t>
    </dgm:pt>
    <dgm:pt modelId="{AA6D2938-B41A-407F-9160-6CA7E52CCEAF}">
      <dgm:prSet/>
      <dgm:spPr/>
      <dgm:t>
        <a:bodyPr/>
        <a:lstStyle/>
        <a:p>
          <a:r>
            <a:rPr lang="en-US" dirty="0"/>
            <a:t>[ 2 ]</a:t>
          </a:r>
        </a:p>
      </dgm:t>
    </dgm:pt>
    <dgm:pt modelId="{04862C4B-613A-4AF4-AE2B-512A88EF5163}" type="parTrans" cxnId="{41C1B959-97B6-47E2-83DA-4C453801FD39}">
      <dgm:prSet/>
      <dgm:spPr/>
      <dgm:t>
        <a:bodyPr/>
        <a:lstStyle/>
        <a:p>
          <a:endParaRPr lang="en-US"/>
        </a:p>
      </dgm:t>
    </dgm:pt>
    <dgm:pt modelId="{8266BE01-88ED-4F5A-93FB-CDBE7B50314E}" type="sibTrans" cxnId="{41C1B959-97B6-47E2-83DA-4C453801FD39}">
      <dgm:prSet/>
      <dgm:spPr/>
      <dgm:t>
        <a:bodyPr/>
        <a:lstStyle/>
        <a:p>
          <a:endParaRPr lang="en-US"/>
        </a:p>
      </dgm:t>
    </dgm:pt>
    <dgm:pt modelId="{4799B560-4132-4851-B308-3D358F3AF45A}">
      <dgm:prSet/>
      <dgm:spPr/>
      <dgm:t>
        <a:bodyPr/>
        <a:lstStyle/>
        <a:p>
          <a:r>
            <a:rPr lang="en-US" dirty="0"/>
            <a:t>Include AI for scanning and reading input from an image or directly from camera and find the solution, respectively.</a:t>
          </a:r>
        </a:p>
      </dgm:t>
    </dgm:pt>
    <dgm:pt modelId="{9BB8AB3A-6571-412C-B690-AAA96F10B3D8}" type="parTrans" cxnId="{3E210D96-9512-4FE2-9FAD-D1F869A2238B}">
      <dgm:prSet/>
      <dgm:spPr/>
      <dgm:t>
        <a:bodyPr/>
        <a:lstStyle/>
        <a:p>
          <a:endParaRPr lang="en-US"/>
        </a:p>
      </dgm:t>
    </dgm:pt>
    <dgm:pt modelId="{3BD33684-E0C1-4BE7-A39D-7A4B68F6386D}" type="sibTrans" cxnId="{3E210D96-9512-4FE2-9FAD-D1F869A2238B}">
      <dgm:prSet/>
      <dgm:spPr/>
      <dgm:t>
        <a:bodyPr/>
        <a:lstStyle/>
        <a:p>
          <a:endParaRPr lang="en-US"/>
        </a:p>
      </dgm:t>
    </dgm:pt>
    <dgm:pt modelId="{084D0577-B7B3-4183-9BBB-84171B653814}">
      <dgm:prSet/>
      <dgm:spPr/>
      <dgm:t>
        <a:bodyPr/>
        <a:lstStyle/>
        <a:p>
          <a:r>
            <a:rPr lang="en-US" dirty="0"/>
            <a:t>[ 3 ]</a:t>
          </a:r>
        </a:p>
      </dgm:t>
    </dgm:pt>
    <dgm:pt modelId="{627D63AD-6190-4D37-B1DE-66A2831782C3}" type="parTrans" cxnId="{D275D336-8733-47F3-8E48-7DADEDCF0603}">
      <dgm:prSet/>
      <dgm:spPr/>
      <dgm:t>
        <a:bodyPr/>
        <a:lstStyle/>
        <a:p>
          <a:endParaRPr lang="en-US"/>
        </a:p>
      </dgm:t>
    </dgm:pt>
    <dgm:pt modelId="{11A9C918-1CF6-4810-8526-DDD694978589}" type="sibTrans" cxnId="{D275D336-8733-47F3-8E48-7DADEDCF0603}">
      <dgm:prSet/>
      <dgm:spPr/>
      <dgm:t>
        <a:bodyPr/>
        <a:lstStyle/>
        <a:p>
          <a:endParaRPr lang="en-US"/>
        </a:p>
      </dgm:t>
    </dgm:pt>
    <dgm:pt modelId="{DCC25845-736B-4F30-B34B-3B2080F5A88D}">
      <dgm:prSet/>
      <dgm:spPr/>
      <dgm:t>
        <a:bodyPr/>
        <a:lstStyle/>
        <a:p>
          <a:r>
            <a:rPr lang="en-US"/>
            <a:t>Improve User Interface.</a:t>
          </a:r>
        </a:p>
      </dgm:t>
    </dgm:pt>
    <dgm:pt modelId="{F19FFE82-5D4F-4073-8438-58B65C746F1F}" type="parTrans" cxnId="{28B37C72-B465-41B6-854D-CD00ADA5395E}">
      <dgm:prSet/>
      <dgm:spPr/>
      <dgm:t>
        <a:bodyPr/>
        <a:lstStyle/>
        <a:p>
          <a:endParaRPr lang="en-US"/>
        </a:p>
      </dgm:t>
    </dgm:pt>
    <dgm:pt modelId="{F5FDC6E6-B00A-4CA8-B550-FA3FF4D4C81E}" type="sibTrans" cxnId="{28B37C72-B465-41B6-854D-CD00ADA5395E}">
      <dgm:prSet/>
      <dgm:spPr/>
      <dgm:t>
        <a:bodyPr/>
        <a:lstStyle/>
        <a:p>
          <a:endParaRPr lang="en-US"/>
        </a:p>
      </dgm:t>
    </dgm:pt>
    <dgm:pt modelId="{D6D82172-C252-40C1-B73D-5B98D0763164}">
      <dgm:prSet/>
      <dgm:spPr/>
      <dgm:t>
        <a:bodyPr/>
        <a:lstStyle/>
        <a:p>
          <a:r>
            <a:rPr lang="en-US" dirty="0"/>
            <a:t>[ 4 ]</a:t>
          </a:r>
        </a:p>
      </dgm:t>
    </dgm:pt>
    <dgm:pt modelId="{D2D3B405-0626-4206-9672-0B929C8EB0D2}" type="parTrans" cxnId="{FBFF876A-F5DF-4CB1-94F7-6D25BABBDA84}">
      <dgm:prSet/>
      <dgm:spPr/>
      <dgm:t>
        <a:bodyPr/>
        <a:lstStyle/>
        <a:p>
          <a:endParaRPr lang="en-US"/>
        </a:p>
      </dgm:t>
    </dgm:pt>
    <dgm:pt modelId="{1D6E234B-CC8B-478D-99DE-27A921492BB7}" type="sibTrans" cxnId="{FBFF876A-F5DF-4CB1-94F7-6D25BABBDA84}">
      <dgm:prSet/>
      <dgm:spPr/>
      <dgm:t>
        <a:bodyPr/>
        <a:lstStyle/>
        <a:p>
          <a:endParaRPr lang="en-US"/>
        </a:p>
      </dgm:t>
    </dgm:pt>
    <dgm:pt modelId="{9E57CE6B-8DEE-4DE6-AA60-916C8CB86F31}">
      <dgm:prSet/>
      <dgm:spPr/>
      <dgm:t>
        <a:bodyPr/>
        <a:lstStyle/>
        <a:p>
          <a:r>
            <a:rPr lang="en-US"/>
            <a:t>Include Leaderboard based on time taken to solve the puzzle.</a:t>
          </a:r>
        </a:p>
      </dgm:t>
    </dgm:pt>
    <dgm:pt modelId="{62009915-CFA3-44E5-9190-DA7BAA223167}" type="parTrans" cxnId="{8720C47D-7D10-42BA-AADA-94B2F403964D}">
      <dgm:prSet/>
      <dgm:spPr/>
      <dgm:t>
        <a:bodyPr/>
        <a:lstStyle/>
        <a:p>
          <a:endParaRPr lang="en-US"/>
        </a:p>
      </dgm:t>
    </dgm:pt>
    <dgm:pt modelId="{33F9FBB8-F3F5-4072-A117-B81242E640FB}" type="sibTrans" cxnId="{8720C47D-7D10-42BA-AADA-94B2F403964D}">
      <dgm:prSet/>
      <dgm:spPr/>
      <dgm:t>
        <a:bodyPr/>
        <a:lstStyle/>
        <a:p>
          <a:endParaRPr lang="en-US"/>
        </a:p>
      </dgm:t>
    </dgm:pt>
    <dgm:pt modelId="{E6D168F5-6540-0543-BBFB-291D5F7574B2}" type="pres">
      <dgm:prSet presAssocID="{A44F8008-98BA-4CBD-9D63-8B8420F6C131}" presName="Name0" presStyleCnt="0">
        <dgm:presLayoutVars>
          <dgm:dir/>
          <dgm:animLvl val="lvl"/>
          <dgm:resizeHandles val="exact"/>
        </dgm:presLayoutVars>
      </dgm:prSet>
      <dgm:spPr/>
    </dgm:pt>
    <dgm:pt modelId="{0C5961C4-EC2A-6B46-A5F0-1D450BC4693A}" type="pres">
      <dgm:prSet presAssocID="{4104634C-1E9C-41DD-A9AB-A54380877696}" presName="linNode" presStyleCnt="0"/>
      <dgm:spPr/>
    </dgm:pt>
    <dgm:pt modelId="{16B04916-941A-264A-8689-CECAAD0066D5}" type="pres">
      <dgm:prSet presAssocID="{4104634C-1E9C-41DD-A9AB-A54380877696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1CAA1BC4-717F-884C-8C17-8DCBB1A78FD5}" type="pres">
      <dgm:prSet presAssocID="{4104634C-1E9C-41DD-A9AB-A54380877696}" presName="descendantText" presStyleLbl="alignNode1" presStyleIdx="0" presStyleCnt="4">
        <dgm:presLayoutVars>
          <dgm:bulletEnabled/>
        </dgm:presLayoutVars>
      </dgm:prSet>
      <dgm:spPr/>
    </dgm:pt>
    <dgm:pt modelId="{2015D186-77DA-2544-882F-EDEE99E92DCC}" type="pres">
      <dgm:prSet presAssocID="{9626A793-5C50-400F-A718-C249AC8FDD9E}" presName="sp" presStyleCnt="0"/>
      <dgm:spPr/>
    </dgm:pt>
    <dgm:pt modelId="{4B1F3295-717B-4149-B980-AC08A8DF5EEA}" type="pres">
      <dgm:prSet presAssocID="{AA6D2938-B41A-407F-9160-6CA7E52CCEAF}" presName="linNode" presStyleCnt="0"/>
      <dgm:spPr/>
    </dgm:pt>
    <dgm:pt modelId="{DB9493AA-52BE-C946-B072-24B0B402BC3B}" type="pres">
      <dgm:prSet presAssocID="{AA6D2938-B41A-407F-9160-6CA7E52CCEA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07A260E-12AC-9E4F-99E9-81AE547DA4D2}" type="pres">
      <dgm:prSet presAssocID="{AA6D2938-B41A-407F-9160-6CA7E52CCEAF}" presName="descendantText" presStyleLbl="alignNode1" presStyleIdx="1" presStyleCnt="4">
        <dgm:presLayoutVars>
          <dgm:bulletEnabled/>
        </dgm:presLayoutVars>
      </dgm:prSet>
      <dgm:spPr/>
    </dgm:pt>
    <dgm:pt modelId="{6FFECB72-1820-1D4C-9865-65687198D59B}" type="pres">
      <dgm:prSet presAssocID="{8266BE01-88ED-4F5A-93FB-CDBE7B50314E}" presName="sp" presStyleCnt="0"/>
      <dgm:spPr/>
    </dgm:pt>
    <dgm:pt modelId="{B562F184-1D96-AA4A-B88C-4E67830420FE}" type="pres">
      <dgm:prSet presAssocID="{084D0577-B7B3-4183-9BBB-84171B653814}" presName="linNode" presStyleCnt="0"/>
      <dgm:spPr/>
    </dgm:pt>
    <dgm:pt modelId="{DFBAF603-221D-BE4A-9B27-A64CBB70DF55}" type="pres">
      <dgm:prSet presAssocID="{084D0577-B7B3-4183-9BBB-84171B653814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508D9693-A314-4846-AD5C-8B8F64ADA0F5}" type="pres">
      <dgm:prSet presAssocID="{084D0577-B7B3-4183-9BBB-84171B653814}" presName="descendantText" presStyleLbl="alignNode1" presStyleIdx="2" presStyleCnt="4">
        <dgm:presLayoutVars>
          <dgm:bulletEnabled/>
        </dgm:presLayoutVars>
      </dgm:prSet>
      <dgm:spPr/>
    </dgm:pt>
    <dgm:pt modelId="{8CDFA46B-262E-3A42-A8EE-FCA7E1A27793}" type="pres">
      <dgm:prSet presAssocID="{11A9C918-1CF6-4810-8526-DDD694978589}" presName="sp" presStyleCnt="0"/>
      <dgm:spPr/>
    </dgm:pt>
    <dgm:pt modelId="{C8D79593-7637-BD49-AB1B-F52129562C66}" type="pres">
      <dgm:prSet presAssocID="{D6D82172-C252-40C1-B73D-5B98D0763164}" presName="linNode" presStyleCnt="0"/>
      <dgm:spPr/>
    </dgm:pt>
    <dgm:pt modelId="{2736F952-7236-3A4F-8B19-C4EEF72F0A45}" type="pres">
      <dgm:prSet presAssocID="{D6D82172-C252-40C1-B73D-5B98D0763164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1EFB2CE-1D67-1E47-9D1E-3AEDC528D1CA}" type="pres">
      <dgm:prSet presAssocID="{D6D82172-C252-40C1-B73D-5B98D0763164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275D336-8733-47F3-8E48-7DADEDCF0603}" srcId="{A44F8008-98BA-4CBD-9D63-8B8420F6C131}" destId="{084D0577-B7B3-4183-9BBB-84171B653814}" srcOrd="2" destOrd="0" parTransId="{627D63AD-6190-4D37-B1DE-66A2831782C3}" sibTransId="{11A9C918-1CF6-4810-8526-DDD694978589}"/>
    <dgm:cxn modelId="{4A732837-6157-CA4D-81C0-7F10030907FE}" type="presOf" srcId="{F8B794DC-2272-46E6-BC49-84E5846CA4B5}" destId="{1CAA1BC4-717F-884C-8C17-8DCBB1A78FD5}" srcOrd="0" destOrd="0" presId="urn:microsoft.com/office/officeart/2016/7/layout/VerticalHollowActionList"/>
    <dgm:cxn modelId="{41C1B959-97B6-47E2-83DA-4C453801FD39}" srcId="{A44F8008-98BA-4CBD-9D63-8B8420F6C131}" destId="{AA6D2938-B41A-407F-9160-6CA7E52CCEAF}" srcOrd="1" destOrd="0" parTransId="{04862C4B-613A-4AF4-AE2B-512A88EF5163}" sibTransId="{8266BE01-88ED-4F5A-93FB-CDBE7B50314E}"/>
    <dgm:cxn modelId="{0914FD5A-9D48-4773-8D9E-26195A78BB14}" srcId="{A44F8008-98BA-4CBD-9D63-8B8420F6C131}" destId="{4104634C-1E9C-41DD-A9AB-A54380877696}" srcOrd="0" destOrd="0" parTransId="{FB61EDDB-A27F-4E15-8314-E01DE2BF15ED}" sibTransId="{9626A793-5C50-400F-A718-C249AC8FDD9E}"/>
    <dgm:cxn modelId="{8955C85D-B905-D34A-98AB-BDFDFD8748D2}" type="presOf" srcId="{DCC25845-736B-4F30-B34B-3B2080F5A88D}" destId="{508D9693-A314-4846-AD5C-8B8F64ADA0F5}" srcOrd="0" destOrd="0" presId="urn:microsoft.com/office/officeart/2016/7/layout/VerticalHollowActionList"/>
    <dgm:cxn modelId="{7EE57066-28F3-4FEC-8B5F-461B77B5531E}" srcId="{4104634C-1E9C-41DD-A9AB-A54380877696}" destId="{F8B794DC-2272-46E6-BC49-84E5846CA4B5}" srcOrd="0" destOrd="0" parTransId="{E3BF5E10-AE2E-42E5-8822-CA39A8F6177F}" sibTransId="{B4ED7947-F189-4A90-9AA0-BAD3F6581E07}"/>
    <dgm:cxn modelId="{FBFF876A-F5DF-4CB1-94F7-6D25BABBDA84}" srcId="{A44F8008-98BA-4CBD-9D63-8B8420F6C131}" destId="{D6D82172-C252-40C1-B73D-5B98D0763164}" srcOrd="3" destOrd="0" parTransId="{D2D3B405-0626-4206-9672-0B929C8EB0D2}" sibTransId="{1D6E234B-CC8B-478D-99DE-27A921492BB7}"/>
    <dgm:cxn modelId="{28B37C72-B465-41B6-854D-CD00ADA5395E}" srcId="{084D0577-B7B3-4183-9BBB-84171B653814}" destId="{DCC25845-736B-4F30-B34B-3B2080F5A88D}" srcOrd="0" destOrd="0" parTransId="{F19FFE82-5D4F-4073-8438-58B65C746F1F}" sibTransId="{F5FDC6E6-B00A-4CA8-B550-FA3FF4D4C81E}"/>
    <dgm:cxn modelId="{8720C47D-7D10-42BA-AADA-94B2F403964D}" srcId="{D6D82172-C252-40C1-B73D-5B98D0763164}" destId="{9E57CE6B-8DEE-4DE6-AA60-916C8CB86F31}" srcOrd="0" destOrd="0" parTransId="{62009915-CFA3-44E5-9190-DA7BAA223167}" sibTransId="{33F9FBB8-F3F5-4072-A117-B81242E640FB}"/>
    <dgm:cxn modelId="{E1AD3C81-94A8-F64C-81B2-5F594FABB682}" type="presOf" srcId="{084D0577-B7B3-4183-9BBB-84171B653814}" destId="{DFBAF603-221D-BE4A-9B27-A64CBB70DF55}" srcOrd="0" destOrd="0" presId="urn:microsoft.com/office/officeart/2016/7/layout/VerticalHollowActionList"/>
    <dgm:cxn modelId="{DDE80791-8F18-7247-AFC9-470007F45446}" type="presOf" srcId="{4799B560-4132-4851-B308-3D358F3AF45A}" destId="{B07A260E-12AC-9E4F-99E9-81AE547DA4D2}" srcOrd="0" destOrd="0" presId="urn:microsoft.com/office/officeart/2016/7/layout/VerticalHollowActionList"/>
    <dgm:cxn modelId="{3E210D96-9512-4FE2-9FAD-D1F869A2238B}" srcId="{AA6D2938-B41A-407F-9160-6CA7E52CCEAF}" destId="{4799B560-4132-4851-B308-3D358F3AF45A}" srcOrd="0" destOrd="0" parTransId="{9BB8AB3A-6571-412C-B690-AAA96F10B3D8}" sibTransId="{3BD33684-E0C1-4BE7-A39D-7A4B68F6386D}"/>
    <dgm:cxn modelId="{F2241CAD-F414-4743-AF1E-81F874A1263C}" type="presOf" srcId="{D6D82172-C252-40C1-B73D-5B98D0763164}" destId="{2736F952-7236-3A4F-8B19-C4EEF72F0A45}" srcOrd="0" destOrd="0" presId="urn:microsoft.com/office/officeart/2016/7/layout/VerticalHollowActionList"/>
    <dgm:cxn modelId="{E6ACBCBF-A55A-5940-BE23-BED7B96CE2B5}" type="presOf" srcId="{9E57CE6B-8DEE-4DE6-AA60-916C8CB86F31}" destId="{51EFB2CE-1D67-1E47-9D1E-3AEDC528D1CA}" srcOrd="0" destOrd="0" presId="urn:microsoft.com/office/officeart/2016/7/layout/VerticalHollowActionList"/>
    <dgm:cxn modelId="{5F0D38CD-BDFA-914C-B134-E8596479B62A}" type="presOf" srcId="{4104634C-1E9C-41DD-A9AB-A54380877696}" destId="{16B04916-941A-264A-8689-CECAAD0066D5}" srcOrd="0" destOrd="0" presId="urn:microsoft.com/office/officeart/2016/7/layout/VerticalHollowActionList"/>
    <dgm:cxn modelId="{7DE005D5-A916-DA49-9F3C-B8B847F057C5}" type="presOf" srcId="{AA6D2938-B41A-407F-9160-6CA7E52CCEAF}" destId="{DB9493AA-52BE-C946-B072-24B0B402BC3B}" srcOrd="0" destOrd="0" presId="urn:microsoft.com/office/officeart/2016/7/layout/VerticalHollowActionList"/>
    <dgm:cxn modelId="{6B46CEDC-1E22-C048-8838-AFAD66E9B040}" type="presOf" srcId="{A44F8008-98BA-4CBD-9D63-8B8420F6C131}" destId="{E6D168F5-6540-0543-BBFB-291D5F7574B2}" srcOrd="0" destOrd="0" presId="urn:microsoft.com/office/officeart/2016/7/layout/VerticalHollowActionList"/>
    <dgm:cxn modelId="{5F21ACA1-731A-9A44-B996-5F6A7A7132F0}" type="presParOf" srcId="{E6D168F5-6540-0543-BBFB-291D5F7574B2}" destId="{0C5961C4-EC2A-6B46-A5F0-1D450BC4693A}" srcOrd="0" destOrd="0" presId="urn:microsoft.com/office/officeart/2016/7/layout/VerticalHollowActionList"/>
    <dgm:cxn modelId="{A611C85C-B05D-5545-B179-A37033AB2EE6}" type="presParOf" srcId="{0C5961C4-EC2A-6B46-A5F0-1D450BC4693A}" destId="{16B04916-941A-264A-8689-CECAAD0066D5}" srcOrd="0" destOrd="0" presId="urn:microsoft.com/office/officeart/2016/7/layout/VerticalHollowActionList"/>
    <dgm:cxn modelId="{547C2673-5448-A546-900C-F3160CB63B53}" type="presParOf" srcId="{0C5961C4-EC2A-6B46-A5F0-1D450BC4693A}" destId="{1CAA1BC4-717F-884C-8C17-8DCBB1A78FD5}" srcOrd="1" destOrd="0" presId="urn:microsoft.com/office/officeart/2016/7/layout/VerticalHollowActionList"/>
    <dgm:cxn modelId="{51571F2F-F190-CD4E-9E2E-61BECAA4D7A5}" type="presParOf" srcId="{E6D168F5-6540-0543-BBFB-291D5F7574B2}" destId="{2015D186-77DA-2544-882F-EDEE99E92DCC}" srcOrd="1" destOrd="0" presId="urn:microsoft.com/office/officeart/2016/7/layout/VerticalHollowActionList"/>
    <dgm:cxn modelId="{68868777-2697-4849-83F5-CB2160F2E3CC}" type="presParOf" srcId="{E6D168F5-6540-0543-BBFB-291D5F7574B2}" destId="{4B1F3295-717B-4149-B980-AC08A8DF5EEA}" srcOrd="2" destOrd="0" presId="urn:microsoft.com/office/officeart/2016/7/layout/VerticalHollowActionList"/>
    <dgm:cxn modelId="{04AEBE84-DB65-1148-AC4B-23CB3BBADEB8}" type="presParOf" srcId="{4B1F3295-717B-4149-B980-AC08A8DF5EEA}" destId="{DB9493AA-52BE-C946-B072-24B0B402BC3B}" srcOrd="0" destOrd="0" presId="urn:microsoft.com/office/officeart/2016/7/layout/VerticalHollowActionList"/>
    <dgm:cxn modelId="{2FBB122A-A6C2-AD48-B5A6-18BEA09D5CE4}" type="presParOf" srcId="{4B1F3295-717B-4149-B980-AC08A8DF5EEA}" destId="{B07A260E-12AC-9E4F-99E9-81AE547DA4D2}" srcOrd="1" destOrd="0" presId="urn:microsoft.com/office/officeart/2016/7/layout/VerticalHollowActionList"/>
    <dgm:cxn modelId="{D5CE4DC8-8E1E-BA4B-AB87-58EC6914B9B9}" type="presParOf" srcId="{E6D168F5-6540-0543-BBFB-291D5F7574B2}" destId="{6FFECB72-1820-1D4C-9865-65687198D59B}" srcOrd="3" destOrd="0" presId="urn:microsoft.com/office/officeart/2016/7/layout/VerticalHollowActionList"/>
    <dgm:cxn modelId="{B84F029F-F5A9-A644-88E5-C90C25226BB6}" type="presParOf" srcId="{E6D168F5-6540-0543-BBFB-291D5F7574B2}" destId="{B562F184-1D96-AA4A-B88C-4E67830420FE}" srcOrd="4" destOrd="0" presId="urn:microsoft.com/office/officeart/2016/7/layout/VerticalHollowActionList"/>
    <dgm:cxn modelId="{33E33A6A-D6B6-2042-A055-492C733A2F68}" type="presParOf" srcId="{B562F184-1D96-AA4A-B88C-4E67830420FE}" destId="{DFBAF603-221D-BE4A-9B27-A64CBB70DF55}" srcOrd="0" destOrd="0" presId="urn:microsoft.com/office/officeart/2016/7/layout/VerticalHollowActionList"/>
    <dgm:cxn modelId="{CF38513C-6B4D-5E45-B245-EDE5ED877B5B}" type="presParOf" srcId="{B562F184-1D96-AA4A-B88C-4E67830420FE}" destId="{508D9693-A314-4846-AD5C-8B8F64ADA0F5}" srcOrd="1" destOrd="0" presId="urn:microsoft.com/office/officeart/2016/7/layout/VerticalHollowActionList"/>
    <dgm:cxn modelId="{D2567887-4353-8A41-9376-18BF0C655B8B}" type="presParOf" srcId="{E6D168F5-6540-0543-BBFB-291D5F7574B2}" destId="{8CDFA46B-262E-3A42-A8EE-FCA7E1A27793}" srcOrd="5" destOrd="0" presId="urn:microsoft.com/office/officeart/2016/7/layout/VerticalHollowActionList"/>
    <dgm:cxn modelId="{A82E5AA6-C983-F64C-A822-9890EF3739C9}" type="presParOf" srcId="{E6D168F5-6540-0543-BBFB-291D5F7574B2}" destId="{C8D79593-7637-BD49-AB1B-F52129562C66}" srcOrd="6" destOrd="0" presId="urn:microsoft.com/office/officeart/2016/7/layout/VerticalHollowActionList"/>
    <dgm:cxn modelId="{9F8454AF-AB54-304C-90D3-6A983C607464}" type="presParOf" srcId="{C8D79593-7637-BD49-AB1B-F52129562C66}" destId="{2736F952-7236-3A4F-8B19-C4EEF72F0A45}" srcOrd="0" destOrd="0" presId="urn:microsoft.com/office/officeart/2016/7/layout/VerticalHollowActionList"/>
    <dgm:cxn modelId="{4C349774-5687-764E-B7EE-2F15E05D898C}" type="presParOf" srcId="{C8D79593-7637-BD49-AB1B-F52129562C66}" destId="{51EFB2CE-1D67-1E47-9D1E-3AEDC528D1C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41550-235F-6D48-B04F-9E4B046F0F57}">
      <dsp:nvSpPr>
        <dsp:cNvPr id="0" name=""/>
        <dsp:cNvSpPr/>
      </dsp:nvSpPr>
      <dsp:spPr>
        <a:xfrm>
          <a:off x="0" y="73608"/>
          <a:ext cx="6900512" cy="217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main objective of the project is to provide a logic-based game. This project is useful for any kind of people especially young minds who wants to improve their problem-solving skills. And we have also implemented a sudoku solver which takes a sudoku board as input and finds solution if it is solvable.</a:t>
          </a:r>
        </a:p>
      </dsp:txBody>
      <dsp:txXfrm>
        <a:off x="106097" y="179705"/>
        <a:ext cx="6688318" cy="1961209"/>
      </dsp:txXfrm>
    </dsp:sp>
    <dsp:sp modelId="{8C440473-B761-7643-9E0D-17E642399C69}">
      <dsp:nvSpPr>
        <dsp:cNvPr id="0" name=""/>
        <dsp:cNvSpPr/>
      </dsp:nvSpPr>
      <dsp:spPr>
        <a:xfrm>
          <a:off x="0" y="2310372"/>
          <a:ext cx="6900512" cy="154440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the game starts, a menu is shown. The player must select whether to solve a puzzle or would like to find a solution for one.</a:t>
          </a:r>
        </a:p>
      </dsp:txBody>
      <dsp:txXfrm>
        <a:off x="75391" y="2385763"/>
        <a:ext cx="6749730" cy="1393618"/>
      </dsp:txXfrm>
    </dsp:sp>
    <dsp:sp modelId="{1A9C0E79-95B3-3C40-8E29-B013FAFF6626}">
      <dsp:nvSpPr>
        <dsp:cNvPr id="0" name=""/>
        <dsp:cNvSpPr/>
      </dsp:nvSpPr>
      <dsp:spPr>
        <a:xfrm>
          <a:off x="0" y="3918132"/>
          <a:ext cx="6900512" cy="1544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player selects to solve a puzzle, then a puzzle is generated and is shown to player. If player selects to find a solution, then an empty puzzle is generated, and the player must give input and the solution will be displayed right away.</a:t>
          </a:r>
        </a:p>
      </dsp:txBody>
      <dsp:txXfrm>
        <a:off x="75391" y="3993523"/>
        <a:ext cx="6749730" cy="1393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44CD5-FE5C-CE4E-883E-324C62BE972E}">
      <dsp:nvSpPr>
        <dsp:cNvPr id="0" name=""/>
        <dsp:cNvSpPr/>
      </dsp:nvSpPr>
      <dsp:spPr>
        <a:xfrm>
          <a:off x="205" y="488655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Tkinter and pygame for Building the GUI</a:t>
          </a:r>
        </a:p>
      </dsp:txBody>
      <dsp:txXfrm>
        <a:off x="205" y="1679053"/>
        <a:ext cx="2479997" cy="1785598"/>
      </dsp:txXfrm>
    </dsp:sp>
    <dsp:sp modelId="{1A6C437D-FEF8-384D-B7E4-F6927BAAFF17}">
      <dsp:nvSpPr>
        <dsp:cNvPr id="0" name=""/>
        <dsp:cNvSpPr/>
      </dsp:nvSpPr>
      <dsp:spPr>
        <a:xfrm>
          <a:off x="205" y="48865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5" y="488655"/>
        <a:ext cx="2479997" cy="1190398"/>
      </dsp:txXfrm>
    </dsp:sp>
    <dsp:sp modelId="{3885114C-8CA4-6649-A86C-DBF40707387D}">
      <dsp:nvSpPr>
        <dsp:cNvPr id="0" name=""/>
        <dsp:cNvSpPr/>
      </dsp:nvSpPr>
      <dsp:spPr>
        <a:xfrm>
          <a:off x="2678602" y="488655"/>
          <a:ext cx="2479997" cy="2975996"/>
        </a:xfrm>
        <a:prstGeom prst="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From tkinter we have used Button, Label , geometry and config methods.</a:t>
          </a:r>
        </a:p>
      </dsp:txBody>
      <dsp:txXfrm>
        <a:off x="2678602" y="1679053"/>
        <a:ext cx="2479997" cy="1785598"/>
      </dsp:txXfrm>
    </dsp:sp>
    <dsp:sp modelId="{4BCBFEA9-51F4-7248-9227-613E4A15E525}">
      <dsp:nvSpPr>
        <dsp:cNvPr id="0" name=""/>
        <dsp:cNvSpPr/>
      </dsp:nvSpPr>
      <dsp:spPr>
        <a:xfrm>
          <a:off x="2678602" y="48865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78602" y="488655"/>
        <a:ext cx="2479997" cy="1190398"/>
      </dsp:txXfrm>
    </dsp:sp>
    <dsp:sp modelId="{ED61D8DE-AE3C-4E43-B918-C7050D18006B}">
      <dsp:nvSpPr>
        <dsp:cNvPr id="0" name=""/>
        <dsp:cNvSpPr/>
      </dsp:nvSpPr>
      <dsp:spPr>
        <a:xfrm>
          <a:off x="5356999" y="488655"/>
          <a:ext cx="2479997" cy="2975996"/>
        </a:xfrm>
        <a:prstGeom prst="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From pygame we have used time, draw, font , display, KEYDOWN methods.</a:t>
          </a:r>
        </a:p>
      </dsp:txBody>
      <dsp:txXfrm>
        <a:off x="5356999" y="1679053"/>
        <a:ext cx="2479997" cy="1785598"/>
      </dsp:txXfrm>
    </dsp:sp>
    <dsp:sp modelId="{3C2B050E-404D-C149-A79E-BB99C7AFCCC2}">
      <dsp:nvSpPr>
        <dsp:cNvPr id="0" name=""/>
        <dsp:cNvSpPr/>
      </dsp:nvSpPr>
      <dsp:spPr>
        <a:xfrm>
          <a:off x="5356999" y="48865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56999" y="488655"/>
        <a:ext cx="2479997" cy="1190398"/>
      </dsp:txXfrm>
    </dsp:sp>
    <dsp:sp modelId="{AE61EAEB-16B9-4446-BCBC-856AB5FF2EA3}">
      <dsp:nvSpPr>
        <dsp:cNvPr id="0" name=""/>
        <dsp:cNvSpPr/>
      </dsp:nvSpPr>
      <dsp:spPr>
        <a:xfrm>
          <a:off x="8035397" y="488655"/>
          <a:ext cx="2479997" cy="2975996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Backtracking method to solve the sudoku </a:t>
          </a:r>
        </a:p>
      </dsp:txBody>
      <dsp:txXfrm>
        <a:off x="8035397" y="1679053"/>
        <a:ext cx="2479997" cy="1785598"/>
      </dsp:txXfrm>
    </dsp:sp>
    <dsp:sp modelId="{2E1DFBB2-BEB0-444A-8C7C-8DEAC9977EEB}">
      <dsp:nvSpPr>
        <dsp:cNvPr id="0" name=""/>
        <dsp:cNvSpPr/>
      </dsp:nvSpPr>
      <dsp:spPr>
        <a:xfrm>
          <a:off x="8035397" y="48865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035397" y="488655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79B32-5CE4-5E4E-8488-EECB4749B896}">
      <dsp:nvSpPr>
        <dsp:cNvPr id="0" name=""/>
        <dsp:cNvSpPr/>
      </dsp:nvSpPr>
      <dsp:spPr>
        <a:xfrm>
          <a:off x="0" y="0"/>
          <a:ext cx="5305332" cy="1045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After running the code, a new page is popped up with title “Mini Project - I”</a:t>
          </a:r>
        </a:p>
      </dsp:txBody>
      <dsp:txXfrm>
        <a:off x="30612" y="30612"/>
        <a:ext cx="4177523" cy="983935"/>
      </dsp:txXfrm>
    </dsp:sp>
    <dsp:sp modelId="{0A200D0B-0643-FC4F-B9E4-A01C5698F386}">
      <dsp:nvSpPr>
        <dsp:cNvPr id="0" name=""/>
        <dsp:cNvSpPr/>
      </dsp:nvSpPr>
      <dsp:spPr>
        <a:xfrm>
          <a:off x="468117" y="1219352"/>
          <a:ext cx="5305332" cy="1045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we click on play button, a message box is popped up stating all the keys used.</a:t>
          </a:r>
        </a:p>
      </dsp:txBody>
      <dsp:txXfrm>
        <a:off x="498729" y="1249964"/>
        <a:ext cx="4096637" cy="983935"/>
      </dsp:txXfrm>
    </dsp:sp>
    <dsp:sp modelId="{E0708026-F663-5E44-93E2-6C6FDEACF1D6}">
      <dsp:nvSpPr>
        <dsp:cNvPr id="0" name=""/>
        <dsp:cNvSpPr/>
      </dsp:nvSpPr>
      <dsp:spPr>
        <a:xfrm>
          <a:off x="936235" y="2438704"/>
          <a:ext cx="5305332" cy="1045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Then, we must click on ‘ok’ button and then sudoku puzzle is displayed.</a:t>
          </a:r>
        </a:p>
      </dsp:txBody>
      <dsp:txXfrm>
        <a:off x="966847" y="2469316"/>
        <a:ext cx="4096637" cy="983935"/>
      </dsp:txXfrm>
    </dsp:sp>
    <dsp:sp modelId="{947817C2-AD97-4A43-A037-0C82C92024AC}">
      <dsp:nvSpPr>
        <dsp:cNvPr id="0" name=""/>
        <dsp:cNvSpPr/>
      </dsp:nvSpPr>
      <dsp:spPr>
        <a:xfrm>
          <a:off x="4625979" y="792579"/>
          <a:ext cx="679353" cy="679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78833" y="792579"/>
        <a:ext cx="373645" cy="511213"/>
      </dsp:txXfrm>
    </dsp:sp>
    <dsp:sp modelId="{FD422799-88AF-DC45-A32B-8FE00F3AED96}">
      <dsp:nvSpPr>
        <dsp:cNvPr id="0" name=""/>
        <dsp:cNvSpPr/>
      </dsp:nvSpPr>
      <dsp:spPr>
        <a:xfrm>
          <a:off x="5094096" y="2004963"/>
          <a:ext cx="679353" cy="679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46950" y="2004963"/>
        <a:ext cx="373645" cy="511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F40D-BF05-2441-B670-892C5F56EC4D}">
      <dsp:nvSpPr>
        <dsp:cNvPr id="0" name=""/>
        <dsp:cNvSpPr/>
      </dsp:nvSpPr>
      <dsp:spPr>
        <a:xfrm>
          <a:off x="0" y="617"/>
          <a:ext cx="5549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AD63-0DAA-E14E-BBB1-71E2AAC138A7}">
      <dsp:nvSpPr>
        <dsp:cNvPr id="0" name=""/>
        <dsp:cNvSpPr/>
      </dsp:nvSpPr>
      <dsp:spPr>
        <a:xfrm>
          <a:off x="0" y="617"/>
          <a:ext cx="5549849" cy="101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ple Braille" pitchFamily="2" charset="0"/>
            </a:rPr>
            <a:t>Player can start fill the puzzle and can check whether the entered number is correct or not by clicking the “ENTER” button.</a:t>
          </a:r>
        </a:p>
      </dsp:txBody>
      <dsp:txXfrm>
        <a:off x="0" y="617"/>
        <a:ext cx="5549849" cy="1011000"/>
      </dsp:txXfrm>
    </dsp:sp>
    <dsp:sp modelId="{CBE9D140-4BDF-B44F-B0F1-E5591429FE19}">
      <dsp:nvSpPr>
        <dsp:cNvPr id="0" name=""/>
        <dsp:cNvSpPr/>
      </dsp:nvSpPr>
      <dsp:spPr>
        <a:xfrm>
          <a:off x="0" y="1011617"/>
          <a:ext cx="5549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36D89-DA2F-2543-A3D4-EF2426E6EF5A}">
      <dsp:nvSpPr>
        <dsp:cNvPr id="0" name=""/>
        <dsp:cNvSpPr/>
      </dsp:nvSpPr>
      <dsp:spPr>
        <a:xfrm>
          <a:off x="0" y="1011617"/>
          <a:ext cx="5549849" cy="101100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ple Braille" pitchFamily="2" charset="0"/>
            </a:rPr>
            <a:t>Player can also get a random box filled as a hint by clicking the “TAB” button.</a:t>
          </a:r>
        </a:p>
      </dsp:txBody>
      <dsp:txXfrm>
        <a:off x="0" y="1011617"/>
        <a:ext cx="5549849" cy="1011000"/>
      </dsp:txXfrm>
    </dsp:sp>
    <dsp:sp modelId="{606B1D8E-C188-CB47-B2BE-E21E03C5A613}">
      <dsp:nvSpPr>
        <dsp:cNvPr id="0" name=""/>
        <dsp:cNvSpPr/>
      </dsp:nvSpPr>
      <dsp:spPr>
        <a:xfrm>
          <a:off x="0" y="2022618"/>
          <a:ext cx="5549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765BB-7A25-D449-802F-B5A1AB568E49}">
      <dsp:nvSpPr>
        <dsp:cNvPr id="0" name=""/>
        <dsp:cNvSpPr/>
      </dsp:nvSpPr>
      <dsp:spPr>
        <a:xfrm>
          <a:off x="0" y="2022618"/>
          <a:ext cx="5549849" cy="101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ple Braille" pitchFamily="2" charset="0"/>
            </a:rPr>
            <a:t>If player cannot solve the sudoku puzzle, then player can click the “ESCAPE” button and system automatically solves the puzzle.</a:t>
          </a:r>
        </a:p>
      </dsp:txBody>
      <dsp:txXfrm>
        <a:off x="0" y="2022618"/>
        <a:ext cx="5549849" cy="1011000"/>
      </dsp:txXfrm>
    </dsp:sp>
    <dsp:sp modelId="{0026BE1C-3FDF-6247-9A69-0A9906E920E7}">
      <dsp:nvSpPr>
        <dsp:cNvPr id="0" name=""/>
        <dsp:cNvSpPr/>
      </dsp:nvSpPr>
      <dsp:spPr>
        <a:xfrm>
          <a:off x="0" y="3033618"/>
          <a:ext cx="5549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9B25F-4F19-DE45-B523-E0774F340AF1}">
      <dsp:nvSpPr>
        <dsp:cNvPr id="0" name=""/>
        <dsp:cNvSpPr/>
      </dsp:nvSpPr>
      <dsp:spPr>
        <a:xfrm>
          <a:off x="0" y="3033618"/>
          <a:ext cx="5549849" cy="101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ple Braille" pitchFamily="2" charset="0"/>
            </a:rPr>
            <a:t>Player can also rest the board by clicking “r” button.</a:t>
          </a:r>
        </a:p>
      </dsp:txBody>
      <dsp:txXfrm>
        <a:off x="0" y="3033618"/>
        <a:ext cx="5549849" cy="1011000"/>
      </dsp:txXfrm>
    </dsp:sp>
    <dsp:sp modelId="{90201A31-032F-154C-AE34-89C908EFB2C0}">
      <dsp:nvSpPr>
        <dsp:cNvPr id="0" name=""/>
        <dsp:cNvSpPr/>
      </dsp:nvSpPr>
      <dsp:spPr>
        <a:xfrm>
          <a:off x="0" y="4044619"/>
          <a:ext cx="5549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BDA0-98FA-2A4D-A16D-436F21F47C07}">
      <dsp:nvSpPr>
        <dsp:cNvPr id="0" name=""/>
        <dsp:cNvSpPr/>
      </dsp:nvSpPr>
      <dsp:spPr>
        <a:xfrm>
          <a:off x="0" y="4044619"/>
          <a:ext cx="5549849" cy="101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ple Braille" pitchFamily="2" charset="0"/>
            </a:rPr>
            <a:t>Player can also quit by clicking “q” button.</a:t>
          </a:r>
        </a:p>
      </dsp:txBody>
      <dsp:txXfrm>
        <a:off x="0" y="4044619"/>
        <a:ext cx="5549849" cy="101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8E42-E4FC-EC42-B09A-A886C54ABA72}">
      <dsp:nvSpPr>
        <dsp:cNvPr id="0" name=""/>
        <dsp:cNvSpPr/>
      </dsp:nvSpPr>
      <dsp:spPr>
        <a:xfrm>
          <a:off x="0" y="0"/>
          <a:ext cx="5403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E3FB9-94B8-5F42-A9E4-406085EAC30F}">
      <dsp:nvSpPr>
        <dsp:cNvPr id="0" name=""/>
        <dsp:cNvSpPr/>
      </dsp:nvSpPr>
      <dsp:spPr>
        <a:xfrm>
          <a:off x="0" y="0"/>
          <a:ext cx="5403880" cy="114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quitting the play mode, the menu will appear and we will now click on resolve button, which helps in finding the solution for puzzle entered by players. </a:t>
          </a:r>
        </a:p>
      </dsp:txBody>
      <dsp:txXfrm>
        <a:off x="0" y="0"/>
        <a:ext cx="5403880" cy="1145995"/>
      </dsp:txXfrm>
    </dsp:sp>
    <dsp:sp modelId="{A3841CE2-E675-7F42-9C61-E8E4007E5365}">
      <dsp:nvSpPr>
        <dsp:cNvPr id="0" name=""/>
        <dsp:cNvSpPr/>
      </dsp:nvSpPr>
      <dsp:spPr>
        <a:xfrm>
          <a:off x="0" y="1145995"/>
          <a:ext cx="5403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BAAB-D8D2-1149-BCD9-3393A86F5B5E}">
      <dsp:nvSpPr>
        <dsp:cNvPr id="0" name=""/>
        <dsp:cNvSpPr/>
      </dsp:nvSpPr>
      <dsp:spPr>
        <a:xfrm>
          <a:off x="0" y="1167746"/>
          <a:ext cx="5403880" cy="114599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Here I have entered 1 and clicked on solve button. Then this is the output.</a:t>
          </a:r>
        </a:p>
      </dsp:txBody>
      <dsp:txXfrm>
        <a:off x="0" y="1167746"/>
        <a:ext cx="5403880" cy="1145995"/>
      </dsp:txXfrm>
    </dsp:sp>
    <dsp:sp modelId="{638A41A4-067D-204A-83E2-A5FCEC7AA37A}">
      <dsp:nvSpPr>
        <dsp:cNvPr id="0" name=""/>
        <dsp:cNvSpPr/>
      </dsp:nvSpPr>
      <dsp:spPr>
        <a:xfrm>
          <a:off x="0" y="2291990"/>
          <a:ext cx="5403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01C3-E7F7-9E44-9B62-CAB03DE7DBB9}">
      <dsp:nvSpPr>
        <dsp:cNvPr id="0" name=""/>
        <dsp:cNvSpPr/>
      </dsp:nvSpPr>
      <dsp:spPr>
        <a:xfrm>
          <a:off x="0" y="2291990"/>
          <a:ext cx="5403880" cy="114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you enter a number same number in a row or column or in a square, then a warning box popped up. </a:t>
          </a:r>
        </a:p>
      </dsp:txBody>
      <dsp:txXfrm>
        <a:off x="0" y="2291990"/>
        <a:ext cx="5403880" cy="1145995"/>
      </dsp:txXfrm>
    </dsp:sp>
    <dsp:sp modelId="{5892E648-BFB5-2D47-A023-83B9E25E2B38}">
      <dsp:nvSpPr>
        <dsp:cNvPr id="0" name=""/>
        <dsp:cNvSpPr/>
      </dsp:nvSpPr>
      <dsp:spPr>
        <a:xfrm>
          <a:off x="0" y="3437986"/>
          <a:ext cx="5403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D850D-B911-A740-8DA9-DA8CE3AF0D21}">
      <dsp:nvSpPr>
        <dsp:cNvPr id="0" name=""/>
        <dsp:cNvSpPr/>
      </dsp:nvSpPr>
      <dsp:spPr>
        <a:xfrm>
          <a:off x="0" y="3437986"/>
          <a:ext cx="5403880" cy="114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Now if you enter a character, then a warning box is popped up.</a:t>
          </a:r>
        </a:p>
      </dsp:txBody>
      <dsp:txXfrm>
        <a:off x="0" y="3437986"/>
        <a:ext cx="5403880" cy="1145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378C-2019-234E-B4FC-8E9D0AB04C16}">
      <dsp:nvSpPr>
        <dsp:cNvPr id="0" name=""/>
        <dsp:cNvSpPr/>
      </dsp:nvSpPr>
      <dsp:spPr>
        <a:xfrm>
          <a:off x="1273622" y="1604"/>
          <a:ext cx="2374223" cy="237422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we click on cross button, then we can come back to main menu again.</a:t>
          </a:r>
        </a:p>
      </dsp:txBody>
      <dsp:txXfrm>
        <a:off x="1621319" y="349301"/>
        <a:ext cx="1678829" cy="1678829"/>
      </dsp:txXfrm>
    </dsp:sp>
    <dsp:sp modelId="{9768971E-99D1-8B40-B0FF-CD732B49149F}">
      <dsp:nvSpPr>
        <dsp:cNvPr id="0" name=""/>
        <dsp:cNvSpPr/>
      </dsp:nvSpPr>
      <dsp:spPr>
        <a:xfrm rot="10800000">
          <a:off x="2045244" y="2583572"/>
          <a:ext cx="830978" cy="440418"/>
        </a:xfrm>
        <a:prstGeom prst="triangl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BDB79-4BAD-B14C-9429-0CED0868274B}">
      <dsp:nvSpPr>
        <dsp:cNvPr id="0" name=""/>
        <dsp:cNvSpPr/>
      </dsp:nvSpPr>
      <dsp:spPr>
        <a:xfrm>
          <a:off x="1273622" y="3206806"/>
          <a:ext cx="2374223" cy="23742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Then if we click on ‘exit’ button, program is terminated.</a:t>
          </a:r>
        </a:p>
      </dsp:txBody>
      <dsp:txXfrm>
        <a:off x="1621319" y="3554503"/>
        <a:ext cx="1678829" cy="16788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DAAE-AA61-064E-B438-8F54EEEDA5F0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03A98-BF5E-3B40-A4FC-771C76580DCB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As we know Gaming is one of the largest segments of the entertainment industry. It is a demanding career in today's modern world. With the wide access to the internet has created a humongous demand for online games and with the advent of technology, this industry is growing at fast pace. </a:t>
          </a:r>
          <a:endParaRPr lang="en-US" sz="2800" kern="1200"/>
        </a:p>
      </dsp:txBody>
      <dsp:txXfrm>
        <a:off x="607995" y="588328"/>
        <a:ext cx="4503113" cy="2795976"/>
      </dsp:txXfrm>
    </dsp:sp>
    <dsp:sp modelId="{CB14FF9A-8CD8-7C4B-8E61-64E69FBCFF99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6313-3E1C-FC47-950A-A88D6AD97618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So, this kind of logic-based games still have a scope in future world.</a:t>
          </a:r>
          <a:endParaRPr lang="en-US" sz="2800" kern="1200"/>
        </a:p>
      </dsp:txBody>
      <dsp:txXfrm>
        <a:off x="6324436" y="588328"/>
        <a:ext cx="4503113" cy="27959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A1BC4-717F-884C-8C17-8DCBB1A78FD5}">
      <dsp:nvSpPr>
        <dsp:cNvPr id="0" name=""/>
        <dsp:cNvSpPr/>
      </dsp:nvSpPr>
      <dsp:spPr>
        <a:xfrm>
          <a:off x="1380102" y="2554"/>
          <a:ext cx="5520409" cy="132321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11" tIns="336096" rIns="107111" bIns="3360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Include levels like Easy, Medium and Hard for Play Option.</a:t>
          </a:r>
        </a:p>
      </dsp:txBody>
      <dsp:txXfrm>
        <a:off x="1380102" y="2554"/>
        <a:ext cx="5520409" cy="1323213"/>
      </dsp:txXfrm>
    </dsp:sp>
    <dsp:sp modelId="{16B04916-941A-264A-8689-CECAAD0066D5}">
      <dsp:nvSpPr>
        <dsp:cNvPr id="0" name=""/>
        <dsp:cNvSpPr/>
      </dsp:nvSpPr>
      <dsp:spPr>
        <a:xfrm>
          <a:off x="0" y="2554"/>
          <a:ext cx="1380102" cy="1323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30704" rIns="73030" bIns="1307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[ 1 ]</a:t>
          </a:r>
        </a:p>
      </dsp:txBody>
      <dsp:txXfrm>
        <a:off x="0" y="2554"/>
        <a:ext cx="1380102" cy="1323213"/>
      </dsp:txXfrm>
    </dsp:sp>
    <dsp:sp modelId="{B07A260E-12AC-9E4F-99E9-81AE547DA4D2}">
      <dsp:nvSpPr>
        <dsp:cNvPr id="0" name=""/>
        <dsp:cNvSpPr/>
      </dsp:nvSpPr>
      <dsp:spPr>
        <a:xfrm>
          <a:off x="1380102" y="1405160"/>
          <a:ext cx="5520409" cy="132321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40444"/>
                <a:satOff val="-4527"/>
                <a:lumOff val="96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40444"/>
                <a:satOff val="-4527"/>
                <a:lumOff val="96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40444"/>
                <a:satOff val="-4527"/>
                <a:lumOff val="96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40444"/>
              <a:satOff val="-4527"/>
              <a:lumOff val="96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11" tIns="336096" rIns="107111" bIns="3360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Include AI for scanning and reading input from an image or directly from camera and find the solution, respectively.</a:t>
          </a:r>
        </a:p>
      </dsp:txBody>
      <dsp:txXfrm>
        <a:off x="1380102" y="1405160"/>
        <a:ext cx="5520409" cy="1323213"/>
      </dsp:txXfrm>
    </dsp:sp>
    <dsp:sp modelId="{DB9493AA-52BE-C946-B072-24B0B402BC3B}">
      <dsp:nvSpPr>
        <dsp:cNvPr id="0" name=""/>
        <dsp:cNvSpPr/>
      </dsp:nvSpPr>
      <dsp:spPr>
        <a:xfrm>
          <a:off x="0" y="1405160"/>
          <a:ext cx="1380102" cy="1323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-40444"/>
              <a:satOff val="-4527"/>
              <a:lumOff val="96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30704" rIns="73030" bIns="1307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[ 2 ]</a:t>
          </a:r>
        </a:p>
      </dsp:txBody>
      <dsp:txXfrm>
        <a:off x="0" y="1405160"/>
        <a:ext cx="1380102" cy="1323213"/>
      </dsp:txXfrm>
    </dsp:sp>
    <dsp:sp modelId="{508D9693-A314-4846-AD5C-8B8F64ADA0F5}">
      <dsp:nvSpPr>
        <dsp:cNvPr id="0" name=""/>
        <dsp:cNvSpPr/>
      </dsp:nvSpPr>
      <dsp:spPr>
        <a:xfrm>
          <a:off x="1380102" y="2807766"/>
          <a:ext cx="5520409" cy="132321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80889"/>
                <a:satOff val="-9054"/>
                <a:lumOff val="193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80889"/>
                <a:satOff val="-9054"/>
                <a:lumOff val="193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80889"/>
                <a:satOff val="-9054"/>
                <a:lumOff val="193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80889"/>
              <a:satOff val="-9054"/>
              <a:lumOff val="193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11" tIns="336096" rIns="107111" bIns="3360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 User Interface.</a:t>
          </a:r>
        </a:p>
      </dsp:txBody>
      <dsp:txXfrm>
        <a:off x="1380102" y="2807766"/>
        <a:ext cx="5520409" cy="1323213"/>
      </dsp:txXfrm>
    </dsp:sp>
    <dsp:sp modelId="{DFBAF603-221D-BE4A-9B27-A64CBB70DF55}">
      <dsp:nvSpPr>
        <dsp:cNvPr id="0" name=""/>
        <dsp:cNvSpPr/>
      </dsp:nvSpPr>
      <dsp:spPr>
        <a:xfrm>
          <a:off x="0" y="2807766"/>
          <a:ext cx="1380102" cy="1323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-80889"/>
              <a:satOff val="-9054"/>
              <a:lumOff val="193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30704" rIns="73030" bIns="1307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[ 3 ]</a:t>
          </a:r>
        </a:p>
      </dsp:txBody>
      <dsp:txXfrm>
        <a:off x="0" y="2807766"/>
        <a:ext cx="1380102" cy="1323213"/>
      </dsp:txXfrm>
    </dsp:sp>
    <dsp:sp modelId="{51EFB2CE-1D67-1E47-9D1E-3AEDC528D1CA}">
      <dsp:nvSpPr>
        <dsp:cNvPr id="0" name=""/>
        <dsp:cNvSpPr/>
      </dsp:nvSpPr>
      <dsp:spPr>
        <a:xfrm>
          <a:off x="1380102" y="4210373"/>
          <a:ext cx="5520409" cy="132321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121333"/>
                <a:satOff val="-13581"/>
                <a:lumOff val="290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121333"/>
                <a:satOff val="-13581"/>
                <a:lumOff val="290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121333"/>
                <a:satOff val="-13581"/>
                <a:lumOff val="290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-121333"/>
              <a:satOff val="-13581"/>
              <a:lumOff val="290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11" tIns="336096" rIns="107111" bIns="3360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Include Leaderboard based on time taken to solve the puzzle.</a:t>
          </a:r>
        </a:p>
      </dsp:txBody>
      <dsp:txXfrm>
        <a:off x="1380102" y="4210373"/>
        <a:ext cx="5520409" cy="1323213"/>
      </dsp:txXfrm>
    </dsp:sp>
    <dsp:sp modelId="{2736F952-7236-3A4F-8B19-C4EEF72F0A45}">
      <dsp:nvSpPr>
        <dsp:cNvPr id="0" name=""/>
        <dsp:cNvSpPr/>
      </dsp:nvSpPr>
      <dsp:spPr>
        <a:xfrm>
          <a:off x="0" y="4210373"/>
          <a:ext cx="1380102" cy="1323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-121333"/>
              <a:satOff val="-13581"/>
              <a:lumOff val="290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30704" rIns="73030" bIns="1307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[ 4 ]</a:t>
          </a:r>
        </a:p>
      </dsp:txBody>
      <dsp:txXfrm>
        <a:off x="0" y="4210373"/>
        <a:ext cx="1380102" cy="132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2:31:23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2:40:58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12:51:25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5" r:id="rId6"/>
    <p:sldLayoutId id="2147483850" r:id="rId7"/>
    <p:sldLayoutId id="2147483851" r:id="rId8"/>
    <p:sldLayoutId id="2147483852" r:id="rId9"/>
    <p:sldLayoutId id="2147483854" r:id="rId10"/>
    <p:sldLayoutId id="21474838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customXml" Target="../ink/ink3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C290F9B-5B84-42D5-A592-762104BFB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635" r="-1" b="1074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66C83-FFC1-A844-9A5A-728D5541E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atin typeface="ACADEMY ENGRAVED LET PLAIN:1.0" panose="02000000000000000000" pitchFamily="2" charset="0"/>
              </a:rPr>
              <a:t>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D3221-653D-4343-A809-76AC814C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     </a:t>
            </a:r>
            <a:r>
              <a:rPr lang="en-US" sz="3600" dirty="0"/>
              <a:t>Mini Project - I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9177B4-9D5E-4AC8-91F1-C8E6FDA42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992758"/>
              </p:ext>
            </p:extLst>
          </p:nvPr>
        </p:nvGraphicFramePr>
        <p:xfrm>
          <a:off x="6944711" y="440940"/>
          <a:ext cx="4921468" cy="558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E4E34E-D1B8-9049-91D4-73A669469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19" y="246877"/>
            <a:ext cx="3086101" cy="2153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E9D9D7-2B2C-174D-9522-291177CF2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050" y="2548170"/>
            <a:ext cx="2758139" cy="205441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42DB3D-0691-6949-BE77-EF7CED7C6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2798" y="4749906"/>
            <a:ext cx="2601913" cy="20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7C99-25A0-1E42-99BA-24AAACB2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C5417-343E-449E-97FA-EBE70271F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25307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28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171F-CA5E-F647-AA80-714EDC64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FF060-3304-42E9-B824-95F3F3223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354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9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udoku Experience: Puzzle Game on the App Store">
            <a:extLst>
              <a:ext uri="{FF2B5EF4-FFF2-40B4-BE49-F238E27FC236}">
                <a16:creationId xmlns:a16="http://schemas.microsoft.com/office/drawing/2014/main" id="{864BF04C-0993-764E-8C60-4DEE0716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41" y="433357"/>
            <a:ext cx="7487921" cy="39311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13E6F0-3860-0A49-9528-48B939C0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02" y="44028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75F83-8202-5D48-A560-592E9B9C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Presented By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EAEF-91B8-A047-8F49-D16ECB1A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2" y="2694458"/>
            <a:ext cx="6251110" cy="3270451"/>
          </a:xfrm>
        </p:spPr>
        <p:txBody>
          <a:bodyPr>
            <a:normAutofit/>
          </a:bodyPr>
          <a:lstStyle/>
          <a:p>
            <a:r>
              <a:rPr lang="en-US" sz="3200" b="1" dirty="0"/>
              <a:t>Chandra Kiran Reddy [ 1602-20-737-008 ]</a:t>
            </a:r>
          </a:p>
          <a:p>
            <a:r>
              <a:rPr lang="en-US" sz="3200" b="1" dirty="0"/>
              <a:t>Harsha Vardhan [ 1602-20-737-015 ]</a:t>
            </a:r>
          </a:p>
          <a:p>
            <a:r>
              <a:rPr lang="en-US" sz="3200" b="1" dirty="0"/>
              <a:t>Pranay Kumar [ 1602-20-737-028 ]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53C3B10-55EC-F642-BD8C-56986A5B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" y="585788"/>
            <a:ext cx="5297763" cy="52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57AE4-89F5-6D44-B968-F78C1A1E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>
                <a:latin typeface="Apple Color Emoji" pitchFamily="2" charset="0"/>
                <a:ea typeface="Apple Color Emoji" pitchFamily="2" charset="0"/>
              </a:rPr>
              <a:t>Abstract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6C8DA7-1F26-43FA-A9F3-52756FF3C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7323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4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161E6-18BE-4049-AB3D-4CA9D5A4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D681E-31E9-3B46-B169-BEB7773B57B0}"/>
              </a:ext>
            </a:extLst>
          </p:cNvPr>
          <p:cNvSpPr txBox="1"/>
          <p:nvPr/>
        </p:nvSpPr>
        <p:spPr>
          <a:xfrm>
            <a:off x="56007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0F6D5-0E12-484A-852F-2F091E116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351734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6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EF22-3675-9640-A1AE-187A7E0F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800" dirty="0">
                <a:solidFill>
                  <a:srgbClr val="FFFFFF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Use-Case Diagram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C902B9-AF68-8847-8795-59EBE8CCF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17" y="1334148"/>
            <a:ext cx="6349335" cy="40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48628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97ECB-E6FE-3B48-8D35-644FBB0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ig Caslon Medium" panose="02000603090000020003" pitchFamily="2" charset="-79"/>
                <a:ea typeface="Apple Color Emoji" pitchFamily="2" charset="0"/>
                <a:cs typeface="Big Caslon Medium" panose="02000603090000020003" pitchFamily="2" charset="-79"/>
              </a:rPr>
              <a:t>Activity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076753-47F7-B44F-AC4A-F613F9C02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90665" y="0"/>
            <a:ext cx="6070151" cy="67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1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B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553C5-2087-A143-B25D-F5C4F6CF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Goudy Old Style" panose="02020502050305020303" pitchFamily="18" charset="77"/>
              </a:rPr>
              <a:t>Result</a:t>
            </a:r>
          </a:p>
        </p:txBody>
      </p:sp>
      <p:sp>
        <p:nvSpPr>
          <p:cNvPr id="4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115D34B-1B60-AF49-B8A2-F7EA852D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567" y="3553300"/>
            <a:ext cx="2633470" cy="292608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BD3862E-5795-FE45-974B-223C3780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82" y="248600"/>
            <a:ext cx="3096381" cy="2926080"/>
          </a:xfrm>
          <a:prstGeom prst="rect">
            <a:avLst/>
          </a:prstGeom>
        </p:spPr>
      </p:pic>
      <p:graphicFrame>
        <p:nvGraphicFramePr>
          <p:cNvPr id="31" name="Content Placeholder 8">
            <a:extLst>
              <a:ext uri="{FF2B5EF4-FFF2-40B4-BE49-F238E27FC236}">
                <a16:creationId xmlns:a16="http://schemas.microsoft.com/office/drawing/2014/main" id="{F8F9D231-6EAB-470F-AB40-7C156FADF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48891"/>
              </p:ext>
            </p:extLst>
          </p:nvPr>
        </p:nvGraphicFramePr>
        <p:xfrm>
          <a:off x="640081" y="2706624"/>
          <a:ext cx="6241568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60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B72D"/>
          </a:solidFill>
          <a:ln w="38100" cap="rnd">
            <a:solidFill>
              <a:srgbClr val="FFB7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E498AB72-8B85-40EC-8977-0C51797C1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635359"/>
              </p:ext>
            </p:extLst>
          </p:nvPr>
        </p:nvGraphicFramePr>
        <p:xfrm>
          <a:off x="6132614" y="1161683"/>
          <a:ext cx="5549849" cy="5056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A1EEE88-97EF-6549-9DF3-F9B6599F0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872" y="640080"/>
            <a:ext cx="4894554" cy="5577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32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B32D"/>
          </a:solidFill>
          <a:ln w="38100" cap="rnd">
            <a:solidFill>
              <a:srgbClr val="FFB3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8FF84D-252C-40FB-BFFF-E400DF88F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31651"/>
              </p:ext>
            </p:extLst>
          </p:nvPr>
        </p:nvGraphicFramePr>
        <p:xfrm>
          <a:off x="206124" y="1149350"/>
          <a:ext cx="5403880" cy="458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BA980019-5F9E-4846-BDA8-4AA698089F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7014" y="945347"/>
            <a:ext cx="6093734" cy="49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136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613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ACADEMY ENGRAVED LET PLAIN:1.0</vt:lpstr>
      <vt:lpstr>Apple Braille</vt:lpstr>
      <vt:lpstr>Apple Color Emoji</vt:lpstr>
      <vt:lpstr>Arial</vt:lpstr>
      <vt:lpstr>Big Caslon Medium</vt:lpstr>
      <vt:lpstr>Goudy Old Style</vt:lpstr>
      <vt:lpstr>Modern Love</vt:lpstr>
      <vt:lpstr>The Hand</vt:lpstr>
      <vt:lpstr>SketchyVTI</vt:lpstr>
      <vt:lpstr>SUDOKU</vt:lpstr>
      <vt:lpstr>Presented By </vt:lpstr>
      <vt:lpstr>Abstract</vt:lpstr>
      <vt:lpstr>Technology Used</vt:lpstr>
      <vt:lpstr>Use-Case Diagram</vt:lpstr>
      <vt:lpstr>Activity Diagram</vt:lpstr>
      <vt:lpstr>Result</vt:lpstr>
      <vt:lpstr>PowerPoint Presentation</vt:lpstr>
      <vt:lpstr>PowerPoint Presentation</vt:lpstr>
      <vt:lpstr>PowerPoint Presentation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20-737-008_MALIGIREDDY CHANDRA KIRAN REDDY</dc:creator>
  <cp:lastModifiedBy>20-737-008_MALIGIREDDY CHANDRA KIRAN REDDY</cp:lastModifiedBy>
  <cp:revision>6</cp:revision>
  <dcterms:created xsi:type="dcterms:W3CDTF">2022-01-23T11:46:16Z</dcterms:created>
  <dcterms:modified xsi:type="dcterms:W3CDTF">2022-01-27T06:07:28Z</dcterms:modified>
</cp:coreProperties>
</file>