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65" r:id="rId5"/>
    <p:sldId id="263" r:id="rId6"/>
    <p:sldId id="266" r:id="rId7"/>
    <p:sldId id="257" r:id="rId8"/>
    <p:sldId id="258" r:id="rId9"/>
    <p:sldId id="267" r:id="rId10"/>
    <p:sldId id="259" r:id="rId11"/>
    <p:sldId id="260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2312FA"/>
    <a:srgbClr val="000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26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1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3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03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76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864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5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46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5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2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5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84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1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89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08B65E-9359-404F-8CDD-EE37C9EF993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39AEB1-081A-4DBE-9866-4E8B7A72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D216F5-D246-471C-9ACE-410DE8A3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/>
          <a:lstStyle/>
          <a:p>
            <a:r>
              <a:rPr lang="en-IN" sz="6000" b="1" dirty="0">
                <a:solidFill>
                  <a:srgbClr val="2312FA"/>
                </a:solidFill>
              </a:rPr>
              <a:t>PRESENTATION OF GIT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DFC0B1-521D-F9F0-1EFC-26344BE1E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10503"/>
              </p:ext>
            </p:extLst>
          </p:nvPr>
        </p:nvGraphicFramePr>
        <p:xfrm>
          <a:off x="3824037" y="3405424"/>
          <a:ext cx="4664508" cy="203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6485">
                  <a:extLst>
                    <a:ext uri="{9D8B030D-6E8A-4147-A177-3AD203B41FA5}">
                      <a16:colId xmlns:a16="http://schemas.microsoft.com/office/drawing/2014/main" val="1159056576"/>
                    </a:ext>
                  </a:extLst>
                </a:gridCol>
                <a:gridCol w="2358023">
                  <a:extLst>
                    <a:ext uri="{9D8B030D-6E8A-4147-A177-3AD203B41FA5}">
                      <a16:colId xmlns:a16="http://schemas.microsoft.com/office/drawing/2014/main" val="3340640245"/>
                    </a:ext>
                  </a:extLst>
                </a:gridCol>
              </a:tblGrid>
              <a:tr h="406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GIT Repository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GIT Commit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537193"/>
                  </a:ext>
                </a:extLst>
              </a:tr>
              <a:tr h="406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GIT Status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GIT Checkout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222760"/>
                  </a:ext>
                </a:extLst>
              </a:tr>
              <a:tr h="406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GIT Files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GIT merge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1609113"/>
                  </a:ext>
                </a:extLst>
              </a:tr>
              <a:tr h="406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GIT add 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GIT Issue fixed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1435420"/>
                  </a:ext>
                </a:extLst>
              </a:tr>
              <a:tr h="406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GIT Branch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GIT Diff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22570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C1F2F3-D08E-7DA3-ADB7-099FD792A2CD}"/>
              </a:ext>
            </a:extLst>
          </p:cNvPr>
          <p:cNvSpPr txBox="1"/>
          <p:nvPr/>
        </p:nvSpPr>
        <p:spPr>
          <a:xfrm>
            <a:off x="5067912" y="2759093"/>
            <a:ext cx="217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TOPIC’S</a:t>
            </a:r>
          </a:p>
        </p:txBody>
      </p:sp>
    </p:spTree>
    <p:extLst>
      <p:ext uri="{BB962C8B-B14F-4D97-AF65-F5344CB8AC3E}">
        <p14:creationId xmlns:p14="http://schemas.microsoft.com/office/powerpoint/2010/main" val="184039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5D4585-EBF3-DEFB-8E08-366A7762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781" y="2737051"/>
            <a:ext cx="5591175" cy="2638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62B4DE-D3C2-A4F8-404B-1E4D0F821784}"/>
              </a:ext>
            </a:extLst>
          </p:cNvPr>
          <p:cNvSpPr txBox="1"/>
          <p:nvPr/>
        </p:nvSpPr>
        <p:spPr>
          <a:xfrm>
            <a:off x="779800" y="1022572"/>
            <a:ext cx="107108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Step13</a:t>
            </a:r>
            <a:r>
              <a:rPr lang="en-IN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git diff can be used to compare the changes between different entities.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current master branch to the target branch add1.They combines using the command.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diff master add1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merge add1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567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4919F-4039-453E-2D92-408F045BAB28}"/>
              </a:ext>
            </a:extLst>
          </p:cNvPr>
          <p:cNvSpPr txBox="1"/>
          <p:nvPr/>
        </p:nvSpPr>
        <p:spPr>
          <a:xfrm>
            <a:off x="745706" y="1043778"/>
            <a:ext cx="10647880" cy="525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Repository: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Repository_name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66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QABLR</a:t>
            </a: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Step1: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Repository name called  </a:t>
            </a:r>
            <a:r>
              <a:rPr lang="en-IN" b="1" dirty="0">
                <a:solidFill>
                  <a:srgbClr val="2312F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QABLR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use </a:t>
            </a:r>
            <a:r>
              <a:rPr lang="en-IN" b="1" dirty="0">
                <a:solidFill>
                  <a:srgbClr val="2312F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en-IN" b="1" dirty="0" err="1">
                <a:solidFill>
                  <a:srgbClr val="2312F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IN" b="1" dirty="0">
                <a:solidFill>
                  <a:srgbClr val="2312F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command to create a empty Repository. The git folder is create under a directory with subdirectories. Repository get initialized the process of other files starts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beigns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2584F3-A0E0-8A84-D0AD-C64B7CBB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837" y="2283352"/>
            <a:ext cx="59150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2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8E62E-B05D-304E-2667-BD1E6CB07FA4}"/>
              </a:ext>
            </a:extLst>
          </p:cNvPr>
          <p:cNvSpPr txBox="1"/>
          <p:nvPr/>
        </p:nvSpPr>
        <p:spPr>
          <a:xfrm>
            <a:off x="898982" y="1027607"/>
            <a:ext cx="10478420" cy="3931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foldername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example: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66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Step2: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new folder name called </a:t>
            </a:r>
            <a:r>
              <a:rPr lang="en-IN" b="1" dirty="0">
                <a:solidFill>
                  <a:srgbClr val="2312F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Developer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Repository path.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Step3: 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2Test files under Developer path.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7A132-391A-8781-EBDC-0512B741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17" y="1834137"/>
            <a:ext cx="5114925" cy="1047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A77B3B-5E62-1DA9-15B8-F1F2CDFA3C16}"/>
              </a:ext>
            </a:extLst>
          </p:cNvPr>
          <p:cNvSpPr/>
          <p:nvPr/>
        </p:nvSpPr>
        <p:spPr>
          <a:xfrm>
            <a:off x="2629911" y="5186995"/>
            <a:ext cx="2168666" cy="39651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add.txt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7812D7-1997-10DC-2B79-C7549BEEE3B2}"/>
              </a:ext>
            </a:extLst>
          </p:cNvPr>
          <p:cNvSpPr/>
          <p:nvPr/>
        </p:nvSpPr>
        <p:spPr>
          <a:xfrm>
            <a:off x="6416984" y="5186995"/>
            <a:ext cx="2168666" cy="39651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sub.txt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5E21A-1CEA-B479-ED9C-8D9ED08D3A21}"/>
              </a:ext>
            </a:extLst>
          </p:cNvPr>
          <p:cNvSpPr/>
          <p:nvPr/>
        </p:nvSpPr>
        <p:spPr>
          <a:xfrm>
            <a:off x="3973189" y="4304963"/>
            <a:ext cx="3163986" cy="54216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00024C"/>
                </a:solidFill>
              </a:rPr>
              <a:t>Developer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258CE1-FC55-6075-24A9-846F4EB214AE}"/>
              </a:ext>
            </a:extLst>
          </p:cNvPr>
          <p:cNvCxnSpPr/>
          <p:nvPr/>
        </p:nvCxnSpPr>
        <p:spPr>
          <a:xfrm flipH="1">
            <a:off x="4798577" y="4847129"/>
            <a:ext cx="756605" cy="339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97E48B-313F-3579-4AB6-CF704C349441}"/>
              </a:ext>
            </a:extLst>
          </p:cNvPr>
          <p:cNvCxnSpPr/>
          <p:nvPr/>
        </p:nvCxnSpPr>
        <p:spPr>
          <a:xfrm>
            <a:off x="5555182" y="4845778"/>
            <a:ext cx="861802" cy="341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0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F3D71-F682-C367-74F5-6ABA9B95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85" y="1652822"/>
            <a:ext cx="4917895" cy="14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EDB14C-A9EA-0B18-2618-889857AB6FE9}"/>
              </a:ext>
            </a:extLst>
          </p:cNvPr>
          <p:cNvSpPr txBox="1"/>
          <p:nvPr/>
        </p:nvSpPr>
        <p:spPr>
          <a:xfrm>
            <a:off x="823159" y="72949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DEVELOPER: nano </a:t>
            </a:r>
            <a:r>
              <a:rPr lang="en-IN" b="1" dirty="0">
                <a:solidFill>
                  <a:srgbClr val="66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add.txt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nano </a:t>
            </a:r>
            <a:r>
              <a:rPr lang="en-IN" b="1" dirty="0">
                <a:solidFill>
                  <a:srgbClr val="66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sub.txt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aad.txt =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a+b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sub.txt = c-d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B1419-8955-41DE-4062-F8F8319586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98"/>
          <a:stretch/>
        </p:blipFill>
        <p:spPr>
          <a:xfrm>
            <a:off x="2811589" y="4561468"/>
            <a:ext cx="6362700" cy="1287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7E6DD-EB8D-2924-8BB4-714C2963314E}"/>
              </a:ext>
            </a:extLst>
          </p:cNvPr>
          <p:cNvSpPr txBox="1"/>
          <p:nvPr/>
        </p:nvSpPr>
        <p:spPr>
          <a:xfrm>
            <a:off x="887894" y="3318479"/>
            <a:ext cx="106189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Step4: </a:t>
            </a:r>
            <a:r>
              <a:rPr lang="en-IN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IN" sz="18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commits –m </a:t>
            </a:r>
            <a:r>
              <a:rPr lang="en-IN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command to changes a repository</a:t>
            </a:r>
            <a:r>
              <a:rPr lang="en-IN" b="1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Git commit </a:t>
            </a:r>
            <a:r>
              <a:rPr lang="en-IN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to create a </a:t>
            </a:r>
            <a:r>
              <a:rPr lang="en-IN" b="1" dirty="0">
                <a:solidFill>
                  <a:srgbClr val="2312F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 branch</a:t>
            </a:r>
            <a:r>
              <a:rPr lang="en-IN" b="1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it is</a:t>
            </a:r>
            <a:r>
              <a:rPr lang="en-IN" b="1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new or separate branch version of the main Repository. </a:t>
            </a:r>
          </a:p>
          <a:p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  <a:r>
              <a:rPr lang="en-IN" b="1" dirty="0">
                <a:solidFill>
                  <a:srgbClr val="2312F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commit –m 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“developer is a master  branch”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5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B1DB4A-9B04-A996-326E-02B16725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908" y="2749104"/>
            <a:ext cx="5000625" cy="790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AF7F8A-7606-CD22-5B3C-6FD7A00F4ECB}"/>
              </a:ext>
            </a:extLst>
          </p:cNvPr>
          <p:cNvSpPr txBox="1"/>
          <p:nvPr/>
        </p:nvSpPr>
        <p:spPr>
          <a:xfrm>
            <a:off x="781878" y="994778"/>
            <a:ext cx="107088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branch </a:t>
            </a:r>
            <a:r>
              <a:rPr lang="en-IN" b="1" dirty="0">
                <a:solidFill>
                  <a:srgbClr val="66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add1</a:t>
            </a:r>
          </a:p>
          <a:p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Step5: </a:t>
            </a:r>
            <a:r>
              <a:rPr lang="en-IN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git checkout command used to navigate between the branches created by git branch and Switching branches to straightforward operation.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checkout add1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4A42C-5C54-776D-D5E1-05B74BCC497A}"/>
              </a:ext>
            </a:extLst>
          </p:cNvPr>
          <p:cNvSpPr txBox="1"/>
          <p:nvPr/>
        </p:nvSpPr>
        <p:spPr>
          <a:xfrm>
            <a:off x="846615" y="37212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Step6: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changes for add.txt file</a:t>
            </a:r>
          </a:p>
          <a:p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06504E-B218-F27C-CD70-66A23B811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61" y="4476013"/>
            <a:ext cx="5607338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7BE450-A0E6-7FD6-36BB-8CA1D51F02C2}"/>
              </a:ext>
            </a:extLst>
          </p:cNvPr>
          <p:cNvSpPr txBox="1"/>
          <p:nvPr/>
        </p:nvSpPr>
        <p:spPr>
          <a:xfrm>
            <a:off x="799087" y="1035362"/>
            <a:ext cx="10424566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Step7: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below commands to list current branch and add changes in the working branch file of staging area. </a:t>
            </a:r>
          </a:p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git branch</a:t>
            </a:r>
          </a:p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									nano add.txt</a:t>
            </a:r>
          </a:p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git add . </a:t>
            </a:r>
          </a:p>
          <a:p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Step8: </a:t>
            </a:r>
          </a:p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git commit –m “issue fixed”</a:t>
            </a:r>
            <a:endParaRPr lang="en-US" b="1" dirty="0"/>
          </a:p>
          <a:p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31958-536E-E72E-03A0-DB1F774F0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453" y="2418257"/>
            <a:ext cx="4876800" cy="134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F18A07-78CB-0C91-C349-176E2EE9F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151"/>
          <a:stretch/>
        </p:blipFill>
        <p:spPr>
          <a:xfrm>
            <a:off x="2969777" y="4690728"/>
            <a:ext cx="7162800" cy="9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7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E045AA-1890-A7F4-13C1-4FA681B2E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194" y="2922537"/>
            <a:ext cx="5324475" cy="1114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016620-41E9-B474-50C6-907460E317F6}"/>
              </a:ext>
            </a:extLst>
          </p:cNvPr>
          <p:cNvSpPr txBox="1"/>
          <p:nvPr/>
        </p:nvSpPr>
        <p:spPr>
          <a:xfrm>
            <a:off x="728284" y="955150"/>
            <a:ext cx="106976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Step9: 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checkout command to see the difference of master branch file add.txt and new branch file add.txt</a:t>
            </a:r>
          </a:p>
          <a:p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/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git checkout master</a:t>
            </a:r>
          </a:p>
          <a:p>
            <a:pPr lvl="5"/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/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/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/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/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/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/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checkout add1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EF33F0-641D-F532-7EBD-B36AD4639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311" y="5015058"/>
            <a:ext cx="5607338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1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81467B-448E-EF50-369A-5EC9C96F6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56"/>
          <a:stretch/>
        </p:blipFill>
        <p:spPr>
          <a:xfrm>
            <a:off x="3708090" y="2254916"/>
            <a:ext cx="5267325" cy="1477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DF882-B176-8002-BB31-326B7C2ED579}"/>
              </a:ext>
            </a:extLst>
          </p:cNvPr>
          <p:cNvSpPr txBox="1"/>
          <p:nvPr/>
        </p:nvSpPr>
        <p:spPr>
          <a:xfrm>
            <a:off x="828674" y="883672"/>
            <a:ext cx="10653923" cy="4369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Step10: </a:t>
            </a:r>
            <a:r>
              <a:rPr lang="en-IN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diff can be used to compare the changes between different entities. Entities can be files, commits, or branches.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diff master add1</a:t>
            </a:r>
          </a:p>
          <a:p>
            <a:pPr algn="ctr"/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Step11: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current branch master to the target branch add1.They combines using the command.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merge </a:t>
            </a:r>
            <a:r>
              <a:rPr lang="en-IN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add1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41477-4FC4-2FF2-531F-CE788E7BE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88"/>
          <a:stretch/>
        </p:blipFill>
        <p:spPr>
          <a:xfrm>
            <a:off x="3635261" y="4863405"/>
            <a:ext cx="5267325" cy="11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0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B4025B-BFAA-5793-DC7A-FDAD61F9E6E6}"/>
              </a:ext>
            </a:extLst>
          </p:cNvPr>
          <p:cNvSpPr txBox="1"/>
          <p:nvPr/>
        </p:nvSpPr>
        <p:spPr>
          <a:xfrm>
            <a:off x="851602" y="814591"/>
            <a:ext cx="104691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Step12: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changes for add.txt file</a:t>
            </a:r>
          </a:p>
          <a:p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commit –m “issue fixed”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checkout master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86E9F-2E9B-74D0-63E5-77643EDB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374" y="1345963"/>
            <a:ext cx="5562600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3D04F5-D288-F441-DC0C-A155C1D18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65" y="3213897"/>
            <a:ext cx="72009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6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0B2D6C7D79A1419D4AF6DB0901CACB" ma:contentTypeVersion="2" ma:contentTypeDescription="Create a new document." ma:contentTypeScope="" ma:versionID="62a2d64dfe3a0b44804db92b272fa9b3">
  <xsd:schema xmlns:xsd="http://www.w3.org/2001/XMLSchema" xmlns:xs="http://www.w3.org/2001/XMLSchema" xmlns:p="http://schemas.microsoft.com/office/2006/metadata/properties" xmlns:ns3="d4fcbd00-5a5f-4033-8ba9-8b483a10b365" targetNamespace="http://schemas.microsoft.com/office/2006/metadata/properties" ma:root="true" ma:fieldsID="f8b50caf4a3d92abbdbd3ffcbb1e852f" ns3:_="">
    <xsd:import namespace="d4fcbd00-5a5f-4033-8ba9-8b483a10b3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cbd00-5a5f-4033-8ba9-8b483a10b3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A554CF-710E-43C2-A8F9-E94AF14A26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fcbd00-5a5f-4033-8ba9-8b483a10b3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B67B57-1DD1-47AA-AAA7-F26B44B5C8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E8F3BA-4B9F-4B6D-8D57-08D5BF9E004C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d4fcbd00-5a5f-4033-8ba9-8b483a10b3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154</TotalTime>
  <Words>468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Garamond</vt:lpstr>
      <vt:lpstr>Symbol</vt:lpstr>
      <vt:lpstr>Times New Roman</vt:lpstr>
      <vt:lpstr>Organic</vt:lpstr>
      <vt:lpstr>PRESENTATION OF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Teju</dc:creator>
  <cp:lastModifiedBy>shalini kumar</cp:lastModifiedBy>
  <cp:revision>22</cp:revision>
  <dcterms:created xsi:type="dcterms:W3CDTF">2023-03-13T10:40:51Z</dcterms:created>
  <dcterms:modified xsi:type="dcterms:W3CDTF">2023-03-14T08:23:25Z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0x010100EC0B2D6C7D79A1419D4AF6DB0901CACB</vt:lpwstr>
  </property>
</Properties>
</file>