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8"/>
  </p:notesMasterIdLst>
  <p:sldIdLst>
    <p:sldId id="256" r:id="rId2"/>
    <p:sldId id="258" r:id="rId3"/>
    <p:sldId id="261" r:id="rId4"/>
    <p:sldId id="263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61D9C-2B14-444A-8FC1-F26ABA4D12DE}" v="551" dt="2022-10-01T23:11:51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AA5A6-8E81-4893-96AF-C50D50BBB3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7E9BB4AE-B8A0-4FAC-9D8F-1ED4539ACF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Distractions due to social media</a:t>
          </a:r>
        </a:p>
      </dgm:t>
    </dgm:pt>
    <dgm:pt modelId="{154AD655-1C12-4668-93EA-2BB1DF28E2CD}" type="parTrans" cxnId="{C1745EC1-8EB7-44BD-B406-314CB747E110}">
      <dgm:prSet/>
      <dgm:spPr/>
      <dgm:t>
        <a:bodyPr/>
        <a:lstStyle/>
        <a:p>
          <a:endParaRPr lang="en-US"/>
        </a:p>
      </dgm:t>
    </dgm:pt>
    <dgm:pt modelId="{EAFF2514-46CF-4F9E-8863-9AA8BF145B88}" type="sibTrans" cxnId="{C1745EC1-8EB7-44BD-B406-314CB747E110}">
      <dgm:prSet/>
      <dgm:spPr/>
      <dgm:t>
        <a:bodyPr/>
        <a:lstStyle/>
        <a:p>
          <a:endParaRPr lang="en-US"/>
        </a:p>
      </dgm:t>
    </dgm:pt>
    <dgm:pt modelId="{BFA7CF51-8F45-4F13-A127-B0EF8FC4A50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You dont have your schedule right in front of you as soon as you sit down to work</a:t>
          </a:r>
        </a:p>
      </dgm:t>
    </dgm:pt>
    <dgm:pt modelId="{4D80FA01-AF3A-480C-904A-04ADCAA5D328}" type="parTrans" cxnId="{B76DE417-9692-4BBA-BFFD-FC7DBF996645}">
      <dgm:prSet/>
      <dgm:spPr/>
      <dgm:t>
        <a:bodyPr/>
        <a:lstStyle/>
        <a:p>
          <a:endParaRPr lang="en-US"/>
        </a:p>
      </dgm:t>
    </dgm:pt>
    <dgm:pt modelId="{0E33E0B5-AFFA-4193-95EB-773A1293CEA5}" type="sibTrans" cxnId="{B76DE417-9692-4BBA-BFFD-FC7DBF996645}">
      <dgm:prSet/>
      <dgm:spPr/>
      <dgm:t>
        <a:bodyPr/>
        <a:lstStyle/>
        <a:p>
          <a:endParaRPr lang="en-US"/>
        </a:p>
      </dgm:t>
    </dgm:pt>
    <dgm:pt modelId="{9D13431E-8F49-4547-BB7C-76E351F270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Overwhelming huge tasks cause procrastination</a:t>
          </a:r>
        </a:p>
      </dgm:t>
    </dgm:pt>
    <dgm:pt modelId="{35124DA6-3E8D-4A2B-9052-1327C31DB5BE}" type="parTrans" cxnId="{3F480B0E-C3FB-4658-94C4-873896A990FE}">
      <dgm:prSet/>
      <dgm:spPr/>
      <dgm:t>
        <a:bodyPr/>
        <a:lstStyle/>
        <a:p>
          <a:endParaRPr lang="en-US"/>
        </a:p>
      </dgm:t>
    </dgm:pt>
    <dgm:pt modelId="{9F2715AB-7E44-4516-AF32-ECA745B61165}" type="sibTrans" cxnId="{3F480B0E-C3FB-4658-94C4-873896A990FE}">
      <dgm:prSet/>
      <dgm:spPr/>
      <dgm:t>
        <a:bodyPr/>
        <a:lstStyle/>
        <a:p>
          <a:endParaRPr lang="en-US"/>
        </a:p>
      </dgm:t>
    </dgm:pt>
    <dgm:pt modelId="{6B3AAEE1-9ABF-440A-9BDE-E908BC092575}" type="pres">
      <dgm:prSet presAssocID="{CA4AA5A6-8E81-4893-96AF-C50D50BBB3CF}" presName="root" presStyleCnt="0">
        <dgm:presLayoutVars>
          <dgm:dir/>
          <dgm:resizeHandles val="exact"/>
        </dgm:presLayoutVars>
      </dgm:prSet>
      <dgm:spPr/>
    </dgm:pt>
    <dgm:pt modelId="{B7FD736B-37BC-4599-89DB-42FE15AE218C}" type="pres">
      <dgm:prSet presAssocID="{7E9BB4AE-B8A0-4FAC-9D8F-1ED4539ACF3D}" presName="compNode" presStyleCnt="0"/>
      <dgm:spPr/>
    </dgm:pt>
    <dgm:pt modelId="{D7872635-1468-4895-9264-C6A7FC000BD5}" type="pres">
      <dgm:prSet presAssocID="{7E9BB4AE-B8A0-4FAC-9D8F-1ED4539ACF3D}" presName="bgRect" presStyleLbl="bgShp" presStyleIdx="0" presStyleCnt="3"/>
      <dgm:spPr/>
    </dgm:pt>
    <dgm:pt modelId="{F2EC3445-7D0E-422D-A0B4-44DB05CAD7B2}" type="pres">
      <dgm:prSet presAssocID="{7E9BB4AE-B8A0-4FAC-9D8F-1ED4539ACF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E592056-3256-4EF8-AC52-E180F2B0898A}" type="pres">
      <dgm:prSet presAssocID="{7E9BB4AE-B8A0-4FAC-9D8F-1ED4539ACF3D}" presName="spaceRect" presStyleCnt="0"/>
      <dgm:spPr/>
    </dgm:pt>
    <dgm:pt modelId="{C9C1F008-D0B1-4DE9-A50D-958172197922}" type="pres">
      <dgm:prSet presAssocID="{7E9BB4AE-B8A0-4FAC-9D8F-1ED4539ACF3D}" presName="parTx" presStyleLbl="revTx" presStyleIdx="0" presStyleCnt="3">
        <dgm:presLayoutVars>
          <dgm:chMax val="0"/>
          <dgm:chPref val="0"/>
        </dgm:presLayoutVars>
      </dgm:prSet>
      <dgm:spPr/>
    </dgm:pt>
    <dgm:pt modelId="{03EE5903-E872-4CAC-9C24-F45A1488E3D8}" type="pres">
      <dgm:prSet presAssocID="{EAFF2514-46CF-4F9E-8863-9AA8BF145B88}" presName="sibTrans" presStyleCnt="0"/>
      <dgm:spPr/>
    </dgm:pt>
    <dgm:pt modelId="{E4BD9553-7DB6-4180-8475-79DBE4E741CC}" type="pres">
      <dgm:prSet presAssocID="{BFA7CF51-8F45-4F13-A127-B0EF8FC4A50D}" presName="compNode" presStyleCnt="0"/>
      <dgm:spPr/>
    </dgm:pt>
    <dgm:pt modelId="{B16E95B1-D965-436D-A0E7-26E4FEDCB2F0}" type="pres">
      <dgm:prSet presAssocID="{BFA7CF51-8F45-4F13-A127-B0EF8FC4A50D}" presName="bgRect" presStyleLbl="bgShp" presStyleIdx="1" presStyleCnt="3"/>
      <dgm:spPr/>
    </dgm:pt>
    <dgm:pt modelId="{B2F66097-18F9-4871-9553-829A15158000}" type="pres">
      <dgm:prSet presAssocID="{BFA7CF51-8F45-4F13-A127-B0EF8FC4A5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1F083E6-B777-48A3-8409-167000981917}" type="pres">
      <dgm:prSet presAssocID="{BFA7CF51-8F45-4F13-A127-B0EF8FC4A50D}" presName="spaceRect" presStyleCnt="0"/>
      <dgm:spPr/>
    </dgm:pt>
    <dgm:pt modelId="{4AC66F5B-0E66-4FD5-BF11-8F3653543711}" type="pres">
      <dgm:prSet presAssocID="{BFA7CF51-8F45-4F13-A127-B0EF8FC4A50D}" presName="parTx" presStyleLbl="revTx" presStyleIdx="1" presStyleCnt="3">
        <dgm:presLayoutVars>
          <dgm:chMax val="0"/>
          <dgm:chPref val="0"/>
        </dgm:presLayoutVars>
      </dgm:prSet>
      <dgm:spPr/>
    </dgm:pt>
    <dgm:pt modelId="{73F3662F-5C9A-45D3-9B8E-BEF9C508B67D}" type="pres">
      <dgm:prSet presAssocID="{0E33E0B5-AFFA-4193-95EB-773A1293CEA5}" presName="sibTrans" presStyleCnt="0"/>
      <dgm:spPr/>
    </dgm:pt>
    <dgm:pt modelId="{423797A5-69E0-450F-86F0-079CC691CC97}" type="pres">
      <dgm:prSet presAssocID="{9D13431E-8F49-4547-BB7C-76E351F270CF}" presName="compNode" presStyleCnt="0"/>
      <dgm:spPr/>
    </dgm:pt>
    <dgm:pt modelId="{B7326842-82ED-49AC-9641-567664F94E2B}" type="pres">
      <dgm:prSet presAssocID="{9D13431E-8F49-4547-BB7C-76E351F270CF}" presName="bgRect" presStyleLbl="bgShp" presStyleIdx="2" presStyleCnt="3"/>
      <dgm:spPr/>
    </dgm:pt>
    <dgm:pt modelId="{EB46599E-E65D-4C15-A446-432220D2EB82}" type="pres">
      <dgm:prSet presAssocID="{9D13431E-8F49-4547-BB7C-76E351F270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982949-7980-402A-9F4E-2449A9061B4E}" type="pres">
      <dgm:prSet presAssocID="{9D13431E-8F49-4547-BB7C-76E351F270CF}" presName="spaceRect" presStyleCnt="0"/>
      <dgm:spPr/>
    </dgm:pt>
    <dgm:pt modelId="{DB120F6E-3695-4872-B834-D970C5305EE9}" type="pres">
      <dgm:prSet presAssocID="{9D13431E-8F49-4547-BB7C-76E351F270C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480B0E-C3FB-4658-94C4-873896A990FE}" srcId="{CA4AA5A6-8E81-4893-96AF-C50D50BBB3CF}" destId="{9D13431E-8F49-4547-BB7C-76E351F270CF}" srcOrd="2" destOrd="0" parTransId="{35124DA6-3E8D-4A2B-9052-1327C31DB5BE}" sibTransId="{9F2715AB-7E44-4516-AF32-ECA745B61165}"/>
    <dgm:cxn modelId="{B76DE417-9692-4BBA-BFFD-FC7DBF996645}" srcId="{CA4AA5A6-8E81-4893-96AF-C50D50BBB3CF}" destId="{BFA7CF51-8F45-4F13-A127-B0EF8FC4A50D}" srcOrd="1" destOrd="0" parTransId="{4D80FA01-AF3A-480C-904A-04ADCAA5D328}" sibTransId="{0E33E0B5-AFFA-4193-95EB-773A1293CEA5}"/>
    <dgm:cxn modelId="{648A5F1D-4015-47CF-91E9-1CE7D8F28ACA}" type="presOf" srcId="{CA4AA5A6-8E81-4893-96AF-C50D50BBB3CF}" destId="{6B3AAEE1-9ABF-440A-9BDE-E908BC092575}" srcOrd="0" destOrd="0" presId="urn:microsoft.com/office/officeart/2018/2/layout/IconVerticalSolidList"/>
    <dgm:cxn modelId="{1D87CA59-ED81-4EF0-BDA7-EBC09B0F50AD}" type="presOf" srcId="{BFA7CF51-8F45-4F13-A127-B0EF8FC4A50D}" destId="{4AC66F5B-0E66-4FD5-BF11-8F3653543711}" srcOrd="0" destOrd="0" presId="urn:microsoft.com/office/officeart/2018/2/layout/IconVerticalSolidList"/>
    <dgm:cxn modelId="{9315C594-457E-421E-8F9B-86CA55FA7D44}" type="presOf" srcId="{9D13431E-8F49-4547-BB7C-76E351F270CF}" destId="{DB120F6E-3695-4872-B834-D970C5305EE9}" srcOrd="0" destOrd="0" presId="urn:microsoft.com/office/officeart/2018/2/layout/IconVerticalSolidList"/>
    <dgm:cxn modelId="{E1B4AFBD-8844-4D61-89F9-C944C809E9FB}" type="presOf" srcId="{7E9BB4AE-B8A0-4FAC-9D8F-1ED4539ACF3D}" destId="{C9C1F008-D0B1-4DE9-A50D-958172197922}" srcOrd="0" destOrd="0" presId="urn:microsoft.com/office/officeart/2018/2/layout/IconVerticalSolidList"/>
    <dgm:cxn modelId="{C1745EC1-8EB7-44BD-B406-314CB747E110}" srcId="{CA4AA5A6-8E81-4893-96AF-C50D50BBB3CF}" destId="{7E9BB4AE-B8A0-4FAC-9D8F-1ED4539ACF3D}" srcOrd="0" destOrd="0" parTransId="{154AD655-1C12-4668-93EA-2BB1DF28E2CD}" sibTransId="{EAFF2514-46CF-4F9E-8863-9AA8BF145B88}"/>
    <dgm:cxn modelId="{8F788969-A97F-433B-AFD7-8E1FD53A8C47}" type="presParOf" srcId="{6B3AAEE1-9ABF-440A-9BDE-E908BC092575}" destId="{B7FD736B-37BC-4599-89DB-42FE15AE218C}" srcOrd="0" destOrd="0" presId="urn:microsoft.com/office/officeart/2018/2/layout/IconVerticalSolidList"/>
    <dgm:cxn modelId="{E6B36DE1-0C0A-4715-A2BD-DA5205F659A4}" type="presParOf" srcId="{B7FD736B-37BC-4599-89DB-42FE15AE218C}" destId="{D7872635-1468-4895-9264-C6A7FC000BD5}" srcOrd="0" destOrd="0" presId="urn:microsoft.com/office/officeart/2018/2/layout/IconVerticalSolidList"/>
    <dgm:cxn modelId="{0AFAC6C4-A995-4DA9-ADAA-61E8D3E6F226}" type="presParOf" srcId="{B7FD736B-37BC-4599-89DB-42FE15AE218C}" destId="{F2EC3445-7D0E-422D-A0B4-44DB05CAD7B2}" srcOrd="1" destOrd="0" presId="urn:microsoft.com/office/officeart/2018/2/layout/IconVerticalSolidList"/>
    <dgm:cxn modelId="{C7CC9186-CD66-4873-9948-2E6E61B6B596}" type="presParOf" srcId="{B7FD736B-37BC-4599-89DB-42FE15AE218C}" destId="{5E592056-3256-4EF8-AC52-E180F2B0898A}" srcOrd="2" destOrd="0" presId="urn:microsoft.com/office/officeart/2018/2/layout/IconVerticalSolidList"/>
    <dgm:cxn modelId="{C0522EC7-2ACF-4074-A6F5-0500492FDAFE}" type="presParOf" srcId="{B7FD736B-37BC-4599-89DB-42FE15AE218C}" destId="{C9C1F008-D0B1-4DE9-A50D-958172197922}" srcOrd="3" destOrd="0" presId="urn:microsoft.com/office/officeart/2018/2/layout/IconVerticalSolidList"/>
    <dgm:cxn modelId="{33964FD2-AD2E-4BE8-82E1-A337ED74AC36}" type="presParOf" srcId="{6B3AAEE1-9ABF-440A-9BDE-E908BC092575}" destId="{03EE5903-E872-4CAC-9C24-F45A1488E3D8}" srcOrd="1" destOrd="0" presId="urn:microsoft.com/office/officeart/2018/2/layout/IconVerticalSolidList"/>
    <dgm:cxn modelId="{D75C679B-CEDB-4487-8B2C-6AE8B4B323F9}" type="presParOf" srcId="{6B3AAEE1-9ABF-440A-9BDE-E908BC092575}" destId="{E4BD9553-7DB6-4180-8475-79DBE4E741CC}" srcOrd="2" destOrd="0" presId="urn:microsoft.com/office/officeart/2018/2/layout/IconVerticalSolidList"/>
    <dgm:cxn modelId="{B540AB66-C58B-48BA-B55F-E3982C8C8189}" type="presParOf" srcId="{E4BD9553-7DB6-4180-8475-79DBE4E741CC}" destId="{B16E95B1-D965-436D-A0E7-26E4FEDCB2F0}" srcOrd="0" destOrd="0" presId="urn:microsoft.com/office/officeart/2018/2/layout/IconVerticalSolidList"/>
    <dgm:cxn modelId="{CDFFE04D-E85F-4363-9A1A-781F5DF17C70}" type="presParOf" srcId="{E4BD9553-7DB6-4180-8475-79DBE4E741CC}" destId="{B2F66097-18F9-4871-9553-829A15158000}" srcOrd="1" destOrd="0" presId="urn:microsoft.com/office/officeart/2018/2/layout/IconVerticalSolidList"/>
    <dgm:cxn modelId="{64AC3FB9-685F-4494-9BA9-918B58CF6DE3}" type="presParOf" srcId="{E4BD9553-7DB6-4180-8475-79DBE4E741CC}" destId="{B1F083E6-B777-48A3-8409-167000981917}" srcOrd="2" destOrd="0" presId="urn:microsoft.com/office/officeart/2018/2/layout/IconVerticalSolidList"/>
    <dgm:cxn modelId="{BB061A60-268B-428A-A9A5-A1ECDD017582}" type="presParOf" srcId="{E4BD9553-7DB6-4180-8475-79DBE4E741CC}" destId="{4AC66F5B-0E66-4FD5-BF11-8F3653543711}" srcOrd="3" destOrd="0" presId="urn:microsoft.com/office/officeart/2018/2/layout/IconVerticalSolidList"/>
    <dgm:cxn modelId="{CBC6D795-9E02-4C4C-942D-78602F3B5206}" type="presParOf" srcId="{6B3AAEE1-9ABF-440A-9BDE-E908BC092575}" destId="{73F3662F-5C9A-45D3-9B8E-BEF9C508B67D}" srcOrd="3" destOrd="0" presId="urn:microsoft.com/office/officeart/2018/2/layout/IconVerticalSolidList"/>
    <dgm:cxn modelId="{4BD7A044-676E-4243-A096-2AE18565CE07}" type="presParOf" srcId="{6B3AAEE1-9ABF-440A-9BDE-E908BC092575}" destId="{423797A5-69E0-450F-86F0-079CC691CC97}" srcOrd="4" destOrd="0" presId="urn:microsoft.com/office/officeart/2018/2/layout/IconVerticalSolidList"/>
    <dgm:cxn modelId="{BD60DB29-80BB-45B1-9080-29147C237662}" type="presParOf" srcId="{423797A5-69E0-450F-86F0-079CC691CC97}" destId="{B7326842-82ED-49AC-9641-567664F94E2B}" srcOrd="0" destOrd="0" presId="urn:microsoft.com/office/officeart/2018/2/layout/IconVerticalSolidList"/>
    <dgm:cxn modelId="{06B7F3DE-94E2-4965-BEBE-3A1288734470}" type="presParOf" srcId="{423797A5-69E0-450F-86F0-079CC691CC97}" destId="{EB46599E-E65D-4C15-A446-432220D2EB82}" srcOrd="1" destOrd="0" presId="urn:microsoft.com/office/officeart/2018/2/layout/IconVerticalSolidList"/>
    <dgm:cxn modelId="{79F713FF-720D-4B9E-8A70-4DB6D40E5B65}" type="presParOf" srcId="{423797A5-69E0-450F-86F0-079CC691CC97}" destId="{F0982949-7980-402A-9F4E-2449A9061B4E}" srcOrd="2" destOrd="0" presId="urn:microsoft.com/office/officeart/2018/2/layout/IconVerticalSolidList"/>
    <dgm:cxn modelId="{772DDAB4-D795-4E6C-B0A5-9D00FF906ADA}" type="presParOf" srcId="{423797A5-69E0-450F-86F0-079CC691CC97}" destId="{DB120F6E-3695-4872-B834-D970C5305E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77375-313F-4764-A58F-8E00BFBF4E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EE77E58-08FE-459E-9AAF-1EF4DA36D8F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USP : Project Scheduling – Helps break down huge projects into smaller achievable tasks</a:t>
          </a:r>
        </a:p>
      </dgm:t>
    </dgm:pt>
    <dgm:pt modelId="{2FA56579-0DDE-45D2-AA72-E06A94ADC160}" type="parTrans" cxnId="{BB140121-4ACC-4218-9BCA-F343A717C56A}">
      <dgm:prSet/>
      <dgm:spPr/>
    </dgm:pt>
    <dgm:pt modelId="{C8D06350-9A19-490E-A213-29DCD61DD1F6}" type="sibTrans" cxnId="{BB140121-4ACC-4218-9BCA-F343A717C56A}">
      <dgm:prSet/>
      <dgm:spPr/>
    </dgm:pt>
    <dgm:pt modelId="{699C2592-7C9A-4797-98DB-80FDD582C98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Enabling productivity by making planning and scheduling easier and effective</a:t>
          </a:r>
        </a:p>
      </dgm:t>
    </dgm:pt>
    <dgm:pt modelId="{181F15E2-8510-477D-9F40-A646C45BFD82}" type="parTrans" cxnId="{4B0ED32A-4BE7-43D6-AAB0-0A1FA2264872}">
      <dgm:prSet/>
      <dgm:spPr/>
    </dgm:pt>
    <dgm:pt modelId="{DAEFE6CE-8BAE-44B2-8647-B54A40BE1898}" type="sibTrans" cxnId="{4B0ED32A-4BE7-43D6-AAB0-0A1FA2264872}">
      <dgm:prSet/>
      <dgm:spPr/>
      <dgm:t>
        <a:bodyPr/>
        <a:lstStyle/>
        <a:p>
          <a:endParaRPr lang="en-US"/>
        </a:p>
      </dgm:t>
    </dgm:pt>
    <dgm:pt modelId="{4F4A2AA2-5237-4415-941D-05FBAC56236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Widget that includes Task list, Pomodoro Timer, Do not disturb mode etc.</a:t>
          </a:r>
        </a:p>
      </dgm:t>
    </dgm:pt>
    <dgm:pt modelId="{043E163F-3644-4CE8-9EFE-4C610CCEDD89}" type="parTrans" cxnId="{77AA9ABD-0952-493A-B838-3822B9FF481E}">
      <dgm:prSet/>
      <dgm:spPr/>
    </dgm:pt>
    <dgm:pt modelId="{C9504918-BFD3-4D98-AF2A-7A35EFB10909}" type="sibTrans" cxnId="{77AA9ABD-0952-493A-B838-3822B9FF481E}">
      <dgm:prSet/>
      <dgm:spPr/>
      <dgm:t>
        <a:bodyPr/>
        <a:lstStyle/>
        <a:p>
          <a:endParaRPr lang="en-US"/>
        </a:p>
      </dgm:t>
    </dgm:pt>
    <dgm:pt modelId="{4664D235-C888-480D-B2F5-A39B57F4DF5C}" type="pres">
      <dgm:prSet presAssocID="{9D077375-313F-4764-A58F-8E00BFBF4E4F}" presName="root" presStyleCnt="0">
        <dgm:presLayoutVars>
          <dgm:dir/>
          <dgm:resizeHandles val="exact"/>
        </dgm:presLayoutVars>
      </dgm:prSet>
      <dgm:spPr/>
    </dgm:pt>
    <dgm:pt modelId="{B75F8BAD-D97B-44F2-A8F0-F2679D3831C7}" type="pres">
      <dgm:prSet presAssocID="{699C2592-7C9A-4797-98DB-80FDD582C987}" presName="compNode" presStyleCnt="0"/>
      <dgm:spPr/>
    </dgm:pt>
    <dgm:pt modelId="{60B72F69-94CE-4C06-8723-9B8944797559}" type="pres">
      <dgm:prSet presAssocID="{699C2592-7C9A-4797-98DB-80FDD582C987}" presName="bgRect" presStyleLbl="bgShp" presStyleIdx="0" presStyleCnt="3"/>
      <dgm:spPr/>
    </dgm:pt>
    <dgm:pt modelId="{FB68659C-0990-47FE-95BF-B842E4A84E14}" type="pres">
      <dgm:prSet presAssocID="{699C2592-7C9A-4797-98DB-80FDD582C9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CE5AB01-B5CC-4E3D-8AB9-50AB7F958A86}" type="pres">
      <dgm:prSet presAssocID="{699C2592-7C9A-4797-98DB-80FDD582C987}" presName="spaceRect" presStyleCnt="0"/>
      <dgm:spPr/>
    </dgm:pt>
    <dgm:pt modelId="{F87F164C-145B-498B-B9AA-19ADE8F07B0D}" type="pres">
      <dgm:prSet presAssocID="{699C2592-7C9A-4797-98DB-80FDD582C987}" presName="parTx" presStyleLbl="revTx" presStyleIdx="0" presStyleCnt="3">
        <dgm:presLayoutVars>
          <dgm:chMax val="0"/>
          <dgm:chPref val="0"/>
        </dgm:presLayoutVars>
      </dgm:prSet>
      <dgm:spPr/>
    </dgm:pt>
    <dgm:pt modelId="{A55AA21A-B8D9-49D5-A76C-815B78D4722F}" type="pres">
      <dgm:prSet presAssocID="{DAEFE6CE-8BAE-44B2-8647-B54A40BE1898}" presName="sibTrans" presStyleCnt="0"/>
      <dgm:spPr/>
    </dgm:pt>
    <dgm:pt modelId="{C8C09401-DE81-4B70-8CCF-D28EC5097AD4}" type="pres">
      <dgm:prSet presAssocID="{4F4A2AA2-5237-4415-941D-05FBAC562361}" presName="compNode" presStyleCnt="0"/>
      <dgm:spPr/>
    </dgm:pt>
    <dgm:pt modelId="{F2B321D9-A287-4913-B7F9-E8DCEF816C5D}" type="pres">
      <dgm:prSet presAssocID="{4F4A2AA2-5237-4415-941D-05FBAC562361}" presName="bgRect" presStyleLbl="bgShp" presStyleIdx="1" presStyleCnt="3"/>
      <dgm:spPr/>
    </dgm:pt>
    <dgm:pt modelId="{237E5684-A54B-4127-961D-2BC0A814B246}" type="pres">
      <dgm:prSet presAssocID="{4F4A2AA2-5237-4415-941D-05FBAC5623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CA75858-0300-468A-94D0-00C1E49B5B9A}" type="pres">
      <dgm:prSet presAssocID="{4F4A2AA2-5237-4415-941D-05FBAC562361}" presName="spaceRect" presStyleCnt="0"/>
      <dgm:spPr/>
    </dgm:pt>
    <dgm:pt modelId="{66D36539-1A30-4261-8507-18D4DE55C9C4}" type="pres">
      <dgm:prSet presAssocID="{4F4A2AA2-5237-4415-941D-05FBAC562361}" presName="parTx" presStyleLbl="revTx" presStyleIdx="1" presStyleCnt="3">
        <dgm:presLayoutVars>
          <dgm:chMax val="0"/>
          <dgm:chPref val="0"/>
        </dgm:presLayoutVars>
      </dgm:prSet>
      <dgm:spPr/>
    </dgm:pt>
    <dgm:pt modelId="{E36B8302-3C06-4D13-9094-D5201F7D9155}" type="pres">
      <dgm:prSet presAssocID="{C9504918-BFD3-4D98-AF2A-7A35EFB10909}" presName="sibTrans" presStyleCnt="0"/>
      <dgm:spPr/>
    </dgm:pt>
    <dgm:pt modelId="{4CF690C6-FA16-44A9-8C30-541E84698313}" type="pres">
      <dgm:prSet presAssocID="{FEE77E58-08FE-459E-9AAF-1EF4DA36D8F4}" presName="compNode" presStyleCnt="0"/>
      <dgm:spPr/>
    </dgm:pt>
    <dgm:pt modelId="{D83B2115-AD7E-4EFA-99A0-3AD6B9558222}" type="pres">
      <dgm:prSet presAssocID="{FEE77E58-08FE-459E-9AAF-1EF4DA36D8F4}" presName="bgRect" presStyleLbl="bgShp" presStyleIdx="2" presStyleCnt="3"/>
      <dgm:spPr/>
    </dgm:pt>
    <dgm:pt modelId="{1AC885EB-A700-4EC2-9548-76B761EC2B53}" type="pres">
      <dgm:prSet presAssocID="{FEE77E58-08FE-459E-9AAF-1EF4DA36D8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AEDF8AB5-3D66-46FF-AEC4-DB7440175504}" type="pres">
      <dgm:prSet presAssocID="{FEE77E58-08FE-459E-9AAF-1EF4DA36D8F4}" presName="spaceRect" presStyleCnt="0"/>
      <dgm:spPr/>
    </dgm:pt>
    <dgm:pt modelId="{7F807563-7B24-4729-A25E-EB5888FF5C03}" type="pres">
      <dgm:prSet presAssocID="{FEE77E58-08FE-459E-9AAF-1EF4DA36D8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140121-4ACC-4218-9BCA-F343A717C56A}" srcId="{9D077375-313F-4764-A58F-8E00BFBF4E4F}" destId="{FEE77E58-08FE-459E-9AAF-1EF4DA36D8F4}" srcOrd="2" destOrd="0" parTransId="{2FA56579-0DDE-45D2-AA72-E06A94ADC160}" sibTransId="{C8D06350-9A19-490E-A213-29DCD61DD1F6}"/>
    <dgm:cxn modelId="{EE45AA26-C990-4487-B263-C69624F9D5B4}" type="presOf" srcId="{9D077375-313F-4764-A58F-8E00BFBF4E4F}" destId="{4664D235-C888-480D-B2F5-A39B57F4DF5C}" srcOrd="0" destOrd="0" presId="urn:microsoft.com/office/officeart/2018/2/layout/IconVerticalSolidList"/>
    <dgm:cxn modelId="{4B0ED32A-4BE7-43D6-AAB0-0A1FA2264872}" srcId="{9D077375-313F-4764-A58F-8E00BFBF4E4F}" destId="{699C2592-7C9A-4797-98DB-80FDD582C987}" srcOrd="0" destOrd="0" parTransId="{181F15E2-8510-477D-9F40-A646C45BFD82}" sibTransId="{DAEFE6CE-8BAE-44B2-8647-B54A40BE1898}"/>
    <dgm:cxn modelId="{A518F361-599B-4A05-92D9-2D8E2CE1EAED}" type="presOf" srcId="{4F4A2AA2-5237-4415-941D-05FBAC562361}" destId="{66D36539-1A30-4261-8507-18D4DE55C9C4}" srcOrd="0" destOrd="0" presId="urn:microsoft.com/office/officeart/2018/2/layout/IconVerticalSolidList"/>
    <dgm:cxn modelId="{AFB28852-075D-46A2-BD1D-3D35D15E0A02}" type="presOf" srcId="{699C2592-7C9A-4797-98DB-80FDD582C987}" destId="{F87F164C-145B-498B-B9AA-19ADE8F07B0D}" srcOrd="0" destOrd="0" presId="urn:microsoft.com/office/officeart/2018/2/layout/IconVerticalSolidList"/>
    <dgm:cxn modelId="{77AA9ABD-0952-493A-B838-3822B9FF481E}" srcId="{9D077375-313F-4764-A58F-8E00BFBF4E4F}" destId="{4F4A2AA2-5237-4415-941D-05FBAC562361}" srcOrd="1" destOrd="0" parTransId="{043E163F-3644-4CE8-9EFE-4C610CCEDD89}" sibTransId="{C9504918-BFD3-4D98-AF2A-7A35EFB10909}"/>
    <dgm:cxn modelId="{F82384D6-2E66-44A4-8DCF-4885B27B0E9C}" type="presOf" srcId="{FEE77E58-08FE-459E-9AAF-1EF4DA36D8F4}" destId="{7F807563-7B24-4729-A25E-EB5888FF5C03}" srcOrd="0" destOrd="0" presId="urn:microsoft.com/office/officeart/2018/2/layout/IconVerticalSolidList"/>
    <dgm:cxn modelId="{8D123433-258E-4401-9261-E0323678F518}" type="presParOf" srcId="{4664D235-C888-480D-B2F5-A39B57F4DF5C}" destId="{B75F8BAD-D97B-44F2-A8F0-F2679D3831C7}" srcOrd="0" destOrd="0" presId="urn:microsoft.com/office/officeart/2018/2/layout/IconVerticalSolidList"/>
    <dgm:cxn modelId="{3F23368B-F8C5-4AC4-92F8-631DEB9DE4A0}" type="presParOf" srcId="{B75F8BAD-D97B-44F2-A8F0-F2679D3831C7}" destId="{60B72F69-94CE-4C06-8723-9B8944797559}" srcOrd="0" destOrd="0" presId="urn:microsoft.com/office/officeart/2018/2/layout/IconVerticalSolidList"/>
    <dgm:cxn modelId="{0601DCBD-EFEA-4C32-9F03-E9B5D19B4789}" type="presParOf" srcId="{B75F8BAD-D97B-44F2-A8F0-F2679D3831C7}" destId="{FB68659C-0990-47FE-95BF-B842E4A84E14}" srcOrd="1" destOrd="0" presId="urn:microsoft.com/office/officeart/2018/2/layout/IconVerticalSolidList"/>
    <dgm:cxn modelId="{7B60F807-E8D9-4498-84AD-221D4452F6D4}" type="presParOf" srcId="{B75F8BAD-D97B-44F2-A8F0-F2679D3831C7}" destId="{CCE5AB01-B5CC-4E3D-8AB9-50AB7F958A86}" srcOrd="2" destOrd="0" presId="urn:microsoft.com/office/officeart/2018/2/layout/IconVerticalSolidList"/>
    <dgm:cxn modelId="{890EA7BA-0906-4DCB-B300-8633C9A71566}" type="presParOf" srcId="{B75F8BAD-D97B-44F2-A8F0-F2679D3831C7}" destId="{F87F164C-145B-498B-B9AA-19ADE8F07B0D}" srcOrd="3" destOrd="0" presId="urn:microsoft.com/office/officeart/2018/2/layout/IconVerticalSolidList"/>
    <dgm:cxn modelId="{AB90DF6F-077B-480D-B564-0D6943779138}" type="presParOf" srcId="{4664D235-C888-480D-B2F5-A39B57F4DF5C}" destId="{A55AA21A-B8D9-49D5-A76C-815B78D4722F}" srcOrd="1" destOrd="0" presId="urn:microsoft.com/office/officeart/2018/2/layout/IconVerticalSolidList"/>
    <dgm:cxn modelId="{E17908A8-4199-413A-926B-5C5EB786B11A}" type="presParOf" srcId="{4664D235-C888-480D-B2F5-A39B57F4DF5C}" destId="{C8C09401-DE81-4B70-8CCF-D28EC5097AD4}" srcOrd="2" destOrd="0" presId="urn:microsoft.com/office/officeart/2018/2/layout/IconVerticalSolidList"/>
    <dgm:cxn modelId="{93BD606C-9603-4210-AFE6-0C86B69C2B99}" type="presParOf" srcId="{C8C09401-DE81-4B70-8CCF-D28EC5097AD4}" destId="{F2B321D9-A287-4913-B7F9-E8DCEF816C5D}" srcOrd="0" destOrd="0" presId="urn:microsoft.com/office/officeart/2018/2/layout/IconVerticalSolidList"/>
    <dgm:cxn modelId="{232748F8-1B34-493F-80AF-C452C1197918}" type="presParOf" srcId="{C8C09401-DE81-4B70-8CCF-D28EC5097AD4}" destId="{237E5684-A54B-4127-961D-2BC0A814B246}" srcOrd="1" destOrd="0" presId="urn:microsoft.com/office/officeart/2018/2/layout/IconVerticalSolidList"/>
    <dgm:cxn modelId="{DBCC73B1-DC1C-44F5-B842-FF3A6BF876C1}" type="presParOf" srcId="{C8C09401-DE81-4B70-8CCF-D28EC5097AD4}" destId="{ACA75858-0300-468A-94D0-00C1E49B5B9A}" srcOrd="2" destOrd="0" presId="urn:microsoft.com/office/officeart/2018/2/layout/IconVerticalSolidList"/>
    <dgm:cxn modelId="{9F87C9F3-10ED-4A3C-8D0B-FBC03BBEC3D4}" type="presParOf" srcId="{C8C09401-DE81-4B70-8CCF-D28EC5097AD4}" destId="{66D36539-1A30-4261-8507-18D4DE55C9C4}" srcOrd="3" destOrd="0" presId="urn:microsoft.com/office/officeart/2018/2/layout/IconVerticalSolidList"/>
    <dgm:cxn modelId="{1CBB8D61-F24C-4AF8-86D1-59002B514846}" type="presParOf" srcId="{4664D235-C888-480D-B2F5-A39B57F4DF5C}" destId="{E36B8302-3C06-4D13-9094-D5201F7D9155}" srcOrd="3" destOrd="0" presId="urn:microsoft.com/office/officeart/2018/2/layout/IconVerticalSolidList"/>
    <dgm:cxn modelId="{639799AB-0526-439D-8C39-B1139A7A1A50}" type="presParOf" srcId="{4664D235-C888-480D-B2F5-A39B57F4DF5C}" destId="{4CF690C6-FA16-44A9-8C30-541E84698313}" srcOrd="4" destOrd="0" presId="urn:microsoft.com/office/officeart/2018/2/layout/IconVerticalSolidList"/>
    <dgm:cxn modelId="{7A3D7589-7F33-497F-81F7-559851814422}" type="presParOf" srcId="{4CF690C6-FA16-44A9-8C30-541E84698313}" destId="{D83B2115-AD7E-4EFA-99A0-3AD6B9558222}" srcOrd="0" destOrd="0" presId="urn:microsoft.com/office/officeart/2018/2/layout/IconVerticalSolidList"/>
    <dgm:cxn modelId="{6C425CBE-233B-46D4-9D90-C2DADA32A3FE}" type="presParOf" srcId="{4CF690C6-FA16-44A9-8C30-541E84698313}" destId="{1AC885EB-A700-4EC2-9548-76B761EC2B53}" srcOrd="1" destOrd="0" presId="urn:microsoft.com/office/officeart/2018/2/layout/IconVerticalSolidList"/>
    <dgm:cxn modelId="{49111C7C-88F3-452A-8F79-CE87B9952792}" type="presParOf" srcId="{4CF690C6-FA16-44A9-8C30-541E84698313}" destId="{AEDF8AB5-3D66-46FF-AEC4-DB7440175504}" srcOrd="2" destOrd="0" presId="urn:microsoft.com/office/officeart/2018/2/layout/IconVerticalSolidList"/>
    <dgm:cxn modelId="{D10A7933-AB65-4919-963D-AE2D0C8F5388}" type="presParOf" srcId="{4CF690C6-FA16-44A9-8C30-541E84698313}" destId="{7F807563-7B24-4729-A25E-EB5888FF5C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72635-1468-4895-9264-C6A7FC000BD5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C3445-7D0E-422D-A0B4-44DB05CAD7B2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F008-D0B1-4DE9-A50D-958172197922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Distractions due to social media</a:t>
          </a:r>
        </a:p>
      </dsp:txBody>
      <dsp:txXfrm>
        <a:off x="1249101" y="462"/>
        <a:ext cx="8809298" cy="1081473"/>
      </dsp:txXfrm>
    </dsp:sp>
    <dsp:sp modelId="{B16E95B1-D965-436D-A0E7-26E4FEDCB2F0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66097-18F9-4871-9553-829A15158000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66F5B-0E66-4FD5-BF11-8F3653543711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dont have your schedule right in front of you as soon as you sit down to work</a:t>
          </a:r>
        </a:p>
      </dsp:txBody>
      <dsp:txXfrm>
        <a:off x="1249101" y="1352303"/>
        <a:ext cx="8809298" cy="1081473"/>
      </dsp:txXfrm>
    </dsp:sp>
    <dsp:sp modelId="{B7326842-82ED-49AC-9641-567664F94E2B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6599E-E65D-4C15-A446-432220D2EB82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20F6E-3695-4872-B834-D970C5305EE9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Overwhelming huge tasks cause procrastination</a:t>
          </a:r>
        </a:p>
      </dsp:txBody>
      <dsp:txXfrm>
        <a:off x="1249101" y="2704144"/>
        <a:ext cx="8809298" cy="1081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72F69-94CE-4C06-8723-9B8944797559}">
      <dsp:nvSpPr>
        <dsp:cNvPr id="0" name=""/>
        <dsp:cNvSpPr/>
      </dsp:nvSpPr>
      <dsp:spPr>
        <a:xfrm>
          <a:off x="0" y="408"/>
          <a:ext cx="5977938" cy="95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8659C-0990-47FE-95BF-B842E4A84E14}">
      <dsp:nvSpPr>
        <dsp:cNvPr id="0" name=""/>
        <dsp:cNvSpPr/>
      </dsp:nvSpPr>
      <dsp:spPr>
        <a:xfrm>
          <a:off x="288838" y="215246"/>
          <a:ext cx="525160" cy="525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F164C-145B-498B-B9AA-19ADE8F07B0D}">
      <dsp:nvSpPr>
        <dsp:cNvPr id="0" name=""/>
        <dsp:cNvSpPr/>
      </dsp:nvSpPr>
      <dsp:spPr>
        <a:xfrm>
          <a:off x="1102837" y="408"/>
          <a:ext cx="4875100" cy="95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54" tIns="101054" rIns="101054" bIns="1010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Enabling productivity by making planning and scheduling easier and effective</a:t>
          </a:r>
        </a:p>
      </dsp:txBody>
      <dsp:txXfrm>
        <a:off x="1102837" y="408"/>
        <a:ext cx="4875100" cy="954837"/>
      </dsp:txXfrm>
    </dsp:sp>
    <dsp:sp modelId="{F2B321D9-A287-4913-B7F9-E8DCEF816C5D}">
      <dsp:nvSpPr>
        <dsp:cNvPr id="0" name=""/>
        <dsp:cNvSpPr/>
      </dsp:nvSpPr>
      <dsp:spPr>
        <a:xfrm>
          <a:off x="0" y="1193954"/>
          <a:ext cx="5977938" cy="95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E5684-A54B-4127-961D-2BC0A814B246}">
      <dsp:nvSpPr>
        <dsp:cNvPr id="0" name=""/>
        <dsp:cNvSpPr/>
      </dsp:nvSpPr>
      <dsp:spPr>
        <a:xfrm>
          <a:off x="288838" y="1408793"/>
          <a:ext cx="525160" cy="525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36539-1A30-4261-8507-18D4DE55C9C4}">
      <dsp:nvSpPr>
        <dsp:cNvPr id="0" name=""/>
        <dsp:cNvSpPr/>
      </dsp:nvSpPr>
      <dsp:spPr>
        <a:xfrm>
          <a:off x="1102837" y="1193954"/>
          <a:ext cx="4875100" cy="95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54" tIns="101054" rIns="101054" bIns="1010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Widget that includes Task list, Pomodoro Timer, Do not disturb mode etc.</a:t>
          </a:r>
        </a:p>
      </dsp:txBody>
      <dsp:txXfrm>
        <a:off x="1102837" y="1193954"/>
        <a:ext cx="4875100" cy="954837"/>
      </dsp:txXfrm>
    </dsp:sp>
    <dsp:sp modelId="{D83B2115-AD7E-4EFA-99A0-3AD6B9558222}">
      <dsp:nvSpPr>
        <dsp:cNvPr id="0" name=""/>
        <dsp:cNvSpPr/>
      </dsp:nvSpPr>
      <dsp:spPr>
        <a:xfrm>
          <a:off x="0" y="2387501"/>
          <a:ext cx="5977938" cy="95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885EB-A700-4EC2-9548-76B761EC2B53}">
      <dsp:nvSpPr>
        <dsp:cNvPr id="0" name=""/>
        <dsp:cNvSpPr/>
      </dsp:nvSpPr>
      <dsp:spPr>
        <a:xfrm>
          <a:off x="288838" y="2602339"/>
          <a:ext cx="525160" cy="525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07563-7B24-4729-A25E-EB5888FF5C03}">
      <dsp:nvSpPr>
        <dsp:cNvPr id="0" name=""/>
        <dsp:cNvSpPr/>
      </dsp:nvSpPr>
      <dsp:spPr>
        <a:xfrm>
          <a:off x="1102837" y="2387501"/>
          <a:ext cx="4875100" cy="95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54" tIns="101054" rIns="101054" bIns="1010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USP : Project Scheduling – Helps break down huge projects into smaller achievable tasks</a:t>
          </a:r>
        </a:p>
      </dsp:txBody>
      <dsp:txXfrm>
        <a:off x="1102837" y="2387501"/>
        <a:ext cx="4875100" cy="954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45EC-2C51-4A02-B744-67142703F370}" type="datetimeFigureOut"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0E3C4-C515-4699-9418-74BFBFFC64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global productivity app market size was valued at USD 8.14 billion in 2020 and is expected to grow at a compound annual growth rate (CAGR) of 9.1% from 2021 to 2028. This can be credited to the rising demand for visual interface-based productivity apps across the globe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E3C4-C515-4699-9418-74BFBFFC64A7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2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8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8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5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9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0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5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6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7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2bofficeinteriors.ie/blog/how-to-increase-productivity-in-the-workplac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6AC191-40BC-698D-2607-C5ED00A5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51" b="8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PRODWID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TIME VARIANCE AUTHORITY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F99B4-97A4-0EF2-A68B-BD9200CC0CDF}"/>
              </a:ext>
            </a:extLst>
          </p:cNvPr>
          <p:cNvSpPr txBox="1"/>
          <p:nvPr/>
        </p:nvSpPr>
        <p:spPr>
          <a:xfrm>
            <a:off x="5549030" y="5121319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70860-F120-04A0-A543-7D728EC5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problem are we solving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A6DF8EE-2DA9-BAC2-ACB8-0563B051F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9215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8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 68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CCA57-46DE-879B-95E3-E8B203C7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Our solution</a:t>
            </a:r>
          </a:p>
        </p:txBody>
      </p:sp>
      <p:pic>
        <p:nvPicPr>
          <p:cNvPr id="677" name="Picture 677" descr="Idea Symbol Innovation - Free image on Pixabay">
            <a:extLst>
              <a:ext uri="{FF2B5EF4-FFF2-40B4-BE49-F238E27FC236}">
                <a16:creationId xmlns:a16="http://schemas.microsoft.com/office/drawing/2014/main" id="{8A5205B7-9BDD-73C7-5CAB-2D21BDC5F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19" r="3121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B07E60E-9AD9-8211-F000-586691B11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658521"/>
              </p:ext>
            </p:extLst>
          </p:nvPr>
        </p:nvGraphicFramePr>
        <p:xfrm>
          <a:off x="5116784" y="2546224"/>
          <a:ext cx="5977938" cy="334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9934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D4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14544-C1D2-EEB2-8CF3-740627AC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Market for productivity apps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3E59DB-2C41-0154-47F4-C148A395BEBC}"/>
              </a:ext>
            </a:extLst>
          </p:cNvPr>
          <p:cNvSpPr txBox="1"/>
          <p:nvPr/>
        </p:nvSpPr>
        <p:spPr>
          <a:xfrm>
            <a:off x="571752" y="2799654"/>
            <a:ext cx="3338166" cy="3812143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Market size was valued at USD 8.14 billion in 2020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User Demographic of 18 –24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Top Players include: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Notion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EverNote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MicrosoftToDo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ToDoIst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00E55A-1D74-67E2-3BA7-5692100DF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2017" y="1653001"/>
            <a:ext cx="6798082" cy="35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8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3008-19EF-01B6-9342-08307D7C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Version/ Prototype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32D346-81AB-ADE7-4BEA-0FE8E089C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850" y="2236990"/>
            <a:ext cx="6662865" cy="3760891"/>
          </a:xfrm>
        </p:spPr>
      </p:pic>
    </p:spTree>
    <p:extLst>
      <p:ext uri="{BB962C8B-B14F-4D97-AF65-F5344CB8AC3E}">
        <p14:creationId xmlns:p14="http://schemas.microsoft.com/office/powerpoint/2010/main" val="308898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7CF2-DBB5-590C-5080-570AD05E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Vision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F41C401-5F93-29EB-4380-84C5F24F0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628" y="2076298"/>
            <a:ext cx="3978689" cy="2236892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50AFEDD-C682-EA4B-33D1-824314B8D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40" y="2073260"/>
            <a:ext cx="2816268" cy="385852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27B2CA1-D160-0B36-1CF3-FBC25ECC2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74" y="5591044"/>
            <a:ext cx="413620" cy="340682"/>
          </a:xfrm>
          <a:prstGeom prst="rect">
            <a:avLst/>
          </a:prstGeom>
        </p:spPr>
      </p:pic>
      <p:pic>
        <p:nvPicPr>
          <p:cNvPr id="11" name="Picture 11" descr="Calendar&#10;&#10;Description automatically generated">
            <a:extLst>
              <a:ext uri="{FF2B5EF4-FFF2-40B4-BE49-F238E27FC236}">
                <a16:creationId xmlns:a16="http://schemas.microsoft.com/office/drawing/2014/main" id="{DA351276-9469-EFAB-38BC-B75614D0D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858" y="4313261"/>
            <a:ext cx="3985364" cy="16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148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PRODWID</vt:lpstr>
      <vt:lpstr>What problem are we solving</vt:lpstr>
      <vt:lpstr>Our solution</vt:lpstr>
      <vt:lpstr>Market for productivity apps</vt:lpstr>
      <vt:lpstr>Current Version/ Prototype</vt:lpstr>
      <vt:lpstr>Future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209</cp:revision>
  <dcterms:created xsi:type="dcterms:W3CDTF">2022-10-01T21:06:02Z</dcterms:created>
  <dcterms:modified xsi:type="dcterms:W3CDTF">2022-10-01T23:15:02Z</dcterms:modified>
</cp:coreProperties>
</file>