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ndramani21/Employee_salary_prediction.git" TargetMode="External"/><Relationship Id="rId2" Type="http://schemas.openxmlformats.org/officeDocument/2006/relationships/hyperlink" Target="https://github.com/chandramani21/Employee_salary_predic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4415-718B-F770-555F-CA1B302A5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000537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Emplyoee</a:t>
            </a:r>
            <a:r>
              <a:rPr lang="en-US" sz="4000" dirty="0"/>
              <a:t> Salary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BC698-E749-99AD-4660-EA6FE8D3E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048000"/>
            <a:ext cx="8637072" cy="1772478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Presented by</a:t>
            </a:r>
          </a:p>
          <a:p>
            <a:pPr algn="ctr"/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Name - Chandramani kumari</a:t>
            </a:r>
          </a:p>
          <a:p>
            <a:pPr algn="ctr"/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College name –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k.k.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college of engineering &amp; management</a:t>
            </a:r>
          </a:p>
          <a:p>
            <a:pPr algn="ctr"/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Department – computer science &amp;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88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68B4-9589-F160-509C-4F3591B8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2365C-447A-87B2-4405-7B56E9565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System Development approach</a:t>
            </a:r>
          </a:p>
          <a:p>
            <a:r>
              <a:rPr lang="en-US" dirty="0"/>
              <a:t>Algorithm &amp; Deployment</a:t>
            </a:r>
          </a:p>
          <a:p>
            <a:r>
              <a:rPr lang="en-US" dirty="0"/>
              <a:t>Result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80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3535-7FEF-FB9D-BD75-4FFB9E1E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13B3E-F019-5944-48B7-526BE5B0C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08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21F6-4016-A314-9604-C8131BDAA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66530"/>
            <a:ext cx="9603275" cy="546653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en-US" sz="2000" b="1" dirty="0"/>
              <a:t>approach</a:t>
            </a:r>
            <a:br>
              <a:rPr lang="en-US" sz="2000" dirty="0"/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61572-EB49-16AC-9662-DCB9389F5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113183"/>
            <a:ext cx="9603275" cy="4899991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>
                <a:latin typeface="Arial Black" panose="020B0A04020102020204" pitchFamily="34" charset="0"/>
              </a:rPr>
              <a:t>System Requirement</a:t>
            </a:r>
          </a:p>
          <a:p>
            <a:pPr marL="0" indent="0">
              <a:buNone/>
            </a:pPr>
            <a:endParaRPr lang="en-US" sz="6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6400" dirty="0">
                <a:latin typeface="Arial Narrow" panose="020B0606020202030204" pitchFamily="34" charset="0"/>
              </a:rPr>
              <a:t>      Processor                                      :  Intel Core i3</a:t>
            </a:r>
          </a:p>
          <a:p>
            <a:pPr marL="0" indent="0">
              <a:buNone/>
            </a:pPr>
            <a:r>
              <a:rPr lang="en-US" sz="6400" dirty="0">
                <a:latin typeface="Arial Narrow" panose="020B0606020202030204" pitchFamily="34" charset="0"/>
              </a:rPr>
              <a:t>      Processor speed                           :  3.06 GHz</a:t>
            </a:r>
          </a:p>
          <a:p>
            <a:pPr marL="0" indent="0">
              <a:buNone/>
            </a:pPr>
            <a:r>
              <a:rPr lang="en-US" sz="6400" dirty="0">
                <a:latin typeface="Arial Narrow" panose="020B0606020202030204" pitchFamily="34" charset="0"/>
              </a:rPr>
              <a:t>      RAM                                               :  8GB</a:t>
            </a:r>
          </a:p>
          <a:p>
            <a:pPr marL="0" indent="0">
              <a:buNone/>
            </a:pPr>
            <a:r>
              <a:rPr lang="en-US" sz="6400" dirty="0">
                <a:latin typeface="Arial Narrow" panose="020B0606020202030204" pitchFamily="34" charset="0"/>
              </a:rPr>
              <a:t>      </a:t>
            </a:r>
            <a:r>
              <a:rPr lang="en-US" sz="6400" dirty="0">
                <a:latin typeface="Arial Narrow" panose="020B0606020202030204" pitchFamily="34" charset="0"/>
                <a:cs typeface="Arial" panose="020B0604020202020204" pitchFamily="34" charset="0"/>
              </a:rPr>
              <a:t>Hard Disk                                        :  1TB</a:t>
            </a:r>
          </a:p>
          <a:p>
            <a:pPr marL="0" indent="0">
              <a:buNone/>
            </a:pPr>
            <a:r>
              <a:rPr lang="en-US" sz="6400" dirty="0">
                <a:latin typeface="Arial Narrow" panose="020B0606020202030204" pitchFamily="34" charset="0"/>
                <a:cs typeface="Arial" panose="020B0604020202020204" pitchFamily="34" charset="0"/>
              </a:rPr>
              <a:t>      Keyboard                                         :   Standard 104 enhanced keyboard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accent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. </a:t>
            </a:r>
            <a:r>
              <a:rPr lang="en-US" sz="6400" b="1" dirty="0">
                <a:latin typeface="Arial Narrow" panose="020B0606020202030204" pitchFamily="34" charset="0"/>
                <a:cs typeface="Arial" panose="020B0604020202020204" pitchFamily="34" charset="0"/>
              </a:rPr>
              <a:t>Library Requirement</a:t>
            </a:r>
          </a:p>
          <a:p>
            <a:r>
              <a:rPr lang="en-US" sz="6400" dirty="0"/>
              <a:t>Pandas</a:t>
            </a:r>
          </a:p>
          <a:p>
            <a:r>
              <a:rPr lang="en-US" sz="6400" dirty="0"/>
              <a:t>Seaborn</a:t>
            </a:r>
          </a:p>
          <a:p>
            <a:r>
              <a:rPr lang="en-US" sz="6400" dirty="0"/>
              <a:t>Matplotlib</a:t>
            </a:r>
          </a:p>
          <a:p>
            <a:r>
              <a:rPr lang="en-US" sz="6400" dirty="0"/>
              <a:t>NumPy</a:t>
            </a:r>
          </a:p>
          <a:p>
            <a:r>
              <a:rPr lang="en-US" sz="6400" dirty="0"/>
              <a:t>Sklearn</a:t>
            </a:r>
            <a:endParaRPr lang="en-US" sz="6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endParaRPr lang="en-US" sz="6400" dirty="0"/>
          </a:p>
          <a:p>
            <a:endParaRPr lang="en-US" sz="6400" dirty="0"/>
          </a:p>
          <a:p>
            <a:pPr marL="0" indent="0">
              <a:buNone/>
            </a:pPr>
            <a:r>
              <a:rPr lang="en-US" sz="6400" dirty="0">
                <a:latin typeface="Arial Narrow" panose="020B0606020202030204" pitchFamily="34" charset="0"/>
                <a:cs typeface="Arial" panose="020B0604020202020204" pitchFamily="34" charset="0"/>
              </a:rPr>
              <a:t>   </a:t>
            </a:r>
          </a:p>
          <a:p>
            <a:pPr marL="0" indent="0">
              <a:buNone/>
            </a:pPr>
            <a:r>
              <a:rPr lang="en-US" sz="6400" dirty="0">
                <a:latin typeface="Arial Narrow" panose="020B0606020202030204" pitchFamily="34" charset="0"/>
                <a:cs typeface="Arial" panose="020B0604020202020204" pitchFamily="34" charset="0"/>
              </a:rPr>
              <a:t>       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40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9D69-C358-CE0C-BFB2-9125C992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Algorithm &amp;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86CC9-2011-9090-D02E-1537C9A22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9926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https://github.com/chandramani21/Employee_salary_prediction</a:t>
            </a:r>
            <a:endParaRPr lang="en-US" dirty="0"/>
          </a:p>
          <a:p>
            <a:r>
              <a:rPr lang="en-US">
                <a:hlinkClick r:id="rId3"/>
              </a:rPr>
              <a:t>https://github.com/chandramani21/Employee_salary_prediction.git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338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92</TotalTime>
  <Words>115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Aparajita</vt:lpstr>
      <vt:lpstr>Arial</vt:lpstr>
      <vt:lpstr>Arial Black</vt:lpstr>
      <vt:lpstr>Arial Narrow</vt:lpstr>
      <vt:lpstr>Gill Sans MT</vt:lpstr>
      <vt:lpstr>Gallery</vt:lpstr>
      <vt:lpstr>Emplyoee Salary prediction</vt:lpstr>
      <vt:lpstr>outline</vt:lpstr>
      <vt:lpstr>Problem statement</vt:lpstr>
      <vt:lpstr>System approach </vt:lpstr>
      <vt:lpstr>Algorithm &amp;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Chandramani Kumari</dc:creator>
  <cp:lastModifiedBy>Chandramani Kumari</cp:lastModifiedBy>
  <cp:revision>2</cp:revision>
  <dcterms:created xsi:type="dcterms:W3CDTF">2025-07-17T06:18:25Z</dcterms:created>
  <dcterms:modified xsi:type="dcterms:W3CDTF">2025-07-17T07:50:34Z</dcterms:modified>
</cp:coreProperties>
</file>