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4B4E9-C962-4508-A3FE-6B782C17AE4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96DD1-9C15-4B49-BCA0-DB16C6960092}" v="16" dt="2019-10-11T18:28:27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 B Chandran" userId="ae3335fb0b92565e" providerId="LiveId" clId="{53896DD1-9C15-4B49-BCA0-DB16C6960092}"/>
    <pc:docChg chg="undo custSel addSld delSld modSld addSection delSection modSection">
      <pc:chgData name="Govind B Chandran" userId="ae3335fb0b92565e" providerId="LiveId" clId="{53896DD1-9C15-4B49-BCA0-DB16C6960092}" dt="2019-10-12T03:45:13.728" v="5613" actId="20577"/>
      <pc:docMkLst>
        <pc:docMk/>
      </pc:docMkLst>
      <pc:sldChg chg="modSp">
        <pc:chgData name="Govind B Chandran" userId="ae3335fb0b92565e" providerId="LiveId" clId="{53896DD1-9C15-4B49-BCA0-DB16C6960092}" dt="2019-10-11T18:29:30.419" v="5293" actId="115"/>
        <pc:sldMkLst>
          <pc:docMk/>
          <pc:sldMk cId="4145421950" sldId="256"/>
        </pc:sldMkLst>
        <pc:spChg chg="mod">
          <ac:chgData name="Govind B Chandran" userId="ae3335fb0b92565e" providerId="LiveId" clId="{53896DD1-9C15-4B49-BCA0-DB16C6960092}" dt="2019-10-11T18:29:30.419" v="5293" actId="115"/>
          <ac:spMkLst>
            <pc:docMk/>
            <pc:sldMk cId="4145421950" sldId="256"/>
            <ac:spMk id="2" creationId="{8EAC43CC-683D-4943-859D-DF3B49173467}"/>
          </ac:spMkLst>
        </pc:spChg>
      </pc:sldChg>
      <pc:sldChg chg="modSp">
        <pc:chgData name="Govind B Chandran" userId="ae3335fb0b92565e" providerId="LiveId" clId="{53896DD1-9C15-4B49-BCA0-DB16C6960092}" dt="2019-10-11T17:14:28.695" v="1089" actId="20577"/>
        <pc:sldMkLst>
          <pc:docMk/>
          <pc:sldMk cId="917329647" sldId="257"/>
        </pc:sldMkLst>
        <pc:spChg chg="mod">
          <ac:chgData name="Govind B Chandran" userId="ae3335fb0b92565e" providerId="LiveId" clId="{53896DD1-9C15-4B49-BCA0-DB16C6960092}" dt="2019-10-11T17:14:28.695" v="1089" actId="20577"/>
          <ac:spMkLst>
            <pc:docMk/>
            <pc:sldMk cId="917329647" sldId="257"/>
            <ac:spMk id="3" creationId="{27FF38C6-26CA-4E85-AD7F-5CEC234943B8}"/>
          </ac:spMkLst>
        </pc:spChg>
      </pc:sldChg>
      <pc:sldChg chg="modSp add">
        <pc:chgData name="Govind B Chandran" userId="ae3335fb0b92565e" providerId="LiveId" clId="{53896DD1-9C15-4B49-BCA0-DB16C6960092}" dt="2019-10-11T17:24:50.752" v="1978" actId="20577"/>
        <pc:sldMkLst>
          <pc:docMk/>
          <pc:sldMk cId="87993860" sldId="258"/>
        </pc:sldMkLst>
        <pc:spChg chg="mod">
          <ac:chgData name="Govind B Chandran" userId="ae3335fb0b92565e" providerId="LiveId" clId="{53896DD1-9C15-4B49-BCA0-DB16C6960092}" dt="2019-10-11T17:15:38.390" v="1125" actId="114"/>
          <ac:spMkLst>
            <pc:docMk/>
            <pc:sldMk cId="87993860" sldId="258"/>
            <ac:spMk id="2" creationId="{D247665E-A423-4094-A63A-6D57690A610B}"/>
          </ac:spMkLst>
        </pc:spChg>
        <pc:spChg chg="mod">
          <ac:chgData name="Govind B Chandran" userId="ae3335fb0b92565e" providerId="LiveId" clId="{53896DD1-9C15-4B49-BCA0-DB16C6960092}" dt="2019-10-11T17:24:50.752" v="1978" actId="20577"/>
          <ac:spMkLst>
            <pc:docMk/>
            <pc:sldMk cId="87993860" sldId="258"/>
            <ac:spMk id="3" creationId="{8521356B-A013-4CCC-ACEC-18DA7B75B53C}"/>
          </ac:spMkLst>
        </pc:spChg>
      </pc:sldChg>
      <pc:sldChg chg="modSp add">
        <pc:chgData name="Govind B Chandran" userId="ae3335fb0b92565e" providerId="LiveId" clId="{53896DD1-9C15-4B49-BCA0-DB16C6960092}" dt="2019-10-11T17:58:59.901" v="3588" actId="20577"/>
        <pc:sldMkLst>
          <pc:docMk/>
          <pc:sldMk cId="2729355135" sldId="259"/>
        </pc:sldMkLst>
        <pc:spChg chg="mod">
          <ac:chgData name="Govind B Chandran" userId="ae3335fb0b92565e" providerId="LiveId" clId="{53896DD1-9C15-4B49-BCA0-DB16C6960092}" dt="2019-10-11T17:25:42.811" v="1995" actId="115"/>
          <ac:spMkLst>
            <pc:docMk/>
            <pc:sldMk cId="2729355135" sldId="259"/>
            <ac:spMk id="2" creationId="{DE07C85C-09E0-43E2-BA20-0C77D58EB01E}"/>
          </ac:spMkLst>
        </pc:spChg>
        <pc:spChg chg="mod">
          <ac:chgData name="Govind B Chandran" userId="ae3335fb0b92565e" providerId="LiveId" clId="{53896DD1-9C15-4B49-BCA0-DB16C6960092}" dt="2019-10-11T17:58:59.901" v="3588" actId="20577"/>
          <ac:spMkLst>
            <pc:docMk/>
            <pc:sldMk cId="2729355135" sldId="259"/>
            <ac:spMk id="3" creationId="{04D1A4B6-691A-43F0-8646-467B13230AB4}"/>
          </ac:spMkLst>
        </pc:spChg>
      </pc:sldChg>
      <pc:sldChg chg="modSp add">
        <pc:chgData name="Govind B Chandran" userId="ae3335fb0b92565e" providerId="LiveId" clId="{53896DD1-9C15-4B49-BCA0-DB16C6960092}" dt="2019-10-11T17:54:28.188" v="3169" actId="20577"/>
        <pc:sldMkLst>
          <pc:docMk/>
          <pc:sldMk cId="3990173318" sldId="260"/>
        </pc:sldMkLst>
        <pc:spChg chg="mod">
          <ac:chgData name="Govind B Chandran" userId="ae3335fb0b92565e" providerId="LiveId" clId="{53896DD1-9C15-4B49-BCA0-DB16C6960092}" dt="2019-10-11T17:39:48.062" v="2309" actId="115"/>
          <ac:spMkLst>
            <pc:docMk/>
            <pc:sldMk cId="3990173318" sldId="260"/>
            <ac:spMk id="2" creationId="{9EFB5007-479D-4D13-9BAD-A9BA456D64A7}"/>
          </ac:spMkLst>
        </pc:spChg>
        <pc:spChg chg="mod">
          <ac:chgData name="Govind B Chandran" userId="ae3335fb0b92565e" providerId="LiveId" clId="{53896DD1-9C15-4B49-BCA0-DB16C6960092}" dt="2019-10-11T17:54:28.188" v="3169" actId="20577"/>
          <ac:spMkLst>
            <pc:docMk/>
            <pc:sldMk cId="3990173318" sldId="260"/>
            <ac:spMk id="3" creationId="{1534E142-8974-4901-A040-AFEFA2A37186}"/>
          </ac:spMkLst>
        </pc:spChg>
      </pc:sldChg>
      <pc:sldChg chg="modSp add">
        <pc:chgData name="Govind B Chandran" userId="ae3335fb0b92565e" providerId="LiveId" clId="{53896DD1-9C15-4B49-BCA0-DB16C6960092}" dt="2019-10-12T03:42:38.112" v="5424" actId="20577"/>
        <pc:sldMkLst>
          <pc:docMk/>
          <pc:sldMk cId="1360095189" sldId="261"/>
        </pc:sldMkLst>
        <pc:spChg chg="mod">
          <ac:chgData name="Govind B Chandran" userId="ae3335fb0b92565e" providerId="LiveId" clId="{53896DD1-9C15-4B49-BCA0-DB16C6960092}" dt="2019-10-11T17:59:38.240" v="3656" actId="20577"/>
          <ac:spMkLst>
            <pc:docMk/>
            <pc:sldMk cId="1360095189" sldId="261"/>
            <ac:spMk id="2" creationId="{F63CDD23-F6CB-4BF4-9835-FA6ED701697A}"/>
          </ac:spMkLst>
        </pc:spChg>
        <pc:spChg chg="mod">
          <ac:chgData name="Govind B Chandran" userId="ae3335fb0b92565e" providerId="LiveId" clId="{53896DD1-9C15-4B49-BCA0-DB16C6960092}" dt="2019-10-12T03:42:38.112" v="5424" actId="20577"/>
          <ac:spMkLst>
            <pc:docMk/>
            <pc:sldMk cId="1360095189" sldId="261"/>
            <ac:spMk id="3" creationId="{3EB4EF26-54D6-45B4-876E-72430F96BA55}"/>
          </ac:spMkLst>
        </pc:spChg>
      </pc:sldChg>
      <pc:sldChg chg="modSp add">
        <pc:chgData name="Govind B Chandran" userId="ae3335fb0b92565e" providerId="LiveId" clId="{53896DD1-9C15-4B49-BCA0-DB16C6960092}" dt="2019-10-11T18:10:41.832" v="4804" actId="20577"/>
        <pc:sldMkLst>
          <pc:docMk/>
          <pc:sldMk cId="2194088137" sldId="262"/>
        </pc:sldMkLst>
        <pc:spChg chg="mod">
          <ac:chgData name="Govind B Chandran" userId="ae3335fb0b92565e" providerId="LiveId" clId="{53896DD1-9C15-4B49-BCA0-DB16C6960092}" dt="2019-10-11T18:04:54.385" v="4233" actId="115"/>
          <ac:spMkLst>
            <pc:docMk/>
            <pc:sldMk cId="2194088137" sldId="262"/>
            <ac:spMk id="2" creationId="{72837073-1E78-494C-9EF4-6162231125C3}"/>
          </ac:spMkLst>
        </pc:spChg>
        <pc:spChg chg="mod">
          <ac:chgData name="Govind B Chandran" userId="ae3335fb0b92565e" providerId="LiveId" clId="{53896DD1-9C15-4B49-BCA0-DB16C6960092}" dt="2019-10-11T18:10:41.832" v="4804" actId="20577"/>
          <ac:spMkLst>
            <pc:docMk/>
            <pc:sldMk cId="2194088137" sldId="262"/>
            <ac:spMk id="3" creationId="{CF77E5EC-CA4A-45CC-A289-0BB88452A9E0}"/>
          </ac:spMkLst>
        </pc:spChg>
      </pc:sldChg>
      <pc:sldChg chg="modSp add">
        <pc:chgData name="Govind B Chandran" userId="ae3335fb0b92565e" providerId="LiveId" clId="{53896DD1-9C15-4B49-BCA0-DB16C6960092}" dt="2019-10-12T03:45:13.728" v="5613" actId="20577"/>
        <pc:sldMkLst>
          <pc:docMk/>
          <pc:sldMk cId="491399055" sldId="263"/>
        </pc:sldMkLst>
        <pc:spChg chg="mod">
          <ac:chgData name="Govind B Chandran" userId="ae3335fb0b92565e" providerId="LiveId" clId="{53896DD1-9C15-4B49-BCA0-DB16C6960092}" dt="2019-10-12T03:43:01.147" v="5442" actId="20577"/>
          <ac:spMkLst>
            <pc:docMk/>
            <pc:sldMk cId="491399055" sldId="263"/>
            <ac:spMk id="2" creationId="{0491575E-1DD0-4C60-BF23-7426FE30BEFF}"/>
          </ac:spMkLst>
        </pc:spChg>
        <pc:spChg chg="mod">
          <ac:chgData name="Govind B Chandran" userId="ae3335fb0b92565e" providerId="LiveId" clId="{53896DD1-9C15-4B49-BCA0-DB16C6960092}" dt="2019-10-12T03:45:13.728" v="5613" actId="20577"/>
          <ac:spMkLst>
            <pc:docMk/>
            <pc:sldMk cId="491399055" sldId="263"/>
            <ac:spMk id="3" creationId="{DCE25FAF-5ADC-4414-B58E-34A86840679A}"/>
          </ac:spMkLst>
        </pc:spChg>
      </pc:sldChg>
      <pc:sldChg chg="modSp add del">
        <pc:chgData name="Govind B Chandran" userId="ae3335fb0b92565e" providerId="LiveId" clId="{53896DD1-9C15-4B49-BCA0-DB16C6960092}" dt="2019-10-11T18:24:01.008" v="5146" actId="2696"/>
        <pc:sldMkLst>
          <pc:docMk/>
          <pc:sldMk cId="549475063" sldId="264"/>
        </pc:sldMkLst>
        <pc:spChg chg="mod">
          <ac:chgData name="Govind B Chandran" userId="ae3335fb0b92565e" providerId="LiveId" clId="{53896DD1-9C15-4B49-BCA0-DB16C6960092}" dt="2019-10-11T18:23:51.628" v="5145" actId="20577"/>
          <ac:spMkLst>
            <pc:docMk/>
            <pc:sldMk cId="549475063" sldId="264"/>
            <ac:spMk id="2" creationId="{4E171C31-AFDD-4EF2-8FE6-D274264AA9AD}"/>
          </ac:spMkLst>
        </pc:spChg>
      </pc:sldChg>
      <pc:sldChg chg="modSp add">
        <pc:chgData name="Govind B Chandran" userId="ae3335fb0b92565e" providerId="LiveId" clId="{53896DD1-9C15-4B49-BCA0-DB16C6960092}" dt="2019-10-11T18:31:32.714" v="5303" actId="20577"/>
        <pc:sldMkLst>
          <pc:docMk/>
          <pc:sldMk cId="790266573" sldId="264"/>
        </pc:sldMkLst>
        <pc:spChg chg="mod">
          <ac:chgData name="Govind B Chandran" userId="ae3335fb0b92565e" providerId="LiveId" clId="{53896DD1-9C15-4B49-BCA0-DB16C6960092}" dt="2019-10-11T18:31:32.714" v="5303" actId="20577"/>
          <ac:spMkLst>
            <pc:docMk/>
            <pc:sldMk cId="790266573" sldId="264"/>
            <ac:spMk id="2" creationId="{B182981C-C07B-4133-AA8E-611CE042563C}"/>
          </ac:spMkLst>
        </pc:spChg>
      </pc:sldChg>
      <pc:sldChg chg="add del">
        <pc:chgData name="Govind B Chandran" userId="ae3335fb0b92565e" providerId="LiveId" clId="{53896DD1-9C15-4B49-BCA0-DB16C6960092}" dt="2019-10-11T18:22:12.691" v="5076" actId="2696"/>
        <pc:sldMkLst>
          <pc:docMk/>
          <pc:sldMk cId="2092207135" sldId="264"/>
        </pc:sldMkLst>
      </pc:sldChg>
      <pc:sldChg chg="add del">
        <pc:chgData name="Govind B Chandran" userId="ae3335fb0b92565e" providerId="LiveId" clId="{53896DD1-9C15-4B49-BCA0-DB16C6960092}" dt="2019-10-11T18:21:39.833" v="5071" actId="2696"/>
        <pc:sldMkLst>
          <pc:docMk/>
          <pc:sldMk cId="2687869635" sldId="264"/>
        </pc:sldMkLst>
      </pc:sldChg>
      <pc:sldChg chg="modSp add del">
        <pc:chgData name="Govind B Chandran" userId="ae3335fb0b92565e" providerId="LiveId" clId="{53896DD1-9C15-4B49-BCA0-DB16C6960092}" dt="2019-10-11T18:29:18.082" v="5291" actId="2696"/>
        <pc:sldMkLst>
          <pc:docMk/>
          <pc:sldMk cId="411824835" sldId="265"/>
        </pc:sldMkLst>
        <pc:spChg chg="mod">
          <ac:chgData name="Govind B Chandran" userId="ae3335fb0b92565e" providerId="LiveId" clId="{53896DD1-9C15-4B49-BCA0-DB16C6960092}" dt="2019-10-11T18:29:09.410" v="5290" actId="115"/>
          <ac:spMkLst>
            <pc:docMk/>
            <pc:sldMk cId="411824835" sldId="265"/>
            <ac:spMk id="2" creationId="{A45C47F0-B4CF-4568-9B2C-6189598F7416}"/>
          </ac:spMkLst>
        </pc:spChg>
      </pc:sldChg>
      <pc:sldChg chg="modSp add del">
        <pc:chgData name="Govind B Chandran" userId="ae3335fb0b92565e" providerId="LiveId" clId="{53896DD1-9C15-4B49-BCA0-DB16C6960092}" dt="2019-10-11T18:21:43.532" v="5072" actId="2696"/>
        <pc:sldMkLst>
          <pc:docMk/>
          <pc:sldMk cId="2191507097" sldId="265"/>
        </pc:sldMkLst>
        <pc:spChg chg="mod">
          <ac:chgData name="Govind B Chandran" userId="ae3335fb0b92565e" providerId="LiveId" clId="{53896DD1-9C15-4B49-BCA0-DB16C6960092}" dt="2019-10-11T18:21:01.084" v="5061" actId="20577"/>
          <ac:spMkLst>
            <pc:docMk/>
            <pc:sldMk cId="2191507097" sldId="265"/>
            <ac:spMk id="2" creationId="{F2972A17-8832-4FD8-967A-E711428092A8}"/>
          </ac:spMkLst>
        </pc:spChg>
      </pc:sldChg>
      <pc:sldChg chg="modSp add del">
        <pc:chgData name="Govind B Chandran" userId="ae3335fb0b92565e" providerId="LiveId" clId="{53896DD1-9C15-4B49-BCA0-DB16C6960092}" dt="2019-10-11T18:21:46.496" v="5073" actId="2696"/>
        <pc:sldMkLst>
          <pc:docMk/>
          <pc:sldMk cId="1408667010" sldId="266"/>
        </pc:sldMkLst>
        <pc:spChg chg="mod">
          <ac:chgData name="Govind B Chandran" userId="ae3335fb0b92565e" providerId="LiveId" clId="{53896DD1-9C15-4B49-BCA0-DB16C6960092}" dt="2019-10-11T18:21:30.654" v="5070" actId="20577"/>
          <ac:spMkLst>
            <pc:docMk/>
            <pc:sldMk cId="1408667010" sldId="266"/>
            <ac:spMk id="2" creationId="{14410155-FD44-48D7-A964-914CD3EE0A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4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35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60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40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0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0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5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3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9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7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4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B56E-D479-4FA0-9692-B7AD407B33A0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48ACD5-DFF3-41EB-ACEB-56F9C241C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43CC-683D-4943-859D-DF3B49173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-Controlled Car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675D3-F0E2-484E-8CAA-3E2C3A4A5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u="sng" dirty="0" err="1"/>
              <a:t>Nexuz</a:t>
            </a:r>
            <a:r>
              <a:rPr lang="en-US" sz="9600" b="1" u="sng" dirty="0"/>
              <a:t> 2019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pPr algn="l"/>
            <a:r>
              <a:rPr lang="en-US" sz="9600" b="1" dirty="0"/>
              <a:t>                                                     By</a:t>
            </a:r>
          </a:p>
          <a:p>
            <a:r>
              <a:rPr lang="en-US" sz="9600" b="1" dirty="0"/>
              <a:t>    Govind B Chandran</a:t>
            </a:r>
          </a:p>
          <a:p>
            <a:pPr algn="l"/>
            <a:r>
              <a:rPr lang="en-US" sz="9600" b="1" dirty="0"/>
              <a:t>                                                     </a:t>
            </a:r>
            <a:r>
              <a:rPr lang="en-US" sz="9600" b="1" dirty="0" err="1"/>
              <a:t>Mannu</a:t>
            </a:r>
            <a:r>
              <a:rPr lang="en-US" sz="9600" b="1" dirty="0"/>
              <a:t> Thomas</a:t>
            </a:r>
          </a:p>
          <a:p>
            <a:endParaRPr lang="en-US" sz="96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4542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CFE8-FA4E-4AA0-A176-C7919A09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38C6-26CA-4E85-AD7F-5CEC2349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modern world, everything is becoming automated with the help of many electronic devices using the help of the internet.</a:t>
            </a:r>
            <a:endParaRPr lang="en-IN" dirty="0"/>
          </a:p>
          <a:p>
            <a:r>
              <a:rPr lang="en-IN" dirty="0"/>
              <a:t>Lights and fans inside many houses have already become automatic and we can see how fast this is being employed everywhere.</a:t>
            </a:r>
          </a:p>
          <a:p>
            <a:r>
              <a:rPr lang="en-IN" dirty="0"/>
              <a:t>The Internet of Things(IoT) is a rapidly expanding protocol in the current world and soon enough every single gadget would be controllable from a distance.</a:t>
            </a:r>
          </a:p>
          <a:p>
            <a:r>
              <a:rPr lang="en-US" dirty="0"/>
              <a:t>Even cars nowadays have automatic features such as a GPS system and the company Tesla have already started releasing the prototypes of fully automatic cars.</a:t>
            </a:r>
          </a:p>
        </p:txBody>
      </p:sp>
    </p:spTree>
    <p:extLst>
      <p:ext uri="{BB962C8B-B14F-4D97-AF65-F5344CB8AC3E}">
        <p14:creationId xmlns:p14="http://schemas.microsoft.com/office/powerpoint/2010/main" val="91732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665E-A423-4094-A63A-6D57690A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Project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356B-A013-4CCC-ACEC-18DA7B75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is the prototype of an automated car which can be controlled from a certain distance.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car can be controlled over Wi-Fi and using an  android or an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err="1"/>
              <a:t>device,it</a:t>
            </a:r>
            <a:r>
              <a:rPr lang="en-US" dirty="0"/>
              <a:t> can be made to move in the direction as required by the user.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internet, we’ll be able to perform functions like parking and beckoning easily.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C85C-09E0-43E2-BA20-0C77D58E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Elements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A4B6-691A-43F0-8646-467B1323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In the prototype, we’ve used</a:t>
            </a:r>
            <a:r>
              <a:rPr lang="en-US" b="1" u="sng" dirty="0"/>
              <a:t>:</a:t>
            </a:r>
          </a:p>
          <a:p>
            <a:r>
              <a:rPr lang="en-US" b="1" dirty="0" err="1"/>
              <a:t>NodeMCU</a:t>
            </a:r>
            <a:endParaRPr lang="en-US" b="1" dirty="0"/>
          </a:p>
          <a:p>
            <a:r>
              <a:rPr lang="en-US" b="1" dirty="0"/>
              <a:t>L298N (Motor shield)</a:t>
            </a:r>
          </a:p>
          <a:p>
            <a:r>
              <a:rPr lang="en-US" b="1" dirty="0"/>
              <a:t>Jumper Wires</a:t>
            </a:r>
          </a:p>
          <a:p>
            <a:r>
              <a:rPr lang="en-US" b="1" dirty="0"/>
              <a:t>Breadboard</a:t>
            </a:r>
            <a:endParaRPr lang="en-US" b="1" u="sng" dirty="0"/>
          </a:p>
          <a:p>
            <a:r>
              <a:rPr lang="en-US" b="1" dirty="0"/>
              <a:t>2 DC Motors</a:t>
            </a:r>
          </a:p>
          <a:p>
            <a:r>
              <a:rPr lang="en-US" b="1" dirty="0"/>
              <a:t>3 Wheels</a:t>
            </a:r>
          </a:p>
          <a:p>
            <a:r>
              <a:rPr lang="en-US" b="1" dirty="0"/>
              <a:t>A 9V battery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35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5007-479D-4D13-9BAD-A9BA456D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The Elements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E142-8974-4901-A040-AFEFA2A3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NodeMCU</a:t>
            </a:r>
            <a:r>
              <a:rPr lang="en-US" dirty="0"/>
              <a:t> is a microcontroller, but unlike Arduino, it comes with an embedded Wi-Fi module which helps the user to access Wi-Fi in the microcontroller.</a:t>
            </a:r>
          </a:p>
          <a:p>
            <a:r>
              <a:rPr lang="en-US" dirty="0"/>
              <a:t>The L298N is a motor shield which draws input from the microcontroller and allows the user to drive the motors as required.</a:t>
            </a:r>
            <a:endParaRPr lang="en-IN" dirty="0"/>
          </a:p>
          <a:p>
            <a:r>
              <a:rPr lang="en-IN" dirty="0" err="1"/>
              <a:t>Blynk</a:t>
            </a:r>
            <a:r>
              <a:rPr lang="en-IN" dirty="0"/>
              <a:t> is an app available on the play store and is created especially for IoT applicable devices such as the Node MCU.</a:t>
            </a:r>
          </a:p>
          <a:p>
            <a:r>
              <a:rPr lang="en-IN" dirty="0"/>
              <a:t>Arduino IDE is a platform or an integrated environment which allows the user to run the microcontroller by coding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7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DD23-F6CB-4BF4-9835-FA6ED701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Bringing them together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EF26-54D6-45B4-876E-72430F96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Blynk</a:t>
            </a:r>
            <a:r>
              <a:rPr lang="en-US" dirty="0"/>
              <a:t> Library is available in the library manager of the Arduino IDE</a:t>
            </a:r>
            <a:r>
              <a:rPr lang="en-IN" dirty="0"/>
              <a:t> which is to be pre-downloaded.</a:t>
            </a:r>
          </a:p>
          <a:p>
            <a:r>
              <a:rPr lang="en-IN" dirty="0"/>
              <a:t>The Dc motors are attached to the car body and the motors are connected to the motor shield using wires.</a:t>
            </a:r>
          </a:p>
          <a:p>
            <a:r>
              <a:rPr lang="en-IN" dirty="0"/>
              <a:t>With the help of jumper wires the Node MCU is connected to the Motor shield in the corresponding pins and the battery pins are connected to the 9V battery.</a:t>
            </a:r>
          </a:p>
          <a:p>
            <a:r>
              <a:rPr lang="en-IN" dirty="0"/>
              <a:t>The Android/</a:t>
            </a:r>
            <a:r>
              <a:rPr lang="en-IN" dirty="0" err="1"/>
              <a:t>iOs</a:t>
            </a:r>
            <a:r>
              <a:rPr lang="en-IN" dirty="0"/>
              <a:t> device should be preinstalled with the </a:t>
            </a:r>
            <a:r>
              <a:rPr lang="en-IN" dirty="0" err="1"/>
              <a:t>blynk</a:t>
            </a:r>
            <a:r>
              <a:rPr lang="en-IN" dirty="0"/>
              <a:t> app and 4 buttons corresponding to the pins should be placed on the playground.</a:t>
            </a:r>
          </a:p>
          <a:p>
            <a:r>
              <a:rPr lang="en-IN" dirty="0"/>
              <a:t>The Code with the corresponding Wi-Fi details and the authentication code is to be uploaded into the Node MCU and now it is ready to 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7073-1E78-494C-9EF4-61622311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Magic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E5EC-CA4A-45CC-A289-0BB88452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4 Buttons correspond to the 4 actions the motor can perform-</a:t>
            </a:r>
          </a:p>
          <a:p>
            <a:r>
              <a:rPr lang="en-US" dirty="0"/>
              <a:t>Left wheel forward, Left wheel backward, Right wheel forward, Right wheel backward.</a:t>
            </a:r>
          </a:p>
          <a:p>
            <a:r>
              <a:rPr lang="en-US" dirty="0"/>
              <a:t>Pressing any of those buttons while the device is online and in the play mode can perform any of the actions previously mentioned.</a:t>
            </a:r>
          </a:p>
          <a:p>
            <a:r>
              <a:rPr lang="en-US" dirty="0"/>
              <a:t>Pressing  2 buttons at a time is also possible for the forward moving and backward moving purposes.</a:t>
            </a:r>
          </a:p>
          <a:p>
            <a:r>
              <a:rPr lang="en-US" dirty="0"/>
              <a:t>Now, you are controlling a car over the </a:t>
            </a:r>
            <a:r>
              <a:rPr lang="en-US" dirty="0" err="1"/>
              <a:t>WiFi</a:t>
            </a:r>
            <a:r>
              <a:rPr lang="en-US" dirty="0"/>
              <a:t> and this is an application of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8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575E-1DD0-4C60-BF23-7426FE30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Advantages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5FAF-5ADC-4414-B58E-34A86840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This has various </a:t>
            </a:r>
            <a:r>
              <a:rPr lang="en-US" b="1" u="sng"/>
              <a:t>advantages like:</a:t>
            </a:r>
            <a:endParaRPr lang="en-US" b="1" u="sng" dirty="0"/>
          </a:p>
          <a:p>
            <a:r>
              <a:rPr lang="en-IN" dirty="0"/>
              <a:t> Easy Parking.</a:t>
            </a:r>
          </a:p>
          <a:p>
            <a:r>
              <a:rPr lang="en-IN" dirty="0"/>
              <a:t> Easy Beckoning.</a:t>
            </a:r>
          </a:p>
          <a:p>
            <a:r>
              <a:rPr lang="en-IN" dirty="0"/>
              <a:t>Steering-free driving.</a:t>
            </a:r>
          </a:p>
          <a:p>
            <a:r>
              <a:rPr lang="en-IN" dirty="0"/>
              <a:t>No Pollution.</a:t>
            </a:r>
          </a:p>
          <a:p>
            <a:r>
              <a:rPr lang="en-IN" dirty="0"/>
              <a:t>Cheap activity because of availability of Wi-Fi </a:t>
            </a:r>
          </a:p>
          <a:p>
            <a:r>
              <a:rPr lang="en-IN" dirty="0"/>
              <a:t>High connectivity because networks have good range everywhere.</a:t>
            </a:r>
          </a:p>
        </p:txBody>
      </p:sp>
    </p:spTree>
    <p:extLst>
      <p:ext uri="{BB962C8B-B14F-4D97-AF65-F5344CB8AC3E}">
        <p14:creationId xmlns:p14="http://schemas.microsoft.com/office/powerpoint/2010/main" val="49139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981C-C07B-4133-AA8E-611CE042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THANK YOU!!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6835-903B-4367-A3CF-155027D24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266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</TotalTime>
  <Words>560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WiFi-Controlled Car</vt:lpstr>
      <vt:lpstr>INTRODUCTION</vt:lpstr>
      <vt:lpstr>The Project</vt:lpstr>
      <vt:lpstr>The Elements</vt:lpstr>
      <vt:lpstr>About The Elements</vt:lpstr>
      <vt:lpstr>Bringing them together</vt:lpstr>
      <vt:lpstr>The Magic</vt:lpstr>
      <vt:lpstr>Advantages</vt:lpstr>
      <vt:lpstr>                                                     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WiFi-Controlled Car</dc:title>
  <dc:creator>Govind B Chandran</dc:creator>
  <cp:lastModifiedBy>Govind B Chandran</cp:lastModifiedBy>
  <cp:revision>3</cp:revision>
  <dcterms:created xsi:type="dcterms:W3CDTF">2019-10-11T15:28:53Z</dcterms:created>
  <dcterms:modified xsi:type="dcterms:W3CDTF">2019-10-12T03:45:21Z</dcterms:modified>
</cp:coreProperties>
</file>