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9DAAD-C831-4B7B-8044-C586B800334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D7B78E7-BD6A-4A59-9556-B4BCC2A6A45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87AC45F-6F88-4D82-AEA9-16AF45579666}"/>
              </a:ext>
            </a:extLst>
          </p:cNvPr>
          <p:cNvSpPr>
            <a:spLocks noGrp="1"/>
          </p:cNvSpPr>
          <p:nvPr>
            <p:ph type="dt" sz="half" idx="10"/>
          </p:nvPr>
        </p:nvSpPr>
        <p:spPr/>
        <p:txBody>
          <a:bodyPr/>
          <a:lstStyle/>
          <a:p>
            <a:fld id="{62584D72-BB97-4AE8-946A-8827396C208A}" type="datetimeFigureOut">
              <a:rPr lang="en-US" smtClean="0"/>
              <a:t>12/28/2021</a:t>
            </a:fld>
            <a:endParaRPr lang="en-US"/>
          </a:p>
        </p:txBody>
      </p:sp>
      <p:sp>
        <p:nvSpPr>
          <p:cNvPr id="5" name="Footer Placeholder 4">
            <a:extLst>
              <a:ext uri="{FF2B5EF4-FFF2-40B4-BE49-F238E27FC236}">
                <a16:creationId xmlns:a16="http://schemas.microsoft.com/office/drawing/2014/main" id="{BEDF02C6-02F0-4FF5-9A41-5C0476D481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095B42-0990-4E01-98B8-45DF0AC20368}"/>
              </a:ext>
            </a:extLst>
          </p:cNvPr>
          <p:cNvSpPr>
            <a:spLocks noGrp="1"/>
          </p:cNvSpPr>
          <p:nvPr>
            <p:ph type="sldNum" sz="quarter" idx="12"/>
          </p:nvPr>
        </p:nvSpPr>
        <p:spPr/>
        <p:txBody>
          <a:bodyPr/>
          <a:lstStyle/>
          <a:p>
            <a:fld id="{AAAD7833-E849-4CDC-AB13-6407F9182C82}" type="slidenum">
              <a:rPr lang="en-US" smtClean="0"/>
              <a:t>‹#›</a:t>
            </a:fld>
            <a:endParaRPr lang="en-US"/>
          </a:p>
        </p:txBody>
      </p:sp>
    </p:spTree>
    <p:extLst>
      <p:ext uri="{BB962C8B-B14F-4D97-AF65-F5344CB8AC3E}">
        <p14:creationId xmlns:p14="http://schemas.microsoft.com/office/powerpoint/2010/main" val="13798658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4365-016C-4A0F-8171-7D262C4DCFE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19DCD53-D013-41F1-AEF2-A41797E18F5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7DE9C7-6E4C-4235-982E-7117F0296703}"/>
              </a:ext>
            </a:extLst>
          </p:cNvPr>
          <p:cNvSpPr>
            <a:spLocks noGrp="1"/>
          </p:cNvSpPr>
          <p:nvPr>
            <p:ph type="dt" sz="half" idx="10"/>
          </p:nvPr>
        </p:nvSpPr>
        <p:spPr/>
        <p:txBody>
          <a:bodyPr/>
          <a:lstStyle/>
          <a:p>
            <a:fld id="{62584D72-BB97-4AE8-946A-8827396C208A}" type="datetimeFigureOut">
              <a:rPr lang="en-US" smtClean="0"/>
              <a:t>12/28/2021</a:t>
            </a:fld>
            <a:endParaRPr lang="en-US"/>
          </a:p>
        </p:txBody>
      </p:sp>
      <p:sp>
        <p:nvSpPr>
          <p:cNvPr id="5" name="Footer Placeholder 4">
            <a:extLst>
              <a:ext uri="{FF2B5EF4-FFF2-40B4-BE49-F238E27FC236}">
                <a16:creationId xmlns:a16="http://schemas.microsoft.com/office/drawing/2014/main" id="{8AF7B1AB-B57F-4335-89DB-F3D900AFA6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74A457-7593-485C-86EA-877F86F92E31}"/>
              </a:ext>
            </a:extLst>
          </p:cNvPr>
          <p:cNvSpPr>
            <a:spLocks noGrp="1"/>
          </p:cNvSpPr>
          <p:nvPr>
            <p:ph type="sldNum" sz="quarter" idx="12"/>
          </p:nvPr>
        </p:nvSpPr>
        <p:spPr/>
        <p:txBody>
          <a:bodyPr/>
          <a:lstStyle/>
          <a:p>
            <a:fld id="{AAAD7833-E849-4CDC-AB13-6407F9182C82}" type="slidenum">
              <a:rPr lang="en-US" smtClean="0"/>
              <a:t>‹#›</a:t>
            </a:fld>
            <a:endParaRPr lang="en-US"/>
          </a:p>
        </p:txBody>
      </p:sp>
    </p:spTree>
    <p:extLst>
      <p:ext uri="{BB962C8B-B14F-4D97-AF65-F5344CB8AC3E}">
        <p14:creationId xmlns:p14="http://schemas.microsoft.com/office/powerpoint/2010/main" val="39485021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BE89EC7-CC08-4EB3-9E63-D8FD8F5AA02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327C422-3304-4BD6-A376-7831A76E423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EFEA56-B961-4A41-A6B4-2FEFE64A5070}"/>
              </a:ext>
            </a:extLst>
          </p:cNvPr>
          <p:cNvSpPr>
            <a:spLocks noGrp="1"/>
          </p:cNvSpPr>
          <p:nvPr>
            <p:ph type="dt" sz="half" idx="10"/>
          </p:nvPr>
        </p:nvSpPr>
        <p:spPr/>
        <p:txBody>
          <a:bodyPr/>
          <a:lstStyle/>
          <a:p>
            <a:fld id="{62584D72-BB97-4AE8-946A-8827396C208A}" type="datetimeFigureOut">
              <a:rPr lang="en-US" smtClean="0"/>
              <a:t>12/28/2021</a:t>
            </a:fld>
            <a:endParaRPr lang="en-US"/>
          </a:p>
        </p:txBody>
      </p:sp>
      <p:sp>
        <p:nvSpPr>
          <p:cNvPr id="5" name="Footer Placeholder 4">
            <a:extLst>
              <a:ext uri="{FF2B5EF4-FFF2-40B4-BE49-F238E27FC236}">
                <a16:creationId xmlns:a16="http://schemas.microsoft.com/office/drawing/2014/main" id="{027E3970-5E7A-4886-8C2B-BEF12310C3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7249A4-0334-46B3-BC70-247A8F6CA941}"/>
              </a:ext>
            </a:extLst>
          </p:cNvPr>
          <p:cNvSpPr>
            <a:spLocks noGrp="1"/>
          </p:cNvSpPr>
          <p:nvPr>
            <p:ph type="sldNum" sz="quarter" idx="12"/>
          </p:nvPr>
        </p:nvSpPr>
        <p:spPr/>
        <p:txBody>
          <a:bodyPr/>
          <a:lstStyle/>
          <a:p>
            <a:fld id="{AAAD7833-E849-4CDC-AB13-6407F9182C82}" type="slidenum">
              <a:rPr lang="en-US" smtClean="0"/>
              <a:t>‹#›</a:t>
            </a:fld>
            <a:endParaRPr lang="en-US"/>
          </a:p>
        </p:txBody>
      </p:sp>
    </p:spTree>
    <p:extLst>
      <p:ext uri="{BB962C8B-B14F-4D97-AF65-F5344CB8AC3E}">
        <p14:creationId xmlns:p14="http://schemas.microsoft.com/office/powerpoint/2010/main" val="31593745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9AC19-3B33-40A0-B838-5ACD96222BF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F9DC6CE-E68E-425E-981F-9C6AAC71D1C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AA058E-AABB-40D6-8FAD-0E179E99E3C3}"/>
              </a:ext>
            </a:extLst>
          </p:cNvPr>
          <p:cNvSpPr>
            <a:spLocks noGrp="1"/>
          </p:cNvSpPr>
          <p:nvPr>
            <p:ph type="dt" sz="half" idx="10"/>
          </p:nvPr>
        </p:nvSpPr>
        <p:spPr/>
        <p:txBody>
          <a:bodyPr/>
          <a:lstStyle/>
          <a:p>
            <a:fld id="{62584D72-BB97-4AE8-946A-8827396C208A}" type="datetimeFigureOut">
              <a:rPr lang="en-US" smtClean="0"/>
              <a:t>12/28/2021</a:t>
            </a:fld>
            <a:endParaRPr lang="en-US"/>
          </a:p>
        </p:txBody>
      </p:sp>
      <p:sp>
        <p:nvSpPr>
          <p:cNvPr id="5" name="Footer Placeholder 4">
            <a:extLst>
              <a:ext uri="{FF2B5EF4-FFF2-40B4-BE49-F238E27FC236}">
                <a16:creationId xmlns:a16="http://schemas.microsoft.com/office/drawing/2014/main" id="{A85F00F6-DA49-4B0B-9F3C-A2950E637D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D3604A-A9CD-4456-9A0E-6CD9EDC4CA04}"/>
              </a:ext>
            </a:extLst>
          </p:cNvPr>
          <p:cNvSpPr>
            <a:spLocks noGrp="1"/>
          </p:cNvSpPr>
          <p:nvPr>
            <p:ph type="sldNum" sz="quarter" idx="12"/>
          </p:nvPr>
        </p:nvSpPr>
        <p:spPr/>
        <p:txBody>
          <a:bodyPr/>
          <a:lstStyle/>
          <a:p>
            <a:fld id="{AAAD7833-E849-4CDC-AB13-6407F9182C82}" type="slidenum">
              <a:rPr lang="en-US" smtClean="0"/>
              <a:t>‹#›</a:t>
            </a:fld>
            <a:endParaRPr lang="en-US"/>
          </a:p>
        </p:txBody>
      </p:sp>
    </p:spTree>
    <p:extLst>
      <p:ext uri="{BB962C8B-B14F-4D97-AF65-F5344CB8AC3E}">
        <p14:creationId xmlns:p14="http://schemas.microsoft.com/office/powerpoint/2010/main" val="26537055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22A29-8EDA-47AB-882E-44A4D174CB5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8E8F139-DC0D-4693-A495-BE06861A54C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439AE5-682E-4A57-85F4-6BC9BFDF4281}"/>
              </a:ext>
            </a:extLst>
          </p:cNvPr>
          <p:cNvSpPr>
            <a:spLocks noGrp="1"/>
          </p:cNvSpPr>
          <p:nvPr>
            <p:ph type="dt" sz="half" idx="10"/>
          </p:nvPr>
        </p:nvSpPr>
        <p:spPr/>
        <p:txBody>
          <a:bodyPr/>
          <a:lstStyle/>
          <a:p>
            <a:fld id="{62584D72-BB97-4AE8-946A-8827396C208A}" type="datetimeFigureOut">
              <a:rPr lang="en-US" smtClean="0"/>
              <a:t>12/28/2021</a:t>
            </a:fld>
            <a:endParaRPr lang="en-US"/>
          </a:p>
        </p:txBody>
      </p:sp>
      <p:sp>
        <p:nvSpPr>
          <p:cNvPr id="5" name="Footer Placeholder 4">
            <a:extLst>
              <a:ext uri="{FF2B5EF4-FFF2-40B4-BE49-F238E27FC236}">
                <a16:creationId xmlns:a16="http://schemas.microsoft.com/office/drawing/2014/main" id="{986D2F2E-390A-4036-BFE9-4D58CA1A1A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C95FC6-D806-4008-975A-8785D8F13F17}"/>
              </a:ext>
            </a:extLst>
          </p:cNvPr>
          <p:cNvSpPr>
            <a:spLocks noGrp="1"/>
          </p:cNvSpPr>
          <p:nvPr>
            <p:ph type="sldNum" sz="quarter" idx="12"/>
          </p:nvPr>
        </p:nvSpPr>
        <p:spPr/>
        <p:txBody>
          <a:bodyPr/>
          <a:lstStyle/>
          <a:p>
            <a:fld id="{AAAD7833-E849-4CDC-AB13-6407F9182C82}" type="slidenum">
              <a:rPr lang="en-US" smtClean="0"/>
              <a:t>‹#›</a:t>
            </a:fld>
            <a:endParaRPr lang="en-US"/>
          </a:p>
        </p:txBody>
      </p:sp>
    </p:spTree>
    <p:extLst>
      <p:ext uri="{BB962C8B-B14F-4D97-AF65-F5344CB8AC3E}">
        <p14:creationId xmlns:p14="http://schemas.microsoft.com/office/powerpoint/2010/main" val="20181806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4D7F1-957A-4927-A675-87DD78FC3C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7FFE2CA-F340-46ED-8749-3B33BA95FB3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B965A8C-B8C8-4199-9CBB-23E42798B0D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D419539-B702-4347-8B30-DF270E1DF601}"/>
              </a:ext>
            </a:extLst>
          </p:cNvPr>
          <p:cNvSpPr>
            <a:spLocks noGrp="1"/>
          </p:cNvSpPr>
          <p:nvPr>
            <p:ph type="dt" sz="half" idx="10"/>
          </p:nvPr>
        </p:nvSpPr>
        <p:spPr/>
        <p:txBody>
          <a:bodyPr/>
          <a:lstStyle/>
          <a:p>
            <a:fld id="{62584D72-BB97-4AE8-946A-8827396C208A}" type="datetimeFigureOut">
              <a:rPr lang="en-US" smtClean="0"/>
              <a:t>12/28/2021</a:t>
            </a:fld>
            <a:endParaRPr lang="en-US"/>
          </a:p>
        </p:txBody>
      </p:sp>
      <p:sp>
        <p:nvSpPr>
          <p:cNvPr id="6" name="Footer Placeholder 5">
            <a:extLst>
              <a:ext uri="{FF2B5EF4-FFF2-40B4-BE49-F238E27FC236}">
                <a16:creationId xmlns:a16="http://schemas.microsoft.com/office/drawing/2014/main" id="{155B78A7-5486-49D6-956D-4620EF7CA2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22E2B78-8ED9-4B5E-B8A3-B9E3AFED3A77}"/>
              </a:ext>
            </a:extLst>
          </p:cNvPr>
          <p:cNvSpPr>
            <a:spLocks noGrp="1"/>
          </p:cNvSpPr>
          <p:nvPr>
            <p:ph type="sldNum" sz="quarter" idx="12"/>
          </p:nvPr>
        </p:nvSpPr>
        <p:spPr/>
        <p:txBody>
          <a:bodyPr/>
          <a:lstStyle/>
          <a:p>
            <a:fld id="{AAAD7833-E849-4CDC-AB13-6407F9182C82}" type="slidenum">
              <a:rPr lang="en-US" smtClean="0"/>
              <a:t>‹#›</a:t>
            </a:fld>
            <a:endParaRPr lang="en-US"/>
          </a:p>
        </p:txBody>
      </p:sp>
    </p:spTree>
    <p:extLst>
      <p:ext uri="{BB962C8B-B14F-4D97-AF65-F5344CB8AC3E}">
        <p14:creationId xmlns:p14="http://schemas.microsoft.com/office/powerpoint/2010/main" val="16021373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F1E8A-5502-4D18-B86E-296374AEEA6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9A83DCF-844B-404A-BBB9-09BF084C021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210C9F0-E935-42DC-93A4-CEE93C26D77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9787599-45E8-4478-A729-D0966F136D6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0B44A74-CA6E-4A33-8714-A1B97E4184B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E6E4448-2DB2-4E70-BAC2-D8FA3A47B149}"/>
              </a:ext>
            </a:extLst>
          </p:cNvPr>
          <p:cNvSpPr>
            <a:spLocks noGrp="1"/>
          </p:cNvSpPr>
          <p:nvPr>
            <p:ph type="dt" sz="half" idx="10"/>
          </p:nvPr>
        </p:nvSpPr>
        <p:spPr/>
        <p:txBody>
          <a:bodyPr/>
          <a:lstStyle/>
          <a:p>
            <a:fld id="{62584D72-BB97-4AE8-946A-8827396C208A}" type="datetimeFigureOut">
              <a:rPr lang="en-US" smtClean="0"/>
              <a:t>12/28/2021</a:t>
            </a:fld>
            <a:endParaRPr lang="en-US"/>
          </a:p>
        </p:txBody>
      </p:sp>
      <p:sp>
        <p:nvSpPr>
          <p:cNvPr id="8" name="Footer Placeholder 7">
            <a:extLst>
              <a:ext uri="{FF2B5EF4-FFF2-40B4-BE49-F238E27FC236}">
                <a16:creationId xmlns:a16="http://schemas.microsoft.com/office/drawing/2014/main" id="{16BF0B91-2698-4D57-AA24-F5D59C18DA6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D5BE695-FD9D-4305-8A57-B28F19015384}"/>
              </a:ext>
            </a:extLst>
          </p:cNvPr>
          <p:cNvSpPr>
            <a:spLocks noGrp="1"/>
          </p:cNvSpPr>
          <p:nvPr>
            <p:ph type="sldNum" sz="quarter" idx="12"/>
          </p:nvPr>
        </p:nvSpPr>
        <p:spPr/>
        <p:txBody>
          <a:bodyPr/>
          <a:lstStyle/>
          <a:p>
            <a:fld id="{AAAD7833-E849-4CDC-AB13-6407F9182C82}" type="slidenum">
              <a:rPr lang="en-US" smtClean="0"/>
              <a:t>‹#›</a:t>
            </a:fld>
            <a:endParaRPr lang="en-US"/>
          </a:p>
        </p:txBody>
      </p:sp>
    </p:spTree>
    <p:extLst>
      <p:ext uri="{BB962C8B-B14F-4D97-AF65-F5344CB8AC3E}">
        <p14:creationId xmlns:p14="http://schemas.microsoft.com/office/powerpoint/2010/main" val="35866601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37AB4-CDB8-478A-ACC5-CC8DF8F47BD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A1600B5-D05D-4346-A097-B1DB5DC806A4}"/>
              </a:ext>
            </a:extLst>
          </p:cNvPr>
          <p:cNvSpPr>
            <a:spLocks noGrp="1"/>
          </p:cNvSpPr>
          <p:nvPr>
            <p:ph type="dt" sz="half" idx="10"/>
          </p:nvPr>
        </p:nvSpPr>
        <p:spPr/>
        <p:txBody>
          <a:bodyPr/>
          <a:lstStyle/>
          <a:p>
            <a:fld id="{62584D72-BB97-4AE8-946A-8827396C208A}" type="datetimeFigureOut">
              <a:rPr lang="en-US" smtClean="0"/>
              <a:t>12/28/2021</a:t>
            </a:fld>
            <a:endParaRPr lang="en-US"/>
          </a:p>
        </p:txBody>
      </p:sp>
      <p:sp>
        <p:nvSpPr>
          <p:cNvPr id="4" name="Footer Placeholder 3">
            <a:extLst>
              <a:ext uri="{FF2B5EF4-FFF2-40B4-BE49-F238E27FC236}">
                <a16:creationId xmlns:a16="http://schemas.microsoft.com/office/drawing/2014/main" id="{8A8A231B-4A1D-4F4B-B64D-488DA03806B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A159746-9816-4982-9AD5-A5FB604C5810}"/>
              </a:ext>
            </a:extLst>
          </p:cNvPr>
          <p:cNvSpPr>
            <a:spLocks noGrp="1"/>
          </p:cNvSpPr>
          <p:nvPr>
            <p:ph type="sldNum" sz="quarter" idx="12"/>
          </p:nvPr>
        </p:nvSpPr>
        <p:spPr/>
        <p:txBody>
          <a:bodyPr/>
          <a:lstStyle/>
          <a:p>
            <a:fld id="{AAAD7833-E849-4CDC-AB13-6407F9182C82}" type="slidenum">
              <a:rPr lang="en-US" smtClean="0"/>
              <a:t>‹#›</a:t>
            </a:fld>
            <a:endParaRPr lang="en-US"/>
          </a:p>
        </p:txBody>
      </p:sp>
    </p:spTree>
    <p:extLst>
      <p:ext uri="{BB962C8B-B14F-4D97-AF65-F5344CB8AC3E}">
        <p14:creationId xmlns:p14="http://schemas.microsoft.com/office/powerpoint/2010/main" val="1056885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1E473C4-96FF-4F6F-9B4E-8A94C4C006C2}"/>
              </a:ext>
            </a:extLst>
          </p:cNvPr>
          <p:cNvSpPr>
            <a:spLocks noGrp="1"/>
          </p:cNvSpPr>
          <p:nvPr>
            <p:ph type="dt" sz="half" idx="10"/>
          </p:nvPr>
        </p:nvSpPr>
        <p:spPr/>
        <p:txBody>
          <a:bodyPr/>
          <a:lstStyle/>
          <a:p>
            <a:fld id="{62584D72-BB97-4AE8-946A-8827396C208A}" type="datetimeFigureOut">
              <a:rPr lang="en-US" smtClean="0"/>
              <a:t>12/28/2021</a:t>
            </a:fld>
            <a:endParaRPr lang="en-US"/>
          </a:p>
        </p:txBody>
      </p:sp>
      <p:sp>
        <p:nvSpPr>
          <p:cNvPr id="3" name="Footer Placeholder 2">
            <a:extLst>
              <a:ext uri="{FF2B5EF4-FFF2-40B4-BE49-F238E27FC236}">
                <a16:creationId xmlns:a16="http://schemas.microsoft.com/office/drawing/2014/main" id="{1FEB2425-199F-420C-8F92-0D12D2D17FB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8786935-D1AD-46CE-A492-1C76C9436191}"/>
              </a:ext>
            </a:extLst>
          </p:cNvPr>
          <p:cNvSpPr>
            <a:spLocks noGrp="1"/>
          </p:cNvSpPr>
          <p:nvPr>
            <p:ph type="sldNum" sz="quarter" idx="12"/>
          </p:nvPr>
        </p:nvSpPr>
        <p:spPr/>
        <p:txBody>
          <a:bodyPr/>
          <a:lstStyle/>
          <a:p>
            <a:fld id="{AAAD7833-E849-4CDC-AB13-6407F9182C82}" type="slidenum">
              <a:rPr lang="en-US" smtClean="0"/>
              <a:t>‹#›</a:t>
            </a:fld>
            <a:endParaRPr lang="en-US"/>
          </a:p>
        </p:txBody>
      </p:sp>
    </p:spTree>
    <p:extLst>
      <p:ext uri="{BB962C8B-B14F-4D97-AF65-F5344CB8AC3E}">
        <p14:creationId xmlns:p14="http://schemas.microsoft.com/office/powerpoint/2010/main" val="40353693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E9F7B-C748-41A1-885A-1756DC85B17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AD0613D-B417-4CAD-BD01-D3A30BD0FF1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8693EA4-AC03-4681-ADC7-67A917C19D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1DC9447-7FBB-4182-B001-455F5A54EBA7}"/>
              </a:ext>
            </a:extLst>
          </p:cNvPr>
          <p:cNvSpPr>
            <a:spLocks noGrp="1"/>
          </p:cNvSpPr>
          <p:nvPr>
            <p:ph type="dt" sz="half" idx="10"/>
          </p:nvPr>
        </p:nvSpPr>
        <p:spPr/>
        <p:txBody>
          <a:bodyPr/>
          <a:lstStyle/>
          <a:p>
            <a:fld id="{62584D72-BB97-4AE8-946A-8827396C208A}" type="datetimeFigureOut">
              <a:rPr lang="en-US" smtClean="0"/>
              <a:t>12/28/2021</a:t>
            </a:fld>
            <a:endParaRPr lang="en-US"/>
          </a:p>
        </p:txBody>
      </p:sp>
      <p:sp>
        <p:nvSpPr>
          <p:cNvPr id="6" name="Footer Placeholder 5">
            <a:extLst>
              <a:ext uri="{FF2B5EF4-FFF2-40B4-BE49-F238E27FC236}">
                <a16:creationId xmlns:a16="http://schemas.microsoft.com/office/drawing/2014/main" id="{F0AFB301-C2F0-4F8D-B703-0ED13DE53A1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8FF0589-3857-474F-A53B-9E36644C148C}"/>
              </a:ext>
            </a:extLst>
          </p:cNvPr>
          <p:cNvSpPr>
            <a:spLocks noGrp="1"/>
          </p:cNvSpPr>
          <p:nvPr>
            <p:ph type="sldNum" sz="quarter" idx="12"/>
          </p:nvPr>
        </p:nvSpPr>
        <p:spPr/>
        <p:txBody>
          <a:bodyPr/>
          <a:lstStyle/>
          <a:p>
            <a:fld id="{AAAD7833-E849-4CDC-AB13-6407F9182C82}" type="slidenum">
              <a:rPr lang="en-US" smtClean="0"/>
              <a:t>‹#›</a:t>
            </a:fld>
            <a:endParaRPr lang="en-US"/>
          </a:p>
        </p:txBody>
      </p:sp>
    </p:spTree>
    <p:extLst>
      <p:ext uri="{BB962C8B-B14F-4D97-AF65-F5344CB8AC3E}">
        <p14:creationId xmlns:p14="http://schemas.microsoft.com/office/powerpoint/2010/main" val="32644985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78841-D1DF-46F4-B5A9-914003F488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49DE39E-EE50-4C74-8006-2C3B9766020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D3007DE-AA76-40F7-BE3A-8C721A6C9A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CAFE307-977B-489F-9FAB-9007621FBC62}"/>
              </a:ext>
            </a:extLst>
          </p:cNvPr>
          <p:cNvSpPr>
            <a:spLocks noGrp="1"/>
          </p:cNvSpPr>
          <p:nvPr>
            <p:ph type="dt" sz="half" idx="10"/>
          </p:nvPr>
        </p:nvSpPr>
        <p:spPr/>
        <p:txBody>
          <a:bodyPr/>
          <a:lstStyle/>
          <a:p>
            <a:fld id="{62584D72-BB97-4AE8-946A-8827396C208A}" type="datetimeFigureOut">
              <a:rPr lang="en-US" smtClean="0"/>
              <a:t>12/28/2021</a:t>
            </a:fld>
            <a:endParaRPr lang="en-US"/>
          </a:p>
        </p:txBody>
      </p:sp>
      <p:sp>
        <p:nvSpPr>
          <p:cNvPr id="6" name="Footer Placeholder 5">
            <a:extLst>
              <a:ext uri="{FF2B5EF4-FFF2-40B4-BE49-F238E27FC236}">
                <a16:creationId xmlns:a16="http://schemas.microsoft.com/office/drawing/2014/main" id="{E5463B0E-0762-4B15-8A30-B1A009EA1A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269D6F-183C-4FC5-A22B-56D137650AAE}"/>
              </a:ext>
            </a:extLst>
          </p:cNvPr>
          <p:cNvSpPr>
            <a:spLocks noGrp="1"/>
          </p:cNvSpPr>
          <p:nvPr>
            <p:ph type="sldNum" sz="quarter" idx="12"/>
          </p:nvPr>
        </p:nvSpPr>
        <p:spPr/>
        <p:txBody>
          <a:bodyPr/>
          <a:lstStyle/>
          <a:p>
            <a:fld id="{AAAD7833-E849-4CDC-AB13-6407F9182C82}" type="slidenum">
              <a:rPr lang="en-US" smtClean="0"/>
              <a:t>‹#›</a:t>
            </a:fld>
            <a:endParaRPr lang="en-US"/>
          </a:p>
        </p:txBody>
      </p:sp>
    </p:spTree>
    <p:extLst>
      <p:ext uri="{BB962C8B-B14F-4D97-AF65-F5344CB8AC3E}">
        <p14:creationId xmlns:p14="http://schemas.microsoft.com/office/powerpoint/2010/main" val="27117324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E85DC18-5080-4C0E-B896-46E668E6C1D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D49565B-267A-4C8C-B920-712BD570022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BCA5FB-C4CE-46C5-8108-6387B475B01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584D72-BB97-4AE8-946A-8827396C208A}" type="datetimeFigureOut">
              <a:rPr lang="en-US" smtClean="0"/>
              <a:t>12/28/2021</a:t>
            </a:fld>
            <a:endParaRPr lang="en-US"/>
          </a:p>
        </p:txBody>
      </p:sp>
      <p:sp>
        <p:nvSpPr>
          <p:cNvPr id="5" name="Footer Placeholder 4">
            <a:extLst>
              <a:ext uri="{FF2B5EF4-FFF2-40B4-BE49-F238E27FC236}">
                <a16:creationId xmlns:a16="http://schemas.microsoft.com/office/drawing/2014/main" id="{94311532-BC91-4947-B5DD-46915699A72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743D0CB-28DB-498F-B6F5-89EB5881E83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AD7833-E849-4CDC-AB13-6407F9182C82}" type="slidenum">
              <a:rPr lang="en-US" smtClean="0"/>
              <a:t>‹#›</a:t>
            </a:fld>
            <a:endParaRPr lang="en-US"/>
          </a:p>
        </p:txBody>
      </p:sp>
    </p:spTree>
    <p:extLst>
      <p:ext uri="{BB962C8B-B14F-4D97-AF65-F5344CB8AC3E}">
        <p14:creationId xmlns:p14="http://schemas.microsoft.com/office/powerpoint/2010/main" val="2568896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8">
            <a:extLst>
              <a:ext uri="{FF2B5EF4-FFF2-40B4-BE49-F238E27FC236}">
                <a16:creationId xmlns:a16="http://schemas.microsoft.com/office/drawing/2014/main" id="{8CA06CD6-90CA-4C45-856C-6771339E1E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0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F43C04-B7EE-46D5-ADC7-366411F09375}"/>
              </a:ext>
            </a:extLst>
          </p:cNvPr>
          <p:cNvSpPr>
            <a:spLocks noGrp="1"/>
          </p:cNvSpPr>
          <p:nvPr>
            <p:ph type="ctrTitle"/>
          </p:nvPr>
        </p:nvSpPr>
        <p:spPr>
          <a:xfrm>
            <a:off x="838200" y="963507"/>
            <a:ext cx="3494362" cy="4930986"/>
          </a:xfrm>
        </p:spPr>
        <p:txBody>
          <a:bodyPr vert="horz" lIns="91440" tIns="45720" rIns="91440" bIns="45720" rtlCol="0" anchor="ctr">
            <a:normAutofit/>
          </a:bodyPr>
          <a:lstStyle/>
          <a:p>
            <a:pPr algn="r"/>
            <a:r>
              <a:rPr lang="en-US" sz="4400" u="sng" kern="1200">
                <a:solidFill>
                  <a:schemeClr val="accent1"/>
                </a:solidFill>
                <a:latin typeface="+mj-lt"/>
                <a:ea typeface="+mj-ea"/>
                <a:cs typeface="+mj-cs"/>
              </a:rPr>
              <a:t>Introduction To Data management </a:t>
            </a:r>
          </a:p>
        </p:txBody>
      </p:sp>
      <p:cxnSp>
        <p:nvCxnSpPr>
          <p:cNvPr id="16" name="Straight Connector 10">
            <a:extLst>
              <a:ext uri="{FF2B5EF4-FFF2-40B4-BE49-F238E27FC236}">
                <a16:creationId xmlns:a16="http://schemas.microsoft.com/office/drawing/2014/main" id="{5021601D-2758-4B15-A31C-FDA184C51B3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E55A7542-39CC-4492-9B74-F9B54B6A6540}"/>
              </a:ext>
            </a:extLst>
          </p:cNvPr>
          <p:cNvSpPr>
            <a:spLocks noGrp="1"/>
          </p:cNvSpPr>
          <p:nvPr>
            <p:ph type="subTitle" idx="1"/>
          </p:nvPr>
        </p:nvSpPr>
        <p:spPr>
          <a:xfrm>
            <a:off x="4976030" y="963507"/>
            <a:ext cx="6250940" cy="2304627"/>
          </a:xfrm>
        </p:spPr>
        <p:txBody>
          <a:bodyPr vert="horz" lIns="91440" tIns="45720" rIns="91440" bIns="45720" rtlCol="0" anchor="b">
            <a:normAutofit/>
          </a:bodyPr>
          <a:lstStyle/>
          <a:p>
            <a:pPr indent="-228600" algn="l">
              <a:buFont typeface="Arial" panose="020B0604020202020204" pitchFamily="34" charset="0"/>
              <a:buChar char="•"/>
            </a:pPr>
            <a:r>
              <a:rPr lang="en-US" sz="2800" b="1" u="sng" dirty="0"/>
              <a:t>Stock Market Analysis</a:t>
            </a:r>
          </a:p>
        </p:txBody>
      </p:sp>
      <p:sp>
        <p:nvSpPr>
          <p:cNvPr id="4" name="TextBox 3">
            <a:extLst>
              <a:ext uri="{FF2B5EF4-FFF2-40B4-BE49-F238E27FC236}">
                <a16:creationId xmlns:a16="http://schemas.microsoft.com/office/drawing/2014/main" id="{7F38754F-E95E-4F6E-BEFA-2373BF9FED38}"/>
              </a:ext>
            </a:extLst>
          </p:cNvPr>
          <p:cNvSpPr txBox="1"/>
          <p:nvPr/>
        </p:nvSpPr>
        <p:spPr>
          <a:xfrm>
            <a:off x="4976030" y="3589866"/>
            <a:ext cx="6250940" cy="2304628"/>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000" dirty="0"/>
              <a:t>Navin chandra </a:t>
            </a:r>
          </a:p>
          <a:p>
            <a:pPr indent="-228600">
              <a:lnSpc>
                <a:spcPct val="90000"/>
              </a:lnSpc>
              <a:spcAft>
                <a:spcPts val="600"/>
              </a:spcAft>
              <a:buFont typeface="Arial" panose="020B0604020202020204" pitchFamily="34" charset="0"/>
              <a:buChar char="•"/>
            </a:pPr>
            <a:r>
              <a:rPr lang="en-US" sz="2000" dirty="0"/>
              <a:t>Registration No – 12001138</a:t>
            </a:r>
          </a:p>
          <a:p>
            <a:pPr indent="-228600">
              <a:lnSpc>
                <a:spcPct val="90000"/>
              </a:lnSpc>
              <a:spcAft>
                <a:spcPts val="600"/>
              </a:spcAft>
              <a:buFont typeface="Arial" panose="020B0604020202020204" pitchFamily="34" charset="0"/>
              <a:buChar char="•"/>
            </a:pPr>
            <a:r>
              <a:rPr lang="en-US" sz="2000" dirty="0" err="1"/>
              <a:t>Programme</a:t>
            </a:r>
            <a:r>
              <a:rPr lang="en-US" sz="2000" dirty="0"/>
              <a:t> and Section – KM007 Course Code – INT217 </a:t>
            </a:r>
          </a:p>
        </p:txBody>
      </p:sp>
    </p:spTree>
    <p:extLst>
      <p:ext uri="{BB962C8B-B14F-4D97-AF65-F5344CB8AC3E}">
        <p14:creationId xmlns:p14="http://schemas.microsoft.com/office/powerpoint/2010/main" val="33606436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63BBA7-D259-4DDA-9DA6-00B481942322}"/>
              </a:ext>
            </a:extLst>
          </p:cNvPr>
          <p:cNvSpPr>
            <a:spLocks noGrp="1"/>
          </p:cNvSpPr>
          <p:nvPr>
            <p:ph type="title"/>
          </p:nvPr>
        </p:nvSpPr>
        <p:spPr>
          <a:xfrm>
            <a:off x="630936" y="502920"/>
            <a:ext cx="3419856" cy="1463040"/>
          </a:xfrm>
        </p:spPr>
        <p:txBody>
          <a:bodyPr anchor="ctr">
            <a:normAutofit/>
          </a:bodyPr>
          <a:lstStyle/>
          <a:p>
            <a:r>
              <a:rPr lang="en-US" sz="4800"/>
              <a:t>Analysis on dataset 5</a:t>
            </a:r>
          </a:p>
        </p:txBody>
      </p:sp>
      <p:sp>
        <p:nvSpPr>
          <p:cNvPr id="11"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F17B207-4F16-46A8-B843-EFC7996126CC}"/>
              </a:ext>
            </a:extLst>
          </p:cNvPr>
          <p:cNvSpPr>
            <a:spLocks noGrp="1"/>
          </p:cNvSpPr>
          <p:nvPr>
            <p:ph idx="1"/>
          </p:nvPr>
        </p:nvSpPr>
        <p:spPr>
          <a:xfrm>
            <a:off x="4654295" y="502920"/>
            <a:ext cx="6894576" cy="1463040"/>
          </a:xfrm>
        </p:spPr>
        <p:txBody>
          <a:bodyPr anchor="ctr">
            <a:normAutofit/>
          </a:bodyPr>
          <a:lstStyle/>
          <a:p>
            <a:r>
              <a:rPr lang="en-US" sz="2200" dirty="0"/>
              <a:t>The dataset 5 is of HDFC company and we will </a:t>
            </a:r>
            <a:r>
              <a:rPr lang="en-US" sz="2200" dirty="0" err="1"/>
              <a:t>analyse</a:t>
            </a:r>
            <a:r>
              <a:rPr lang="en-US" sz="2200" dirty="0"/>
              <a:t> the data of HDFC and try to find out in which year HDFC had its highest closing price</a:t>
            </a:r>
          </a:p>
        </p:txBody>
      </p:sp>
      <p:pic>
        <p:nvPicPr>
          <p:cNvPr id="4" name="Picture 3" descr="Table&#10;&#10;Description automatically generated">
            <a:extLst>
              <a:ext uri="{FF2B5EF4-FFF2-40B4-BE49-F238E27FC236}">
                <a16:creationId xmlns:a16="http://schemas.microsoft.com/office/drawing/2014/main" id="{EC380FA4-FA95-42B4-859B-966BCA05E1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0936" y="2011680"/>
            <a:ext cx="11025671" cy="4741041"/>
          </a:xfrm>
          <a:prstGeom prst="rect">
            <a:avLst/>
          </a:prstGeom>
        </p:spPr>
      </p:pic>
    </p:spTree>
    <p:extLst>
      <p:ext uri="{BB962C8B-B14F-4D97-AF65-F5344CB8AC3E}">
        <p14:creationId xmlns:p14="http://schemas.microsoft.com/office/powerpoint/2010/main" val="13533865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7BF42CA-AD55-48B4-8949-C4DCA60A6A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6AE1D3D-3106-4CB2-AA7C-0C1642AC0F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0A31B6AF-B711-4CDB-8C2B-16E963DDC4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137" y="0"/>
            <a:ext cx="5646974" cy="6483075"/>
            <a:chOff x="-19221" y="0"/>
            <a:chExt cx="5646974" cy="6483075"/>
          </a:xfrm>
        </p:grpSpPr>
        <p:sp>
          <p:nvSpPr>
            <p:cNvPr id="13" name="Freeform: Shape 12">
              <a:extLst>
                <a:ext uri="{FF2B5EF4-FFF2-40B4-BE49-F238E27FC236}">
                  <a16:creationId xmlns:a16="http://schemas.microsoft.com/office/drawing/2014/main" id="{CA818331-E13C-49C6-B98D-A60AD0E85A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16610"/>
              <a:ext cx="5535001" cy="6250127"/>
            </a:xfrm>
            <a:custGeom>
              <a:avLst/>
              <a:gdLst>
                <a:gd name="connsiteX0" fmla="*/ 2510242 w 5535001"/>
                <a:gd name="connsiteY0" fmla="*/ 174 h 6250127"/>
                <a:gd name="connsiteX1" fmla="*/ 2550551 w 5535001"/>
                <a:gd name="connsiteY1" fmla="*/ 510 h 6250127"/>
                <a:gd name="connsiteX2" fmla="*/ 2629490 w 5535001"/>
                <a:gd name="connsiteY2" fmla="*/ 3757 h 6250127"/>
                <a:gd name="connsiteX3" fmla="*/ 2708317 w 5535001"/>
                <a:gd name="connsiteY3" fmla="*/ 7229 h 6250127"/>
                <a:gd name="connsiteX4" fmla="*/ 2787256 w 5535001"/>
                <a:gd name="connsiteY4" fmla="*/ 14619 h 6250127"/>
                <a:gd name="connsiteX5" fmla="*/ 3408467 w 5535001"/>
                <a:gd name="connsiteY5" fmla="*/ 145064 h 6250127"/>
                <a:gd name="connsiteX6" fmla="*/ 3557723 w 5535001"/>
                <a:gd name="connsiteY6" fmla="*/ 199593 h 6250127"/>
                <a:gd name="connsiteX7" fmla="*/ 3594337 w 5535001"/>
                <a:gd name="connsiteY7" fmla="*/ 214597 h 6250127"/>
                <a:gd name="connsiteX8" fmla="*/ 3630616 w 5535001"/>
                <a:gd name="connsiteY8" fmla="*/ 230385 h 6250127"/>
                <a:gd name="connsiteX9" fmla="*/ 3703172 w 5535001"/>
                <a:gd name="connsiteY9" fmla="*/ 262073 h 6250127"/>
                <a:gd name="connsiteX10" fmla="*/ 3739003 w 5535001"/>
                <a:gd name="connsiteY10" fmla="*/ 278756 h 6250127"/>
                <a:gd name="connsiteX11" fmla="*/ 3756806 w 5535001"/>
                <a:gd name="connsiteY11" fmla="*/ 287266 h 6250127"/>
                <a:gd name="connsiteX12" fmla="*/ 3773714 w 5535001"/>
                <a:gd name="connsiteY12" fmla="*/ 297567 h 6250127"/>
                <a:gd name="connsiteX13" fmla="*/ 3840784 w 5535001"/>
                <a:gd name="connsiteY13" fmla="*/ 339332 h 6250127"/>
                <a:gd name="connsiteX14" fmla="*/ 3873927 w 5535001"/>
                <a:gd name="connsiteY14" fmla="*/ 360495 h 6250127"/>
                <a:gd name="connsiteX15" fmla="*/ 3906062 w 5535001"/>
                <a:gd name="connsiteY15" fmla="*/ 383001 h 6250127"/>
                <a:gd name="connsiteX16" fmla="*/ 3969662 w 5535001"/>
                <a:gd name="connsiteY16" fmla="*/ 428572 h 6250127"/>
                <a:gd name="connsiteX17" fmla="*/ 4423029 w 5535001"/>
                <a:gd name="connsiteY17" fmla="*/ 837600 h 6250127"/>
                <a:gd name="connsiteX18" fmla="*/ 4474647 w 5535001"/>
                <a:gd name="connsiteY18" fmla="*/ 891569 h 6250127"/>
                <a:gd name="connsiteX19" fmla="*/ 4524250 w 5535001"/>
                <a:gd name="connsiteY19" fmla="*/ 946883 h 6250127"/>
                <a:gd name="connsiteX20" fmla="*/ 4573965 w 5535001"/>
                <a:gd name="connsiteY20" fmla="*/ 1001748 h 6250127"/>
                <a:gd name="connsiteX21" fmla="*/ 4622224 w 5535001"/>
                <a:gd name="connsiteY21" fmla="*/ 1057509 h 6250127"/>
                <a:gd name="connsiteX22" fmla="*/ 4717510 w 5535001"/>
                <a:gd name="connsiteY22" fmla="*/ 1169143 h 6250127"/>
                <a:gd name="connsiteX23" fmla="*/ 4764986 w 5535001"/>
                <a:gd name="connsiteY23" fmla="*/ 1224681 h 6250127"/>
                <a:gd name="connsiteX24" fmla="*/ 4813021 w 5535001"/>
                <a:gd name="connsiteY24" fmla="*/ 1279994 h 6250127"/>
                <a:gd name="connsiteX25" fmla="*/ 5001915 w 5535001"/>
                <a:gd name="connsiteY25" fmla="*/ 1506846 h 6250127"/>
                <a:gd name="connsiteX26" fmla="*/ 5170542 w 5535001"/>
                <a:gd name="connsiteY26" fmla="*/ 1751165 h 6250127"/>
                <a:gd name="connsiteX27" fmla="*/ 5428969 w 5535001"/>
                <a:gd name="connsiteY27" fmla="*/ 2293660 h 6250127"/>
                <a:gd name="connsiteX28" fmla="*/ 5534893 w 5535001"/>
                <a:gd name="connsiteY28" fmla="*/ 2899307 h 6250127"/>
                <a:gd name="connsiteX29" fmla="*/ 5508804 w 5535001"/>
                <a:gd name="connsiteY29" fmla="*/ 3211144 h 6250127"/>
                <a:gd name="connsiteX30" fmla="*/ 5426282 w 5535001"/>
                <a:gd name="connsiteY30" fmla="*/ 3513352 h 6250127"/>
                <a:gd name="connsiteX31" fmla="*/ 5248250 w 5535001"/>
                <a:gd name="connsiteY31" fmla="*/ 4030542 h 6250127"/>
                <a:gd name="connsiteX32" fmla="*/ 5208612 w 5535001"/>
                <a:gd name="connsiteY32" fmla="*/ 4161771 h 6250127"/>
                <a:gd name="connsiteX33" fmla="*/ 5170318 w 5535001"/>
                <a:gd name="connsiteY33" fmla="*/ 4294680 h 6250127"/>
                <a:gd name="connsiteX34" fmla="*/ 5132248 w 5535001"/>
                <a:gd name="connsiteY34" fmla="*/ 4430164 h 6250127"/>
                <a:gd name="connsiteX35" fmla="*/ 5112765 w 5535001"/>
                <a:gd name="connsiteY35" fmla="*/ 4498914 h 6250127"/>
                <a:gd name="connsiteX36" fmla="*/ 5091715 w 5535001"/>
                <a:gd name="connsiteY36" fmla="*/ 4569119 h 6250127"/>
                <a:gd name="connsiteX37" fmla="*/ 5068985 w 5535001"/>
                <a:gd name="connsiteY37" fmla="*/ 4640220 h 6250127"/>
                <a:gd name="connsiteX38" fmla="*/ 5043904 w 5535001"/>
                <a:gd name="connsiteY38" fmla="*/ 4712105 h 6250127"/>
                <a:gd name="connsiteX39" fmla="*/ 5015799 w 5535001"/>
                <a:gd name="connsiteY39" fmla="*/ 4784438 h 6250127"/>
                <a:gd name="connsiteX40" fmla="*/ 4982880 w 5535001"/>
                <a:gd name="connsiteY40" fmla="*/ 4856435 h 6250127"/>
                <a:gd name="connsiteX41" fmla="*/ 4817276 w 5535001"/>
                <a:gd name="connsiteY41" fmla="*/ 5125275 h 6250127"/>
                <a:gd name="connsiteX42" fmla="*/ 4618753 w 5535001"/>
                <a:gd name="connsiteY42" fmla="*/ 5355374 h 6250127"/>
                <a:gd name="connsiteX43" fmla="*/ 4566575 w 5535001"/>
                <a:gd name="connsiteY43" fmla="*/ 5408560 h 6250127"/>
                <a:gd name="connsiteX44" fmla="*/ 4513837 w 5535001"/>
                <a:gd name="connsiteY44" fmla="*/ 5461186 h 6250127"/>
                <a:gd name="connsiteX45" fmla="*/ 4459531 w 5535001"/>
                <a:gd name="connsiteY45" fmla="*/ 5512580 h 6250127"/>
                <a:gd name="connsiteX46" fmla="*/ 4404554 w 5535001"/>
                <a:gd name="connsiteY46" fmla="*/ 5563526 h 6250127"/>
                <a:gd name="connsiteX47" fmla="*/ 4348009 w 5535001"/>
                <a:gd name="connsiteY47" fmla="*/ 5613017 h 6250127"/>
                <a:gd name="connsiteX48" fmla="*/ 4290568 w 5535001"/>
                <a:gd name="connsiteY48" fmla="*/ 5661948 h 6250127"/>
                <a:gd name="connsiteX49" fmla="*/ 4276124 w 5535001"/>
                <a:gd name="connsiteY49" fmla="*/ 5674153 h 6250127"/>
                <a:gd name="connsiteX50" fmla="*/ 4261120 w 5535001"/>
                <a:gd name="connsiteY50" fmla="*/ 5685798 h 6250127"/>
                <a:gd name="connsiteX51" fmla="*/ 4231112 w 5535001"/>
                <a:gd name="connsiteY51" fmla="*/ 5708976 h 6250127"/>
                <a:gd name="connsiteX52" fmla="*/ 4170984 w 5535001"/>
                <a:gd name="connsiteY52" fmla="*/ 5755443 h 6250127"/>
                <a:gd name="connsiteX53" fmla="*/ 4046025 w 5535001"/>
                <a:gd name="connsiteY53" fmla="*/ 5843228 h 6250127"/>
                <a:gd name="connsiteX54" fmla="*/ 3915356 w 5535001"/>
                <a:gd name="connsiteY54" fmla="*/ 5923735 h 6250127"/>
                <a:gd name="connsiteX55" fmla="*/ 3346323 w 5535001"/>
                <a:gd name="connsiteY55" fmla="*/ 6158872 h 6250127"/>
                <a:gd name="connsiteX56" fmla="*/ 2743476 w 5535001"/>
                <a:gd name="connsiteY56" fmla="*/ 6247328 h 6250127"/>
                <a:gd name="connsiteX57" fmla="*/ 2668120 w 5535001"/>
                <a:gd name="connsiteY57" fmla="*/ 6249344 h 6250127"/>
                <a:gd name="connsiteX58" fmla="*/ 2630498 w 5535001"/>
                <a:gd name="connsiteY58" fmla="*/ 6250127 h 6250127"/>
                <a:gd name="connsiteX59" fmla="*/ 2592988 w 5535001"/>
                <a:gd name="connsiteY59" fmla="*/ 6249568 h 6250127"/>
                <a:gd name="connsiteX60" fmla="*/ 2518080 w 5535001"/>
                <a:gd name="connsiteY60" fmla="*/ 6247777 h 6250127"/>
                <a:gd name="connsiteX61" fmla="*/ 2442948 w 5535001"/>
                <a:gd name="connsiteY61" fmla="*/ 6244529 h 6250127"/>
                <a:gd name="connsiteX62" fmla="*/ 2291676 w 5535001"/>
                <a:gd name="connsiteY62" fmla="*/ 6232213 h 6250127"/>
                <a:gd name="connsiteX63" fmla="*/ 2141412 w 5535001"/>
                <a:gd name="connsiteY63" fmla="*/ 6212394 h 6250127"/>
                <a:gd name="connsiteX64" fmla="*/ 1992715 w 5535001"/>
                <a:gd name="connsiteY64" fmla="*/ 6184961 h 6250127"/>
                <a:gd name="connsiteX65" fmla="*/ 1845811 w 5535001"/>
                <a:gd name="connsiteY65" fmla="*/ 6151034 h 6250127"/>
                <a:gd name="connsiteX66" fmla="*/ 1701033 w 5535001"/>
                <a:gd name="connsiteY66" fmla="*/ 6110724 h 6250127"/>
                <a:gd name="connsiteX67" fmla="*/ 1629484 w 5535001"/>
                <a:gd name="connsiteY67" fmla="*/ 6088219 h 6250127"/>
                <a:gd name="connsiteX68" fmla="*/ 1558383 w 5535001"/>
                <a:gd name="connsiteY68" fmla="*/ 6064929 h 6250127"/>
                <a:gd name="connsiteX69" fmla="*/ 1011968 w 5535001"/>
                <a:gd name="connsiteY69" fmla="*/ 5828896 h 6250127"/>
                <a:gd name="connsiteX70" fmla="*/ 511237 w 5535001"/>
                <a:gd name="connsiteY70" fmla="*/ 5512356 h 6250127"/>
                <a:gd name="connsiteX71" fmla="*/ 395572 w 5535001"/>
                <a:gd name="connsiteY71" fmla="*/ 5419757 h 6250127"/>
                <a:gd name="connsiteX72" fmla="*/ 284722 w 5535001"/>
                <a:gd name="connsiteY72" fmla="*/ 5321559 h 6250127"/>
                <a:gd name="connsiteX73" fmla="*/ 257513 w 5535001"/>
                <a:gd name="connsiteY73" fmla="*/ 5296477 h 6250127"/>
                <a:gd name="connsiteX74" fmla="*/ 243853 w 5535001"/>
                <a:gd name="connsiteY74" fmla="*/ 5283937 h 6250127"/>
                <a:gd name="connsiteX75" fmla="*/ 230752 w 5535001"/>
                <a:gd name="connsiteY75" fmla="*/ 5270836 h 6250127"/>
                <a:gd name="connsiteX76" fmla="*/ 178574 w 5535001"/>
                <a:gd name="connsiteY76" fmla="*/ 5218322 h 6250127"/>
                <a:gd name="connsiteX77" fmla="*/ 126508 w 5535001"/>
                <a:gd name="connsiteY77" fmla="*/ 5165584 h 6250127"/>
                <a:gd name="connsiteX78" fmla="*/ 76345 w 5535001"/>
                <a:gd name="connsiteY78" fmla="*/ 5111167 h 6250127"/>
                <a:gd name="connsiteX79" fmla="*/ 26407 w 5535001"/>
                <a:gd name="connsiteY79" fmla="*/ 5056413 h 6250127"/>
                <a:gd name="connsiteX80" fmla="*/ 0 w 5535001"/>
                <a:gd name="connsiteY80" fmla="*/ 5024776 h 6250127"/>
                <a:gd name="connsiteX81" fmla="*/ 0 w 5535001"/>
                <a:gd name="connsiteY81" fmla="*/ 4492798 h 6250127"/>
                <a:gd name="connsiteX82" fmla="*/ 28534 w 5535001"/>
                <a:gd name="connsiteY82" fmla="*/ 4537879 h 6250127"/>
                <a:gd name="connsiteX83" fmla="*/ 66604 w 5535001"/>
                <a:gd name="connsiteY83" fmla="*/ 4592745 h 6250127"/>
                <a:gd name="connsiteX84" fmla="*/ 104114 w 5535001"/>
                <a:gd name="connsiteY84" fmla="*/ 4647834 h 6250127"/>
                <a:gd name="connsiteX85" fmla="*/ 143751 w 5535001"/>
                <a:gd name="connsiteY85" fmla="*/ 4701580 h 6250127"/>
                <a:gd name="connsiteX86" fmla="*/ 182717 w 5535001"/>
                <a:gd name="connsiteY86" fmla="*/ 4755773 h 6250127"/>
                <a:gd name="connsiteX87" fmla="*/ 223810 w 5535001"/>
                <a:gd name="connsiteY87" fmla="*/ 4808399 h 6250127"/>
                <a:gd name="connsiteX88" fmla="*/ 264679 w 5535001"/>
                <a:gd name="connsiteY88" fmla="*/ 4861249 h 6250127"/>
                <a:gd name="connsiteX89" fmla="*/ 307788 w 5535001"/>
                <a:gd name="connsiteY89" fmla="*/ 4912420 h 6250127"/>
                <a:gd name="connsiteX90" fmla="*/ 351232 w 5535001"/>
                <a:gd name="connsiteY90" fmla="*/ 4963254 h 6250127"/>
                <a:gd name="connsiteX91" fmla="*/ 397028 w 5535001"/>
                <a:gd name="connsiteY91" fmla="*/ 5012185 h 6250127"/>
                <a:gd name="connsiteX92" fmla="*/ 443496 w 5535001"/>
                <a:gd name="connsiteY92" fmla="*/ 5060444 h 6250127"/>
                <a:gd name="connsiteX93" fmla="*/ 455140 w 5535001"/>
                <a:gd name="connsiteY93" fmla="*/ 5072537 h 6250127"/>
                <a:gd name="connsiteX94" fmla="*/ 467345 w 5535001"/>
                <a:gd name="connsiteY94" fmla="*/ 5083958 h 6250127"/>
                <a:gd name="connsiteX95" fmla="*/ 491755 w 5535001"/>
                <a:gd name="connsiteY95" fmla="*/ 5106912 h 6250127"/>
                <a:gd name="connsiteX96" fmla="*/ 540686 w 5535001"/>
                <a:gd name="connsiteY96" fmla="*/ 5152819 h 6250127"/>
                <a:gd name="connsiteX97" fmla="*/ 552890 w 5535001"/>
                <a:gd name="connsiteY97" fmla="*/ 5164353 h 6250127"/>
                <a:gd name="connsiteX98" fmla="*/ 565655 w 5535001"/>
                <a:gd name="connsiteY98" fmla="*/ 5175214 h 6250127"/>
                <a:gd name="connsiteX99" fmla="*/ 591072 w 5535001"/>
                <a:gd name="connsiteY99" fmla="*/ 5197048 h 6250127"/>
                <a:gd name="connsiteX100" fmla="*/ 694197 w 5535001"/>
                <a:gd name="connsiteY100" fmla="*/ 5283041 h 6250127"/>
                <a:gd name="connsiteX101" fmla="*/ 1146221 w 5535001"/>
                <a:gd name="connsiteY101" fmla="*/ 5573716 h 6250127"/>
                <a:gd name="connsiteX102" fmla="*/ 1650982 w 5535001"/>
                <a:gd name="connsiteY102" fmla="*/ 5758130 h 6250127"/>
                <a:gd name="connsiteX103" fmla="*/ 1716485 w 5535001"/>
                <a:gd name="connsiteY103" fmla="*/ 5772798 h 6250127"/>
                <a:gd name="connsiteX104" fmla="*/ 1782211 w 5535001"/>
                <a:gd name="connsiteY104" fmla="*/ 5786235 h 6250127"/>
                <a:gd name="connsiteX105" fmla="*/ 1848386 w 5535001"/>
                <a:gd name="connsiteY105" fmla="*/ 5796984 h 6250127"/>
                <a:gd name="connsiteX106" fmla="*/ 1881417 w 5535001"/>
                <a:gd name="connsiteY106" fmla="*/ 5802359 h 6250127"/>
                <a:gd name="connsiteX107" fmla="*/ 1914560 w 5535001"/>
                <a:gd name="connsiteY107" fmla="*/ 5807061 h 6250127"/>
                <a:gd name="connsiteX108" fmla="*/ 2047469 w 5535001"/>
                <a:gd name="connsiteY108" fmla="*/ 5821282 h 6250127"/>
                <a:gd name="connsiteX109" fmla="*/ 2180601 w 5535001"/>
                <a:gd name="connsiteY109" fmla="*/ 5828896 h 6250127"/>
                <a:gd name="connsiteX110" fmla="*/ 2313622 w 5535001"/>
                <a:gd name="connsiteY110" fmla="*/ 5830463 h 6250127"/>
                <a:gd name="connsiteX111" fmla="*/ 2380021 w 5535001"/>
                <a:gd name="connsiteY111" fmla="*/ 5828448 h 6250127"/>
                <a:gd name="connsiteX112" fmla="*/ 2446195 w 5535001"/>
                <a:gd name="connsiteY112" fmla="*/ 5826433 h 6250127"/>
                <a:gd name="connsiteX113" fmla="*/ 2513041 w 5535001"/>
                <a:gd name="connsiteY113" fmla="*/ 5822737 h 6250127"/>
                <a:gd name="connsiteX114" fmla="*/ 2580111 w 5535001"/>
                <a:gd name="connsiteY114" fmla="*/ 5818258 h 6250127"/>
                <a:gd name="connsiteX115" fmla="*/ 2613590 w 5535001"/>
                <a:gd name="connsiteY115" fmla="*/ 5816355 h 6250127"/>
                <a:gd name="connsiteX116" fmla="*/ 2646845 w 5535001"/>
                <a:gd name="connsiteY116" fmla="*/ 5813108 h 6250127"/>
                <a:gd name="connsiteX117" fmla="*/ 2713244 w 5535001"/>
                <a:gd name="connsiteY117" fmla="*/ 5806838 h 6250127"/>
                <a:gd name="connsiteX118" fmla="*/ 3230882 w 5535001"/>
                <a:gd name="connsiteY118" fmla="*/ 5721292 h 6250127"/>
                <a:gd name="connsiteX119" fmla="*/ 3720416 w 5535001"/>
                <a:gd name="connsiteY119" fmla="*/ 5556472 h 6250127"/>
                <a:gd name="connsiteX120" fmla="*/ 3837425 w 5535001"/>
                <a:gd name="connsiteY120" fmla="*/ 5499927 h 6250127"/>
                <a:gd name="connsiteX121" fmla="*/ 3951634 w 5535001"/>
                <a:gd name="connsiteY121" fmla="*/ 5436552 h 6250127"/>
                <a:gd name="connsiteX122" fmla="*/ 4007284 w 5535001"/>
                <a:gd name="connsiteY122" fmla="*/ 5401841 h 6250127"/>
                <a:gd name="connsiteX123" fmla="*/ 4035164 w 5535001"/>
                <a:gd name="connsiteY123" fmla="*/ 5384374 h 6250127"/>
                <a:gd name="connsiteX124" fmla="*/ 4049049 w 5535001"/>
                <a:gd name="connsiteY124" fmla="*/ 5375640 h 6250127"/>
                <a:gd name="connsiteX125" fmla="*/ 4062485 w 5535001"/>
                <a:gd name="connsiteY125" fmla="*/ 5366123 h 6250127"/>
                <a:gd name="connsiteX126" fmla="*/ 4116567 w 5535001"/>
                <a:gd name="connsiteY126" fmla="*/ 5328277 h 6250127"/>
                <a:gd name="connsiteX127" fmla="*/ 4169976 w 5535001"/>
                <a:gd name="connsiteY127" fmla="*/ 5289199 h 6250127"/>
                <a:gd name="connsiteX128" fmla="*/ 4222042 w 5535001"/>
                <a:gd name="connsiteY128" fmla="*/ 5247994 h 6250127"/>
                <a:gd name="connsiteX129" fmla="*/ 4273213 w 5535001"/>
                <a:gd name="connsiteY129" fmla="*/ 5205558 h 6250127"/>
                <a:gd name="connsiteX130" fmla="*/ 4323151 w 5535001"/>
                <a:gd name="connsiteY130" fmla="*/ 5161329 h 6250127"/>
                <a:gd name="connsiteX131" fmla="*/ 4371971 w 5535001"/>
                <a:gd name="connsiteY131" fmla="*/ 5116093 h 6250127"/>
                <a:gd name="connsiteX132" fmla="*/ 4546868 w 5535001"/>
                <a:gd name="connsiteY132" fmla="*/ 4924400 h 6250127"/>
                <a:gd name="connsiteX133" fmla="*/ 4675634 w 5535001"/>
                <a:gd name="connsiteY133" fmla="*/ 4715352 h 6250127"/>
                <a:gd name="connsiteX134" fmla="*/ 4700155 w 5535001"/>
                <a:gd name="connsiteY134" fmla="*/ 4659255 h 6250127"/>
                <a:gd name="connsiteX135" fmla="*/ 4721206 w 5535001"/>
                <a:gd name="connsiteY135" fmla="*/ 4600135 h 6250127"/>
                <a:gd name="connsiteX136" fmla="*/ 4740465 w 5535001"/>
                <a:gd name="connsiteY136" fmla="*/ 4538887 h 6250127"/>
                <a:gd name="connsiteX137" fmla="*/ 4758492 w 5535001"/>
                <a:gd name="connsiteY137" fmla="*/ 4475848 h 6250127"/>
                <a:gd name="connsiteX138" fmla="*/ 4891288 w 5535001"/>
                <a:gd name="connsiteY138" fmla="*/ 3930329 h 6250127"/>
                <a:gd name="connsiteX139" fmla="*/ 5066298 w 5535001"/>
                <a:gd name="connsiteY139" fmla="*/ 3382235 h 6250127"/>
                <a:gd name="connsiteX140" fmla="*/ 5156994 w 5535001"/>
                <a:gd name="connsiteY140" fmla="*/ 2898635 h 6250127"/>
                <a:gd name="connsiteX141" fmla="*/ 5083317 w 5535001"/>
                <a:gd name="connsiteY141" fmla="*/ 2402047 h 6250127"/>
                <a:gd name="connsiteX142" fmla="*/ 4871022 w 5535001"/>
                <a:gd name="connsiteY142" fmla="*/ 1926958 h 6250127"/>
                <a:gd name="connsiteX143" fmla="*/ 4727028 w 5535001"/>
                <a:gd name="connsiteY143" fmla="*/ 1703577 h 6250127"/>
                <a:gd name="connsiteX144" fmla="*/ 4563776 w 5535001"/>
                <a:gd name="connsiteY144" fmla="*/ 1490834 h 6250127"/>
                <a:gd name="connsiteX145" fmla="*/ 4370291 w 5535001"/>
                <a:gd name="connsiteY145" fmla="*/ 1300596 h 6250127"/>
                <a:gd name="connsiteX146" fmla="*/ 4266046 w 5535001"/>
                <a:gd name="connsiteY146" fmla="*/ 1214491 h 6250127"/>
                <a:gd name="connsiteX147" fmla="*/ 4212973 w 5535001"/>
                <a:gd name="connsiteY147" fmla="*/ 1173062 h 6250127"/>
                <a:gd name="connsiteX148" fmla="*/ 4157995 w 5535001"/>
                <a:gd name="connsiteY148" fmla="*/ 1134545 h 6250127"/>
                <a:gd name="connsiteX149" fmla="*/ 3697126 w 5535001"/>
                <a:gd name="connsiteY149" fmla="*/ 881044 h 6250127"/>
                <a:gd name="connsiteX150" fmla="*/ 3637670 w 5535001"/>
                <a:gd name="connsiteY150" fmla="*/ 856747 h 6250127"/>
                <a:gd name="connsiteX151" fmla="*/ 3608222 w 5535001"/>
                <a:gd name="connsiteY151" fmla="*/ 844318 h 6250127"/>
                <a:gd name="connsiteX152" fmla="*/ 3578214 w 5535001"/>
                <a:gd name="connsiteY152" fmla="*/ 833457 h 6250127"/>
                <a:gd name="connsiteX153" fmla="*/ 3518309 w 5535001"/>
                <a:gd name="connsiteY153" fmla="*/ 812294 h 6250127"/>
                <a:gd name="connsiteX154" fmla="*/ 3503417 w 5535001"/>
                <a:gd name="connsiteY154" fmla="*/ 806920 h 6250127"/>
                <a:gd name="connsiteX155" fmla="*/ 3489533 w 5535001"/>
                <a:gd name="connsiteY155" fmla="*/ 799642 h 6250127"/>
                <a:gd name="connsiteX156" fmla="*/ 3460869 w 5535001"/>
                <a:gd name="connsiteY156" fmla="*/ 787101 h 6250127"/>
                <a:gd name="connsiteX157" fmla="*/ 3402980 w 5535001"/>
                <a:gd name="connsiteY157" fmla="*/ 763475 h 6250127"/>
                <a:gd name="connsiteX158" fmla="*/ 3374092 w 5535001"/>
                <a:gd name="connsiteY158" fmla="*/ 751606 h 6250127"/>
                <a:gd name="connsiteX159" fmla="*/ 3344980 w 5535001"/>
                <a:gd name="connsiteY159" fmla="*/ 740409 h 6250127"/>
                <a:gd name="connsiteX160" fmla="*/ 3226627 w 5535001"/>
                <a:gd name="connsiteY160" fmla="*/ 700772 h 6250127"/>
                <a:gd name="connsiteX161" fmla="*/ 2735750 w 5535001"/>
                <a:gd name="connsiteY161" fmla="*/ 614667 h 6250127"/>
                <a:gd name="connsiteX162" fmla="*/ 2673158 w 5535001"/>
                <a:gd name="connsiteY162" fmla="*/ 610412 h 6250127"/>
                <a:gd name="connsiteX163" fmla="*/ 2610119 w 5535001"/>
                <a:gd name="connsiteY163" fmla="*/ 609628 h 6250127"/>
                <a:gd name="connsiteX164" fmla="*/ 2547080 w 5535001"/>
                <a:gd name="connsiteY164" fmla="*/ 608620 h 6250127"/>
                <a:gd name="connsiteX165" fmla="*/ 2516400 w 5535001"/>
                <a:gd name="connsiteY165" fmla="*/ 608844 h 6250127"/>
                <a:gd name="connsiteX166" fmla="*/ 2486280 w 5535001"/>
                <a:gd name="connsiteY166" fmla="*/ 609740 h 6250127"/>
                <a:gd name="connsiteX167" fmla="*/ 2426376 w 5535001"/>
                <a:gd name="connsiteY167" fmla="*/ 613099 h 6250127"/>
                <a:gd name="connsiteX168" fmla="*/ 2366920 w 5535001"/>
                <a:gd name="connsiteY168" fmla="*/ 618474 h 6250127"/>
                <a:gd name="connsiteX169" fmla="*/ 2337248 w 5535001"/>
                <a:gd name="connsiteY169" fmla="*/ 621497 h 6250127"/>
                <a:gd name="connsiteX170" fmla="*/ 2307800 w 5535001"/>
                <a:gd name="connsiteY170" fmla="*/ 625528 h 6250127"/>
                <a:gd name="connsiteX171" fmla="*/ 2278351 w 5535001"/>
                <a:gd name="connsiteY171" fmla="*/ 629559 h 6250127"/>
                <a:gd name="connsiteX172" fmla="*/ 2249127 w 5535001"/>
                <a:gd name="connsiteY172" fmla="*/ 634710 h 6250127"/>
                <a:gd name="connsiteX173" fmla="*/ 1796096 w 5535001"/>
                <a:gd name="connsiteY173" fmla="*/ 781726 h 6250127"/>
                <a:gd name="connsiteX174" fmla="*/ 1370833 w 5535001"/>
                <a:gd name="connsiteY174" fmla="*/ 1048663 h 6250127"/>
                <a:gd name="connsiteX175" fmla="*/ 959790 w 5535001"/>
                <a:gd name="connsiteY175" fmla="*/ 1390844 h 6250127"/>
                <a:gd name="connsiteX176" fmla="*/ 749062 w 5535001"/>
                <a:gd name="connsiteY176" fmla="*/ 1577611 h 6250127"/>
                <a:gd name="connsiteX177" fmla="*/ 524786 w 5535001"/>
                <a:gd name="connsiteY177" fmla="*/ 1763145 h 6250127"/>
                <a:gd name="connsiteX178" fmla="*/ 84071 w 5535001"/>
                <a:gd name="connsiteY178" fmla="*/ 2098496 h 6250127"/>
                <a:gd name="connsiteX179" fmla="*/ 0 w 5535001"/>
                <a:gd name="connsiteY179" fmla="*/ 2168094 h 6250127"/>
                <a:gd name="connsiteX180" fmla="*/ 0 w 5535001"/>
                <a:gd name="connsiteY180" fmla="*/ 1576676 h 6250127"/>
                <a:gd name="connsiteX181" fmla="*/ 174655 w 5535001"/>
                <a:gd name="connsiteY181" fmla="*/ 1387597 h 6250127"/>
                <a:gd name="connsiteX182" fmla="*/ 363661 w 5535001"/>
                <a:gd name="connsiteY182" fmla="*/ 1188626 h 6250127"/>
                <a:gd name="connsiteX183" fmla="*/ 458052 w 5535001"/>
                <a:gd name="connsiteY183" fmla="*/ 1086397 h 6250127"/>
                <a:gd name="connsiteX184" fmla="*/ 557257 w 5535001"/>
                <a:gd name="connsiteY184" fmla="*/ 981593 h 6250127"/>
                <a:gd name="connsiteX185" fmla="*/ 994165 w 5535001"/>
                <a:gd name="connsiteY185" fmla="*/ 578389 h 6250127"/>
                <a:gd name="connsiteX186" fmla="*/ 1520873 w 5535001"/>
                <a:gd name="connsiteY186" fmla="*/ 237215 h 6250127"/>
                <a:gd name="connsiteX187" fmla="*/ 2141748 w 5535001"/>
                <a:gd name="connsiteY187" fmla="*/ 31190 h 6250127"/>
                <a:gd name="connsiteX188" fmla="*/ 2182505 w 5535001"/>
                <a:gd name="connsiteY188" fmla="*/ 24360 h 6250127"/>
                <a:gd name="connsiteX189" fmla="*/ 2223374 w 5535001"/>
                <a:gd name="connsiteY189" fmla="*/ 18873 h 6250127"/>
                <a:gd name="connsiteX190" fmla="*/ 2264355 w 5535001"/>
                <a:gd name="connsiteY190" fmla="*/ 13611 h 6250127"/>
                <a:gd name="connsiteX191" fmla="*/ 2305336 w 5535001"/>
                <a:gd name="connsiteY191" fmla="*/ 9580 h 6250127"/>
                <a:gd name="connsiteX192" fmla="*/ 2387410 w 5535001"/>
                <a:gd name="connsiteY192" fmla="*/ 3645 h 6250127"/>
                <a:gd name="connsiteX193" fmla="*/ 2469373 w 5535001"/>
                <a:gd name="connsiteY193" fmla="*/ 622 h 62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5535001" h="6250127">
                  <a:moveTo>
                    <a:pt x="2510242" y="174"/>
                  </a:moveTo>
                  <a:cubicBezTo>
                    <a:pt x="2523902" y="-50"/>
                    <a:pt x="2537562" y="-162"/>
                    <a:pt x="2550551" y="510"/>
                  </a:cubicBezTo>
                  <a:lnTo>
                    <a:pt x="2629490" y="3757"/>
                  </a:lnTo>
                  <a:lnTo>
                    <a:pt x="2708317" y="7229"/>
                  </a:lnTo>
                  <a:cubicBezTo>
                    <a:pt x="2734630" y="8572"/>
                    <a:pt x="2760943" y="12155"/>
                    <a:pt x="2787256" y="14619"/>
                  </a:cubicBezTo>
                  <a:cubicBezTo>
                    <a:pt x="2997536" y="34885"/>
                    <a:pt x="3207144" y="77994"/>
                    <a:pt x="3408467" y="145064"/>
                  </a:cubicBezTo>
                  <a:lnTo>
                    <a:pt x="3557723" y="199593"/>
                  </a:lnTo>
                  <a:cubicBezTo>
                    <a:pt x="3570264" y="203848"/>
                    <a:pt x="3582245" y="209447"/>
                    <a:pt x="3594337" y="214597"/>
                  </a:cubicBezTo>
                  <a:lnTo>
                    <a:pt x="3630616" y="230385"/>
                  </a:lnTo>
                  <a:lnTo>
                    <a:pt x="3703172" y="262073"/>
                  </a:lnTo>
                  <a:cubicBezTo>
                    <a:pt x="3715265" y="267335"/>
                    <a:pt x="3727358" y="272598"/>
                    <a:pt x="3739003" y="278756"/>
                  </a:cubicBezTo>
                  <a:cubicBezTo>
                    <a:pt x="3744937" y="281667"/>
                    <a:pt x="3750984" y="284131"/>
                    <a:pt x="3756806" y="287266"/>
                  </a:cubicBezTo>
                  <a:cubicBezTo>
                    <a:pt x="3762517" y="290513"/>
                    <a:pt x="3768115" y="294208"/>
                    <a:pt x="3773714" y="297567"/>
                  </a:cubicBezTo>
                  <a:lnTo>
                    <a:pt x="3840784" y="339332"/>
                  </a:lnTo>
                  <a:cubicBezTo>
                    <a:pt x="3851869" y="346386"/>
                    <a:pt x="3863290" y="352881"/>
                    <a:pt x="3873927" y="360495"/>
                  </a:cubicBezTo>
                  <a:lnTo>
                    <a:pt x="3906062" y="383001"/>
                  </a:lnTo>
                  <a:lnTo>
                    <a:pt x="3969662" y="428572"/>
                  </a:lnTo>
                  <a:cubicBezTo>
                    <a:pt x="4137281" y="552188"/>
                    <a:pt x="4285417" y="693270"/>
                    <a:pt x="4423029" y="837600"/>
                  </a:cubicBezTo>
                  <a:cubicBezTo>
                    <a:pt x="4440160" y="855739"/>
                    <a:pt x="4457404" y="873766"/>
                    <a:pt x="4474647" y="891569"/>
                  </a:cubicBezTo>
                  <a:lnTo>
                    <a:pt x="4524250" y="946883"/>
                  </a:lnTo>
                  <a:lnTo>
                    <a:pt x="4573965" y="1001748"/>
                  </a:lnTo>
                  <a:cubicBezTo>
                    <a:pt x="4590760" y="1019887"/>
                    <a:pt x="4605988" y="1039146"/>
                    <a:pt x="4622224" y="1057509"/>
                  </a:cubicBezTo>
                  <a:cubicBezTo>
                    <a:pt x="4653911" y="1094907"/>
                    <a:pt x="4686831" y="1131409"/>
                    <a:pt x="4717510" y="1169143"/>
                  </a:cubicBezTo>
                  <a:cubicBezTo>
                    <a:pt x="4733186" y="1187730"/>
                    <a:pt x="4748862" y="1206430"/>
                    <a:pt x="4764986" y="1224681"/>
                  </a:cubicBezTo>
                  <a:cubicBezTo>
                    <a:pt x="4780886" y="1243044"/>
                    <a:pt x="4797233" y="1261071"/>
                    <a:pt x="4813021" y="1279994"/>
                  </a:cubicBezTo>
                  <a:cubicBezTo>
                    <a:pt x="4877292" y="1354230"/>
                    <a:pt x="4941339" y="1428914"/>
                    <a:pt x="5001915" y="1506846"/>
                  </a:cubicBezTo>
                  <a:cubicBezTo>
                    <a:pt x="5062603" y="1584665"/>
                    <a:pt x="5118252" y="1666739"/>
                    <a:pt x="5170542" y="1751165"/>
                  </a:cubicBezTo>
                  <a:cubicBezTo>
                    <a:pt x="5274898" y="1920240"/>
                    <a:pt x="5363579" y="2101295"/>
                    <a:pt x="5428969" y="2293660"/>
                  </a:cubicBezTo>
                  <a:cubicBezTo>
                    <a:pt x="5494136" y="2485801"/>
                    <a:pt x="5533102" y="2690819"/>
                    <a:pt x="5534893" y="2899307"/>
                  </a:cubicBezTo>
                  <a:cubicBezTo>
                    <a:pt x="5536124" y="3003439"/>
                    <a:pt x="5526831" y="3108132"/>
                    <a:pt x="5508804" y="3211144"/>
                  </a:cubicBezTo>
                  <a:cubicBezTo>
                    <a:pt x="5490441" y="3314157"/>
                    <a:pt x="5462336" y="3415490"/>
                    <a:pt x="5426282" y="3513352"/>
                  </a:cubicBezTo>
                  <a:cubicBezTo>
                    <a:pt x="5363355" y="3684890"/>
                    <a:pt x="5302219" y="3856428"/>
                    <a:pt x="5248250" y="4030542"/>
                  </a:cubicBezTo>
                  <a:lnTo>
                    <a:pt x="5208612" y="4161771"/>
                  </a:lnTo>
                  <a:lnTo>
                    <a:pt x="5170318" y="4294680"/>
                  </a:lnTo>
                  <a:lnTo>
                    <a:pt x="5132248" y="4430164"/>
                  </a:lnTo>
                  <a:lnTo>
                    <a:pt x="5112765" y="4498914"/>
                  </a:lnTo>
                  <a:lnTo>
                    <a:pt x="5091715" y="4569119"/>
                  </a:lnTo>
                  <a:cubicBezTo>
                    <a:pt x="5085221" y="4592297"/>
                    <a:pt x="5076823" y="4616482"/>
                    <a:pt x="5068985" y="4640220"/>
                  </a:cubicBezTo>
                  <a:cubicBezTo>
                    <a:pt x="5060699" y="4664182"/>
                    <a:pt x="5053981" y="4687807"/>
                    <a:pt x="5043904" y="4712105"/>
                  </a:cubicBezTo>
                  <a:lnTo>
                    <a:pt x="5015799" y="4784438"/>
                  </a:lnTo>
                  <a:cubicBezTo>
                    <a:pt x="5005274" y="4808511"/>
                    <a:pt x="4993965" y="4832473"/>
                    <a:pt x="4982880" y="4856435"/>
                  </a:cubicBezTo>
                  <a:cubicBezTo>
                    <a:pt x="4936524" y="4951273"/>
                    <a:pt x="4881099" y="5044096"/>
                    <a:pt x="4817276" y="5125275"/>
                  </a:cubicBezTo>
                  <a:cubicBezTo>
                    <a:pt x="4755244" y="5208805"/>
                    <a:pt x="4686943" y="5282817"/>
                    <a:pt x="4618753" y="5355374"/>
                  </a:cubicBezTo>
                  <a:cubicBezTo>
                    <a:pt x="4602069" y="5374073"/>
                    <a:pt x="4584154" y="5391092"/>
                    <a:pt x="4566575" y="5408560"/>
                  </a:cubicBezTo>
                  <a:lnTo>
                    <a:pt x="4513837" y="5461186"/>
                  </a:lnTo>
                  <a:cubicBezTo>
                    <a:pt x="4496593" y="5479101"/>
                    <a:pt x="4477894" y="5495560"/>
                    <a:pt x="4459531" y="5512580"/>
                  </a:cubicBezTo>
                  <a:lnTo>
                    <a:pt x="4404554" y="5563526"/>
                  </a:lnTo>
                  <a:cubicBezTo>
                    <a:pt x="4386527" y="5580770"/>
                    <a:pt x="4366932" y="5596670"/>
                    <a:pt x="4348009" y="5613017"/>
                  </a:cubicBezTo>
                  <a:lnTo>
                    <a:pt x="4290568" y="5661948"/>
                  </a:lnTo>
                  <a:lnTo>
                    <a:pt x="4276124" y="5674153"/>
                  </a:lnTo>
                  <a:lnTo>
                    <a:pt x="4261120" y="5685798"/>
                  </a:lnTo>
                  <a:lnTo>
                    <a:pt x="4231112" y="5708976"/>
                  </a:lnTo>
                  <a:lnTo>
                    <a:pt x="4170984" y="5755443"/>
                  </a:lnTo>
                  <a:cubicBezTo>
                    <a:pt x="4130227" y="5785563"/>
                    <a:pt x="4087790" y="5813892"/>
                    <a:pt x="4046025" y="5843228"/>
                  </a:cubicBezTo>
                  <a:cubicBezTo>
                    <a:pt x="4002917" y="5870437"/>
                    <a:pt x="3959248" y="5897309"/>
                    <a:pt x="3915356" y="5923735"/>
                  </a:cubicBezTo>
                  <a:cubicBezTo>
                    <a:pt x="3737659" y="6026299"/>
                    <a:pt x="3544847" y="6106022"/>
                    <a:pt x="3346323" y="6158872"/>
                  </a:cubicBezTo>
                  <a:cubicBezTo>
                    <a:pt x="3147800" y="6211946"/>
                    <a:pt x="2944462" y="6239714"/>
                    <a:pt x="2743476" y="6247328"/>
                  </a:cubicBezTo>
                  <a:lnTo>
                    <a:pt x="2668120" y="6249344"/>
                  </a:lnTo>
                  <a:lnTo>
                    <a:pt x="2630498" y="6250127"/>
                  </a:lnTo>
                  <a:lnTo>
                    <a:pt x="2592988" y="6249568"/>
                  </a:lnTo>
                  <a:lnTo>
                    <a:pt x="2518080" y="6247777"/>
                  </a:lnTo>
                  <a:cubicBezTo>
                    <a:pt x="2493110" y="6247105"/>
                    <a:pt x="2468365" y="6246881"/>
                    <a:pt x="2442948" y="6244529"/>
                  </a:cubicBezTo>
                  <a:cubicBezTo>
                    <a:pt x="2392337" y="6240722"/>
                    <a:pt x="2341950" y="6237699"/>
                    <a:pt x="2291676" y="6232213"/>
                  </a:cubicBezTo>
                  <a:lnTo>
                    <a:pt x="2141412" y="6212394"/>
                  </a:lnTo>
                  <a:lnTo>
                    <a:pt x="1992715" y="6184961"/>
                  </a:lnTo>
                  <a:cubicBezTo>
                    <a:pt x="1943561" y="6173988"/>
                    <a:pt x="1894630" y="6162231"/>
                    <a:pt x="1845811" y="6151034"/>
                  </a:cubicBezTo>
                  <a:cubicBezTo>
                    <a:pt x="1797215" y="6138829"/>
                    <a:pt x="1749180" y="6123938"/>
                    <a:pt x="1701033" y="6110724"/>
                  </a:cubicBezTo>
                  <a:cubicBezTo>
                    <a:pt x="1676847" y="6104566"/>
                    <a:pt x="1653334" y="6095833"/>
                    <a:pt x="1629484" y="6088219"/>
                  </a:cubicBezTo>
                  <a:lnTo>
                    <a:pt x="1558383" y="6064929"/>
                  </a:lnTo>
                  <a:cubicBezTo>
                    <a:pt x="1369713" y="6000210"/>
                    <a:pt x="1186978" y="5921271"/>
                    <a:pt x="1011968" y="5828896"/>
                  </a:cubicBezTo>
                  <a:cubicBezTo>
                    <a:pt x="837071" y="5736408"/>
                    <a:pt x="668556" y="5631940"/>
                    <a:pt x="511237" y="5512356"/>
                  </a:cubicBezTo>
                  <a:cubicBezTo>
                    <a:pt x="471152" y="5483468"/>
                    <a:pt x="433642" y="5451220"/>
                    <a:pt x="395572" y="5419757"/>
                  </a:cubicBezTo>
                  <a:cubicBezTo>
                    <a:pt x="356831" y="5388965"/>
                    <a:pt x="321112" y="5354926"/>
                    <a:pt x="284722" y="5321559"/>
                  </a:cubicBezTo>
                  <a:lnTo>
                    <a:pt x="257513" y="5296477"/>
                  </a:lnTo>
                  <a:lnTo>
                    <a:pt x="243853" y="5283937"/>
                  </a:lnTo>
                  <a:lnTo>
                    <a:pt x="230752" y="5270836"/>
                  </a:lnTo>
                  <a:lnTo>
                    <a:pt x="178574" y="5218322"/>
                  </a:lnTo>
                  <a:cubicBezTo>
                    <a:pt x="161331" y="5200631"/>
                    <a:pt x="143191" y="5183948"/>
                    <a:pt x="126508" y="5165584"/>
                  </a:cubicBezTo>
                  <a:lnTo>
                    <a:pt x="76345" y="5111167"/>
                  </a:lnTo>
                  <a:cubicBezTo>
                    <a:pt x="59774" y="5092916"/>
                    <a:pt x="42530" y="5075112"/>
                    <a:pt x="26407" y="5056413"/>
                  </a:cubicBezTo>
                  <a:lnTo>
                    <a:pt x="0" y="5024776"/>
                  </a:lnTo>
                  <a:lnTo>
                    <a:pt x="0" y="4492798"/>
                  </a:lnTo>
                  <a:lnTo>
                    <a:pt x="28534" y="4537879"/>
                  </a:lnTo>
                  <a:cubicBezTo>
                    <a:pt x="41299" y="4556130"/>
                    <a:pt x="54175" y="4574382"/>
                    <a:pt x="66604" y="4592745"/>
                  </a:cubicBezTo>
                  <a:lnTo>
                    <a:pt x="104114" y="4647834"/>
                  </a:lnTo>
                  <a:lnTo>
                    <a:pt x="143751" y="4701580"/>
                  </a:lnTo>
                  <a:cubicBezTo>
                    <a:pt x="156964" y="4719495"/>
                    <a:pt x="169728" y="4737746"/>
                    <a:pt x="182717" y="4755773"/>
                  </a:cubicBezTo>
                  <a:lnTo>
                    <a:pt x="223810" y="4808399"/>
                  </a:lnTo>
                  <a:lnTo>
                    <a:pt x="264679" y="4861249"/>
                  </a:lnTo>
                  <a:cubicBezTo>
                    <a:pt x="278563" y="4878717"/>
                    <a:pt x="293455" y="4895288"/>
                    <a:pt x="307788" y="4912420"/>
                  </a:cubicBezTo>
                  <a:lnTo>
                    <a:pt x="351232" y="4963254"/>
                  </a:lnTo>
                  <a:cubicBezTo>
                    <a:pt x="365788" y="4980162"/>
                    <a:pt x="381688" y="4995837"/>
                    <a:pt x="397028" y="5012185"/>
                  </a:cubicBezTo>
                  <a:lnTo>
                    <a:pt x="443496" y="5060444"/>
                  </a:lnTo>
                  <a:lnTo>
                    <a:pt x="455140" y="5072537"/>
                  </a:lnTo>
                  <a:lnTo>
                    <a:pt x="467345" y="5083958"/>
                  </a:lnTo>
                  <a:lnTo>
                    <a:pt x="491755" y="5106912"/>
                  </a:lnTo>
                  <a:lnTo>
                    <a:pt x="540686" y="5152819"/>
                  </a:lnTo>
                  <a:lnTo>
                    <a:pt x="552890" y="5164353"/>
                  </a:lnTo>
                  <a:lnTo>
                    <a:pt x="565655" y="5175214"/>
                  </a:lnTo>
                  <a:lnTo>
                    <a:pt x="591072" y="5197048"/>
                  </a:lnTo>
                  <a:cubicBezTo>
                    <a:pt x="624999" y="5226160"/>
                    <a:pt x="658366" y="5256056"/>
                    <a:pt x="694197" y="5283041"/>
                  </a:cubicBezTo>
                  <a:cubicBezTo>
                    <a:pt x="834272" y="5394675"/>
                    <a:pt x="985207" y="5493881"/>
                    <a:pt x="1146221" y="5573716"/>
                  </a:cubicBezTo>
                  <a:cubicBezTo>
                    <a:pt x="1307122" y="5653774"/>
                    <a:pt x="1476869" y="5715918"/>
                    <a:pt x="1650982" y="5758130"/>
                  </a:cubicBezTo>
                  <a:lnTo>
                    <a:pt x="1716485" y="5772798"/>
                  </a:lnTo>
                  <a:cubicBezTo>
                    <a:pt x="1738431" y="5777390"/>
                    <a:pt x="1759929" y="5783100"/>
                    <a:pt x="1782211" y="5786235"/>
                  </a:cubicBezTo>
                  <a:lnTo>
                    <a:pt x="1848386" y="5796984"/>
                  </a:lnTo>
                  <a:lnTo>
                    <a:pt x="1881417" y="5802359"/>
                  </a:lnTo>
                  <a:cubicBezTo>
                    <a:pt x="1892390" y="5804151"/>
                    <a:pt x="1903363" y="5806054"/>
                    <a:pt x="1914560" y="5807061"/>
                  </a:cubicBezTo>
                  <a:cubicBezTo>
                    <a:pt x="1959012" y="5811765"/>
                    <a:pt x="2003241" y="5817251"/>
                    <a:pt x="2047469" y="5821282"/>
                  </a:cubicBezTo>
                  <a:lnTo>
                    <a:pt x="2180601" y="5828896"/>
                  </a:lnTo>
                  <a:lnTo>
                    <a:pt x="2313622" y="5830463"/>
                  </a:lnTo>
                  <a:cubicBezTo>
                    <a:pt x="2335680" y="5830799"/>
                    <a:pt x="2357962" y="5829008"/>
                    <a:pt x="2380021" y="5828448"/>
                  </a:cubicBezTo>
                  <a:lnTo>
                    <a:pt x="2446195" y="5826433"/>
                  </a:lnTo>
                  <a:cubicBezTo>
                    <a:pt x="2468029" y="5826208"/>
                    <a:pt x="2490647" y="5824193"/>
                    <a:pt x="2513041" y="5822737"/>
                  </a:cubicBezTo>
                  <a:lnTo>
                    <a:pt x="2580111" y="5818258"/>
                  </a:lnTo>
                  <a:lnTo>
                    <a:pt x="2613590" y="5816355"/>
                  </a:lnTo>
                  <a:lnTo>
                    <a:pt x="2646845" y="5813108"/>
                  </a:lnTo>
                  <a:cubicBezTo>
                    <a:pt x="2669016" y="5810869"/>
                    <a:pt x="2691074" y="5808741"/>
                    <a:pt x="2713244" y="5806838"/>
                  </a:cubicBezTo>
                  <a:cubicBezTo>
                    <a:pt x="2889933" y="5789371"/>
                    <a:pt x="3062815" y="5762050"/>
                    <a:pt x="3230882" y="5721292"/>
                  </a:cubicBezTo>
                  <a:cubicBezTo>
                    <a:pt x="3398837" y="5680423"/>
                    <a:pt x="3562426" y="5626902"/>
                    <a:pt x="3720416" y="5556472"/>
                  </a:cubicBezTo>
                  <a:cubicBezTo>
                    <a:pt x="3759381" y="5537997"/>
                    <a:pt x="3798347" y="5518962"/>
                    <a:pt x="3837425" y="5499927"/>
                  </a:cubicBezTo>
                  <a:cubicBezTo>
                    <a:pt x="3875271" y="5478765"/>
                    <a:pt x="3913900" y="5458610"/>
                    <a:pt x="3951634" y="5436552"/>
                  </a:cubicBezTo>
                  <a:lnTo>
                    <a:pt x="4007284" y="5401841"/>
                  </a:lnTo>
                  <a:lnTo>
                    <a:pt x="4035164" y="5384374"/>
                  </a:lnTo>
                  <a:lnTo>
                    <a:pt x="4049049" y="5375640"/>
                  </a:lnTo>
                  <a:lnTo>
                    <a:pt x="4062485" y="5366123"/>
                  </a:lnTo>
                  <a:lnTo>
                    <a:pt x="4116567" y="5328277"/>
                  </a:lnTo>
                  <a:cubicBezTo>
                    <a:pt x="4134594" y="5315624"/>
                    <a:pt x="4152957" y="5303420"/>
                    <a:pt x="4169976" y="5289199"/>
                  </a:cubicBezTo>
                  <a:lnTo>
                    <a:pt x="4222042" y="5247994"/>
                  </a:lnTo>
                  <a:cubicBezTo>
                    <a:pt x="4239398" y="5234222"/>
                    <a:pt x="4256865" y="5220562"/>
                    <a:pt x="4273213" y="5205558"/>
                  </a:cubicBezTo>
                  <a:lnTo>
                    <a:pt x="4323151" y="5161329"/>
                  </a:lnTo>
                  <a:cubicBezTo>
                    <a:pt x="4339611" y="5146437"/>
                    <a:pt x="4356631" y="5131881"/>
                    <a:pt x="4371971" y="5116093"/>
                  </a:cubicBezTo>
                  <a:cubicBezTo>
                    <a:pt x="4435457" y="5054398"/>
                    <a:pt x="4496258" y="4991135"/>
                    <a:pt x="4546868" y="4924400"/>
                  </a:cubicBezTo>
                  <a:cubicBezTo>
                    <a:pt x="4600054" y="4858450"/>
                    <a:pt x="4640699" y="4788916"/>
                    <a:pt x="4675634" y="4715352"/>
                  </a:cubicBezTo>
                  <a:lnTo>
                    <a:pt x="4700155" y="4659255"/>
                  </a:lnTo>
                  <a:lnTo>
                    <a:pt x="4721206" y="4600135"/>
                  </a:lnTo>
                  <a:cubicBezTo>
                    <a:pt x="4728707" y="4580988"/>
                    <a:pt x="4733970" y="4559266"/>
                    <a:pt x="4740465" y="4538887"/>
                  </a:cubicBezTo>
                  <a:cubicBezTo>
                    <a:pt x="4746623" y="4518061"/>
                    <a:pt x="4753005" y="4497906"/>
                    <a:pt x="4758492" y="4475848"/>
                  </a:cubicBezTo>
                  <a:cubicBezTo>
                    <a:pt x="4803168" y="4303637"/>
                    <a:pt x="4840902" y="4115080"/>
                    <a:pt x="4891288" y="3930329"/>
                  </a:cubicBezTo>
                  <a:cubicBezTo>
                    <a:pt x="4940891" y="3744906"/>
                    <a:pt x="5000235" y="3562059"/>
                    <a:pt x="5066298" y="3382235"/>
                  </a:cubicBezTo>
                  <a:cubicBezTo>
                    <a:pt x="5124186" y="3226932"/>
                    <a:pt x="5154530" y="3064015"/>
                    <a:pt x="5156994" y="2898635"/>
                  </a:cubicBezTo>
                  <a:cubicBezTo>
                    <a:pt x="5159681" y="2733255"/>
                    <a:pt x="5132920" y="2565636"/>
                    <a:pt x="5083317" y="2402047"/>
                  </a:cubicBezTo>
                  <a:cubicBezTo>
                    <a:pt x="5033938" y="2238123"/>
                    <a:pt x="4960150" y="2079013"/>
                    <a:pt x="4871022" y="1926958"/>
                  </a:cubicBezTo>
                  <a:cubicBezTo>
                    <a:pt x="4826570" y="1850818"/>
                    <a:pt x="4777415" y="1776918"/>
                    <a:pt x="4727028" y="1703577"/>
                  </a:cubicBezTo>
                  <a:cubicBezTo>
                    <a:pt x="4676418" y="1630349"/>
                    <a:pt x="4622784" y="1558464"/>
                    <a:pt x="4563776" y="1490834"/>
                  </a:cubicBezTo>
                  <a:cubicBezTo>
                    <a:pt x="4503647" y="1423764"/>
                    <a:pt x="4439041" y="1359157"/>
                    <a:pt x="4370291" y="1300596"/>
                  </a:cubicBezTo>
                  <a:cubicBezTo>
                    <a:pt x="4336812" y="1270141"/>
                    <a:pt x="4301541" y="1242148"/>
                    <a:pt x="4266046" y="1214491"/>
                  </a:cubicBezTo>
                  <a:cubicBezTo>
                    <a:pt x="4248355" y="1200607"/>
                    <a:pt x="4230776" y="1186611"/>
                    <a:pt x="4212973" y="1173062"/>
                  </a:cubicBezTo>
                  <a:cubicBezTo>
                    <a:pt x="4194722" y="1160074"/>
                    <a:pt x="4176359" y="1147197"/>
                    <a:pt x="4157995" y="1134545"/>
                  </a:cubicBezTo>
                  <a:cubicBezTo>
                    <a:pt x="4011426" y="1031980"/>
                    <a:pt x="3855004" y="948562"/>
                    <a:pt x="3697126" y="881044"/>
                  </a:cubicBezTo>
                  <a:lnTo>
                    <a:pt x="3637670" y="856747"/>
                  </a:lnTo>
                  <a:lnTo>
                    <a:pt x="3608222" y="844318"/>
                  </a:lnTo>
                  <a:cubicBezTo>
                    <a:pt x="3598480" y="840063"/>
                    <a:pt x="3588179" y="837040"/>
                    <a:pt x="3578214" y="833457"/>
                  </a:cubicBezTo>
                  <a:lnTo>
                    <a:pt x="3518309" y="812294"/>
                  </a:lnTo>
                  <a:cubicBezTo>
                    <a:pt x="3513383" y="810503"/>
                    <a:pt x="3508344" y="808823"/>
                    <a:pt x="3503417" y="806920"/>
                  </a:cubicBezTo>
                  <a:cubicBezTo>
                    <a:pt x="3498603" y="804792"/>
                    <a:pt x="3494236" y="801993"/>
                    <a:pt x="3489533" y="799642"/>
                  </a:cubicBezTo>
                  <a:cubicBezTo>
                    <a:pt x="3480240" y="794827"/>
                    <a:pt x="3470498" y="791020"/>
                    <a:pt x="3460869" y="787101"/>
                  </a:cubicBezTo>
                  <a:lnTo>
                    <a:pt x="3402980" y="763475"/>
                  </a:lnTo>
                  <a:lnTo>
                    <a:pt x="3374092" y="751606"/>
                  </a:lnTo>
                  <a:cubicBezTo>
                    <a:pt x="3364462" y="747688"/>
                    <a:pt x="3354945" y="743433"/>
                    <a:pt x="3344980" y="740409"/>
                  </a:cubicBezTo>
                  <a:lnTo>
                    <a:pt x="3226627" y="700772"/>
                  </a:lnTo>
                  <a:cubicBezTo>
                    <a:pt x="3067405" y="652849"/>
                    <a:pt x="2902697" y="625192"/>
                    <a:pt x="2735750" y="614667"/>
                  </a:cubicBezTo>
                  <a:cubicBezTo>
                    <a:pt x="2714811" y="613435"/>
                    <a:pt x="2694209" y="610860"/>
                    <a:pt x="2673158" y="610412"/>
                  </a:cubicBezTo>
                  <a:lnTo>
                    <a:pt x="2610119" y="609628"/>
                  </a:lnTo>
                  <a:lnTo>
                    <a:pt x="2547080" y="608620"/>
                  </a:lnTo>
                  <a:cubicBezTo>
                    <a:pt x="2536443" y="608173"/>
                    <a:pt x="2526365" y="608397"/>
                    <a:pt x="2516400" y="608844"/>
                  </a:cubicBezTo>
                  <a:lnTo>
                    <a:pt x="2486280" y="609740"/>
                  </a:lnTo>
                  <a:cubicBezTo>
                    <a:pt x="2466125" y="609852"/>
                    <a:pt x="2446307" y="611868"/>
                    <a:pt x="2426376" y="613099"/>
                  </a:cubicBezTo>
                  <a:cubicBezTo>
                    <a:pt x="2406333" y="613995"/>
                    <a:pt x="2386627" y="616458"/>
                    <a:pt x="2366920" y="618474"/>
                  </a:cubicBezTo>
                  <a:cubicBezTo>
                    <a:pt x="2357066" y="619482"/>
                    <a:pt x="2347101" y="620153"/>
                    <a:pt x="2337248" y="621497"/>
                  </a:cubicBezTo>
                  <a:lnTo>
                    <a:pt x="2307800" y="625528"/>
                  </a:lnTo>
                  <a:lnTo>
                    <a:pt x="2278351" y="629559"/>
                  </a:lnTo>
                  <a:lnTo>
                    <a:pt x="2249127" y="634710"/>
                  </a:lnTo>
                  <a:cubicBezTo>
                    <a:pt x="2093377" y="661918"/>
                    <a:pt x="1942329" y="710849"/>
                    <a:pt x="1796096" y="781726"/>
                  </a:cubicBezTo>
                  <a:cubicBezTo>
                    <a:pt x="1649751" y="852268"/>
                    <a:pt x="1508892" y="944307"/>
                    <a:pt x="1370833" y="1048663"/>
                  </a:cubicBezTo>
                  <a:cubicBezTo>
                    <a:pt x="1232774" y="1153244"/>
                    <a:pt x="1097290" y="1269917"/>
                    <a:pt x="959790" y="1390844"/>
                  </a:cubicBezTo>
                  <a:lnTo>
                    <a:pt x="749062" y="1577611"/>
                  </a:lnTo>
                  <a:cubicBezTo>
                    <a:pt x="674602" y="1642329"/>
                    <a:pt x="599806" y="1704137"/>
                    <a:pt x="524786" y="1763145"/>
                  </a:cubicBezTo>
                  <a:cubicBezTo>
                    <a:pt x="374858" y="1881498"/>
                    <a:pt x="223810" y="1987422"/>
                    <a:pt x="84071" y="2098496"/>
                  </a:cubicBezTo>
                  <a:lnTo>
                    <a:pt x="0" y="2168094"/>
                  </a:lnTo>
                  <a:lnTo>
                    <a:pt x="0" y="1576676"/>
                  </a:lnTo>
                  <a:lnTo>
                    <a:pt x="174655" y="1387597"/>
                  </a:lnTo>
                  <a:cubicBezTo>
                    <a:pt x="238926" y="1320079"/>
                    <a:pt x="302749" y="1254577"/>
                    <a:pt x="363661" y="1188626"/>
                  </a:cubicBezTo>
                  <a:lnTo>
                    <a:pt x="458052" y="1086397"/>
                  </a:lnTo>
                  <a:cubicBezTo>
                    <a:pt x="490635" y="1051351"/>
                    <a:pt x="523666" y="1016416"/>
                    <a:pt x="557257" y="981593"/>
                  </a:cubicBezTo>
                  <a:cubicBezTo>
                    <a:pt x="691510" y="842414"/>
                    <a:pt x="835055" y="705699"/>
                    <a:pt x="994165" y="578389"/>
                  </a:cubicBezTo>
                  <a:cubicBezTo>
                    <a:pt x="1152939" y="451190"/>
                    <a:pt x="1328060" y="333398"/>
                    <a:pt x="1520873" y="237215"/>
                  </a:cubicBezTo>
                  <a:cubicBezTo>
                    <a:pt x="1713238" y="141033"/>
                    <a:pt x="1924302" y="68028"/>
                    <a:pt x="2141748" y="31190"/>
                  </a:cubicBezTo>
                  <a:lnTo>
                    <a:pt x="2182505" y="24360"/>
                  </a:lnTo>
                  <a:cubicBezTo>
                    <a:pt x="2196165" y="22344"/>
                    <a:pt x="2209826" y="20665"/>
                    <a:pt x="2223374" y="18873"/>
                  </a:cubicBezTo>
                  <a:lnTo>
                    <a:pt x="2264355" y="13611"/>
                  </a:lnTo>
                  <a:cubicBezTo>
                    <a:pt x="2278015" y="11931"/>
                    <a:pt x="2291676" y="10924"/>
                    <a:pt x="2305336" y="9580"/>
                  </a:cubicBezTo>
                  <a:cubicBezTo>
                    <a:pt x="2332657" y="7229"/>
                    <a:pt x="2360090" y="4653"/>
                    <a:pt x="2387410" y="3645"/>
                  </a:cubicBezTo>
                  <a:cubicBezTo>
                    <a:pt x="2414731" y="2414"/>
                    <a:pt x="2442164" y="510"/>
                    <a:pt x="2469373" y="622"/>
                  </a:cubicBezTo>
                  <a:close/>
                </a:path>
              </a:pathLst>
            </a:custGeom>
            <a:gradFill>
              <a:gsLst>
                <a:gs pos="37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67C4629D-4AB7-48D4-A61B-1AE1837A78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646908" cy="6130481"/>
            </a:xfrm>
            <a:custGeom>
              <a:avLst/>
              <a:gdLst>
                <a:gd name="connsiteX0" fmla="*/ 2616837 w 5646908"/>
                <a:gd name="connsiteY0" fmla="*/ 0 h 6130481"/>
                <a:gd name="connsiteX1" fmla="*/ 4918721 w 5646908"/>
                <a:gd name="connsiteY1" fmla="*/ 1134258 h 6130481"/>
                <a:gd name="connsiteX2" fmla="*/ 5539036 w 5646908"/>
                <a:gd name="connsiteY2" fmla="*/ 3362353 h 6130481"/>
                <a:gd name="connsiteX3" fmla="*/ 4712024 w 5646908"/>
                <a:gd name="connsiteY3" fmla="*/ 5293280 h 6130481"/>
                <a:gd name="connsiteX4" fmla="*/ 2547864 w 5646908"/>
                <a:gd name="connsiteY4" fmla="*/ 6130481 h 6130481"/>
                <a:gd name="connsiteX5" fmla="*/ 263223 w 5646908"/>
                <a:gd name="connsiteY5" fmla="*/ 5212325 h 6130481"/>
                <a:gd name="connsiteX6" fmla="*/ 49974 w 5646908"/>
                <a:gd name="connsiteY6" fmla="*/ 4985345 h 6130481"/>
                <a:gd name="connsiteX7" fmla="*/ 0 w 5646908"/>
                <a:gd name="connsiteY7" fmla="*/ 4920618 h 6130481"/>
                <a:gd name="connsiteX8" fmla="*/ 0 w 5646908"/>
                <a:gd name="connsiteY8" fmla="*/ 3760303 h 6130481"/>
                <a:gd name="connsiteX9" fmla="*/ 80488 w 5646908"/>
                <a:gd name="connsiteY9" fmla="*/ 3974159 h 6130481"/>
                <a:gd name="connsiteX10" fmla="*/ 664748 w 5646908"/>
                <a:gd name="connsiteY10" fmla="*/ 4813600 h 6130481"/>
                <a:gd name="connsiteX11" fmla="*/ 2548087 w 5646908"/>
                <a:gd name="connsiteY11" fmla="*/ 5570406 h 6130481"/>
                <a:gd name="connsiteX12" fmla="*/ 3536561 w 5646908"/>
                <a:gd name="connsiteY12" fmla="*/ 5407153 h 6130481"/>
                <a:gd name="connsiteX13" fmla="*/ 4308035 w 5646908"/>
                <a:gd name="connsiteY13" fmla="*/ 4897241 h 6130481"/>
                <a:gd name="connsiteX14" fmla="*/ 4569038 w 5646908"/>
                <a:gd name="connsiteY14" fmla="*/ 4564802 h 6130481"/>
                <a:gd name="connsiteX15" fmla="*/ 4699147 w 5646908"/>
                <a:gd name="connsiteY15" fmla="*/ 4149952 h 6130481"/>
                <a:gd name="connsiteX16" fmla="*/ 5003034 w 5646908"/>
                <a:gd name="connsiteY16" fmla="*/ 3168421 h 6130481"/>
                <a:gd name="connsiteX17" fmla="*/ 4994189 w 5646908"/>
                <a:gd name="connsiteY17" fmla="*/ 2321590 h 6130481"/>
                <a:gd name="connsiteX18" fmla="*/ 4487860 w 5646908"/>
                <a:gd name="connsiteY18" fmla="*/ 1501856 h 6130481"/>
                <a:gd name="connsiteX19" fmla="*/ 3640469 w 5646908"/>
                <a:gd name="connsiteY19" fmla="*/ 808425 h 6130481"/>
                <a:gd name="connsiteX20" fmla="*/ 2616837 w 5646908"/>
                <a:gd name="connsiteY20" fmla="*/ 559851 h 6130481"/>
                <a:gd name="connsiteX21" fmla="*/ 1762952 w 5646908"/>
                <a:gd name="connsiteY21" fmla="*/ 812008 h 6130481"/>
                <a:gd name="connsiteX22" fmla="*/ 939635 w 5646908"/>
                <a:gd name="connsiteY22" fmla="*/ 1502976 h 6130481"/>
                <a:gd name="connsiteX23" fmla="*/ 585250 w 5646908"/>
                <a:gd name="connsiteY23" fmla="*/ 1831049 h 6130481"/>
                <a:gd name="connsiteX24" fmla="*/ 40403 w 5646908"/>
                <a:gd name="connsiteY24" fmla="*/ 2389556 h 6130481"/>
                <a:gd name="connsiteX25" fmla="*/ 0 w 5646908"/>
                <a:gd name="connsiteY25" fmla="*/ 2456747 h 6130481"/>
                <a:gd name="connsiteX26" fmla="*/ 0 w 5646908"/>
                <a:gd name="connsiteY26" fmla="*/ 1601114 h 6130481"/>
                <a:gd name="connsiteX27" fmla="*/ 93200 w 5646908"/>
                <a:gd name="connsiteY27" fmla="*/ 1513741 h 6130481"/>
                <a:gd name="connsiteX28" fmla="*/ 535423 w 5646908"/>
                <a:gd name="connsiteY28" fmla="*/ 1107273 h 6130481"/>
                <a:gd name="connsiteX29" fmla="*/ 2616837 w 5646908"/>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646908" h="6130481">
                  <a:moveTo>
                    <a:pt x="2616837" y="0"/>
                  </a:moveTo>
                  <a:cubicBezTo>
                    <a:pt x="3596241" y="0"/>
                    <a:pt x="4322479" y="463445"/>
                    <a:pt x="4918721" y="1134258"/>
                  </a:cubicBezTo>
                  <a:cubicBezTo>
                    <a:pt x="5416317" y="1694109"/>
                    <a:pt x="5857703" y="2516643"/>
                    <a:pt x="5539036" y="3362353"/>
                  </a:cubicBezTo>
                  <a:cubicBezTo>
                    <a:pt x="5111758" y="4496612"/>
                    <a:pt x="5300763" y="4716633"/>
                    <a:pt x="4712024" y="5293280"/>
                  </a:cubicBezTo>
                  <a:cubicBezTo>
                    <a:pt x="4123284" y="5869926"/>
                    <a:pt x="3446201" y="6130481"/>
                    <a:pt x="2547864" y="6130481"/>
                  </a:cubicBezTo>
                  <a:cubicBezTo>
                    <a:pt x="1657476" y="6130481"/>
                    <a:pt x="850619" y="5780127"/>
                    <a:pt x="263223" y="5212325"/>
                  </a:cubicBezTo>
                  <a:cubicBezTo>
                    <a:pt x="188497" y="5140091"/>
                    <a:pt x="117321" y="5064339"/>
                    <a:pt x="49974" y="4985345"/>
                  </a:cubicBezTo>
                  <a:lnTo>
                    <a:pt x="0" y="4920618"/>
                  </a:lnTo>
                  <a:lnTo>
                    <a:pt x="0" y="3760303"/>
                  </a:lnTo>
                  <a:lnTo>
                    <a:pt x="80488" y="3974159"/>
                  </a:lnTo>
                  <a:cubicBezTo>
                    <a:pt x="217875" y="4289243"/>
                    <a:pt x="414383" y="4571632"/>
                    <a:pt x="664748" y="4813600"/>
                  </a:cubicBezTo>
                  <a:cubicBezTo>
                    <a:pt x="1169734" y="5301566"/>
                    <a:pt x="1838644" y="5570406"/>
                    <a:pt x="2548087" y="5570406"/>
                  </a:cubicBezTo>
                  <a:cubicBezTo>
                    <a:pt x="2928786" y="5570406"/>
                    <a:pt x="3252156" y="5516996"/>
                    <a:pt x="3536561" y="5407153"/>
                  </a:cubicBezTo>
                  <a:cubicBezTo>
                    <a:pt x="3815366" y="5299438"/>
                    <a:pt x="4067747" y="5132603"/>
                    <a:pt x="4308035" y="4897241"/>
                  </a:cubicBezTo>
                  <a:cubicBezTo>
                    <a:pt x="4475095" y="4733653"/>
                    <a:pt x="4533767" y="4637358"/>
                    <a:pt x="4569038" y="4564802"/>
                  </a:cubicBezTo>
                  <a:cubicBezTo>
                    <a:pt x="4619313" y="4461453"/>
                    <a:pt x="4652792" y="4330784"/>
                    <a:pt x="4699147" y="4149952"/>
                  </a:cubicBezTo>
                  <a:cubicBezTo>
                    <a:pt x="4758491" y="3918846"/>
                    <a:pt x="4839558" y="3602194"/>
                    <a:pt x="5003034" y="3168421"/>
                  </a:cubicBezTo>
                  <a:cubicBezTo>
                    <a:pt x="5103024" y="2902940"/>
                    <a:pt x="5100112" y="2626037"/>
                    <a:pt x="4994189" y="2321590"/>
                  </a:cubicBezTo>
                  <a:cubicBezTo>
                    <a:pt x="4900470" y="2052526"/>
                    <a:pt x="4725460" y="1769129"/>
                    <a:pt x="4487860" y="1501856"/>
                  </a:cubicBezTo>
                  <a:cubicBezTo>
                    <a:pt x="4210285" y="1189683"/>
                    <a:pt x="3933047" y="962832"/>
                    <a:pt x="3640469" y="808425"/>
                  </a:cubicBezTo>
                  <a:cubicBezTo>
                    <a:pt x="3323369" y="641141"/>
                    <a:pt x="2988578" y="559851"/>
                    <a:pt x="2616837" y="559851"/>
                  </a:cubicBezTo>
                  <a:cubicBezTo>
                    <a:pt x="2315413" y="559851"/>
                    <a:pt x="2044110" y="640134"/>
                    <a:pt x="1762952" y="812008"/>
                  </a:cubicBezTo>
                  <a:cubicBezTo>
                    <a:pt x="1472838" y="989593"/>
                    <a:pt x="1197167" y="1250707"/>
                    <a:pt x="939635" y="1502976"/>
                  </a:cubicBezTo>
                  <a:cubicBezTo>
                    <a:pt x="819379" y="1620769"/>
                    <a:pt x="700355" y="1727700"/>
                    <a:pt x="585250" y="1831049"/>
                  </a:cubicBezTo>
                  <a:cubicBezTo>
                    <a:pt x="362317" y="2031140"/>
                    <a:pt x="169840" y="2204022"/>
                    <a:pt x="40403" y="2389556"/>
                  </a:cubicBezTo>
                  <a:lnTo>
                    <a:pt x="0" y="2456747"/>
                  </a:lnTo>
                  <a:lnTo>
                    <a:pt x="0" y="1601114"/>
                  </a:lnTo>
                  <a:lnTo>
                    <a:pt x="93200" y="1513741"/>
                  </a:lnTo>
                  <a:cubicBezTo>
                    <a:pt x="237107" y="1383294"/>
                    <a:pt x="388238" y="1251435"/>
                    <a:pt x="535423" y="1107273"/>
                  </a:cubicBezTo>
                  <a:cubicBezTo>
                    <a:pt x="1124050" y="530627"/>
                    <a:pt x="1718500" y="0"/>
                    <a:pt x="2616837" y="0"/>
                  </a:cubicBezTo>
                  <a:close/>
                </a:path>
              </a:pathLst>
            </a:custGeom>
            <a:gradFill>
              <a:gsLst>
                <a:gs pos="2000">
                  <a:schemeClr val="bg1">
                    <a:alpha val="10000"/>
                  </a:schemeClr>
                </a:gs>
                <a:gs pos="54000">
                  <a:schemeClr val="accent6">
                    <a:alpha val="10000"/>
                  </a:schemeClr>
                </a:gs>
                <a:gs pos="100000">
                  <a:schemeClr val="bg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D1E30050-9FC4-4CC7-8C0B-BF5EFD106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517522" cy="6130481"/>
            </a:xfrm>
            <a:custGeom>
              <a:avLst/>
              <a:gdLst>
                <a:gd name="connsiteX0" fmla="*/ 2549095 w 5517522"/>
                <a:gd name="connsiteY0" fmla="*/ 0 h 6130481"/>
                <a:gd name="connsiteX1" fmla="*/ 4804175 w 5517522"/>
                <a:gd name="connsiteY1" fmla="*/ 1134258 h 6130481"/>
                <a:gd name="connsiteX2" fmla="*/ 5411838 w 5517522"/>
                <a:gd name="connsiteY2" fmla="*/ 3362353 h 6130481"/>
                <a:gd name="connsiteX3" fmla="*/ 4601621 w 5517522"/>
                <a:gd name="connsiteY3" fmla="*/ 5293280 h 6130481"/>
                <a:gd name="connsiteX4" fmla="*/ 2481577 w 5517522"/>
                <a:gd name="connsiteY4" fmla="*/ 6130481 h 6130481"/>
                <a:gd name="connsiteX5" fmla="*/ 243517 w 5517522"/>
                <a:gd name="connsiteY5" fmla="*/ 5212325 h 6130481"/>
                <a:gd name="connsiteX6" fmla="*/ 34587 w 5517522"/>
                <a:gd name="connsiteY6" fmla="*/ 4985345 h 6130481"/>
                <a:gd name="connsiteX7" fmla="*/ 0 w 5517522"/>
                <a:gd name="connsiteY7" fmla="*/ 4939620 h 6130481"/>
                <a:gd name="connsiteX8" fmla="*/ 0 w 5517522"/>
                <a:gd name="connsiteY8" fmla="*/ 3335329 h 6130481"/>
                <a:gd name="connsiteX9" fmla="*/ 17141 w 5517522"/>
                <a:gd name="connsiteY9" fmla="*/ 3448738 h 6130481"/>
                <a:gd name="connsiteX10" fmla="*/ 167489 w 5517522"/>
                <a:gd name="connsiteY10" fmla="*/ 3930490 h 6130481"/>
                <a:gd name="connsiteX11" fmla="*/ 715471 w 5517522"/>
                <a:gd name="connsiteY11" fmla="*/ 4734212 h 6130481"/>
                <a:gd name="connsiteX12" fmla="*/ 2481689 w 5517522"/>
                <a:gd name="connsiteY12" fmla="*/ 5458772 h 6130481"/>
                <a:gd name="connsiteX13" fmla="*/ 4126644 w 5517522"/>
                <a:gd name="connsiteY13" fmla="*/ 4818302 h 6130481"/>
                <a:gd name="connsiteX14" fmla="*/ 4360437 w 5517522"/>
                <a:gd name="connsiteY14" fmla="*/ 4516766 h 6130481"/>
                <a:gd name="connsiteX15" fmla="*/ 4480357 w 5517522"/>
                <a:gd name="connsiteY15" fmla="*/ 4122855 h 6130481"/>
                <a:gd name="connsiteX16" fmla="*/ 4781557 w 5517522"/>
                <a:gd name="connsiteY16" fmla="*/ 3129791 h 6130481"/>
                <a:gd name="connsiteX17" fmla="*/ 4771928 w 5517522"/>
                <a:gd name="connsiteY17" fmla="*/ 2357869 h 6130481"/>
                <a:gd name="connsiteX18" fmla="*/ 4297510 w 5517522"/>
                <a:gd name="connsiteY18" fmla="*/ 1575533 h 6130481"/>
                <a:gd name="connsiteX19" fmla="*/ 3498715 w 5517522"/>
                <a:gd name="connsiteY19" fmla="*/ 907071 h 6130481"/>
                <a:gd name="connsiteX20" fmla="*/ 2549095 w 5517522"/>
                <a:gd name="connsiteY20" fmla="*/ 671821 h 6130481"/>
                <a:gd name="connsiteX21" fmla="*/ 985319 w 5517522"/>
                <a:gd name="connsiteY21" fmla="*/ 1582475 h 6130481"/>
                <a:gd name="connsiteX22" fmla="*/ 634628 w 5517522"/>
                <a:gd name="connsiteY22" fmla="*/ 1913907 h 6130481"/>
                <a:gd name="connsiteX23" fmla="*/ 117662 w 5517522"/>
                <a:gd name="connsiteY23" fmla="*/ 2453044 h 6130481"/>
                <a:gd name="connsiteX24" fmla="*/ 2515 w 5517522"/>
                <a:gd name="connsiteY24" fmla="*/ 2685494 h 6130481"/>
                <a:gd name="connsiteX25" fmla="*/ 0 w 5517522"/>
                <a:gd name="connsiteY25" fmla="*/ 2696965 h 6130481"/>
                <a:gd name="connsiteX26" fmla="*/ 0 w 5517522"/>
                <a:gd name="connsiteY26" fmla="*/ 1587383 h 6130481"/>
                <a:gd name="connsiteX27" fmla="*/ 76951 w 5517522"/>
                <a:gd name="connsiteY27" fmla="*/ 1513741 h 6130481"/>
                <a:gd name="connsiteX28" fmla="*/ 510118 w 5517522"/>
                <a:gd name="connsiteY28" fmla="*/ 1107273 h 6130481"/>
                <a:gd name="connsiteX29" fmla="*/ 2549095 w 5517522"/>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522" h="6130481">
                  <a:moveTo>
                    <a:pt x="2549095" y="0"/>
                  </a:moveTo>
                  <a:cubicBezTo>
                    <a:pt x="3508568" y="0"/>
                    <a:pt x="4219915" y="463445"/>
                    <a:pt x="4804175" y="1134258"/>
                  </a:cubicBezTo>
                  <a:cubicBezTo>
                    <a:pt x="5291694" y="1694109"/>
                    <a:pt x="5724011"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335329"/>
                  </a:lnTo>
                  <a:lnTo>
                    <a:pt x="17141" y="3448738"/>
                  </a:lnTo>
                  <a:cubicBezTo>
                    <a:pt x="50676" y="3613558"/>
                    <a:pt x="100867" y="3774516"/>
                    <a:pt x="167489" y="3930490"/>
                  </a:cubicBezTo>
                  <a:cubicBezTo>
                    <a:pt x="296255" y="4232138"/>
                    <a:pt x="480670" y="4502546"/>
                    <a:pt x="715471" y="4734212"/>
                  </a:cubicBezTo>
                  <a:cubicBezTo>
                    <a:pt x="1188993" y="5201464"/>
                    <a:pt x="1816250" y="5458772"/>
                    <a:pt x="2481689" y="5458772"/>
                  </a:cubicBezTo>
                  <a:cubicBezTo>
                    <a:pt x="3185758" y="5458772"/>
                    <a:pt x="3677755" y="5267191"/>
                    <a:pt x="4126644" y="4818302"/>
                  </a:cubicBezTo>
                  <a:cubicBezTo>
                    <a:pt x="4278363" y="4666583"/>
                    <a:pt x="4329982" y="4580701"/>
                    <a:pt x="4360437" y="4516766"/>
                  </a:cubicBezTo>
                  <a:cubicBezTo>
                    <a:pt x="4404890" y="4423495"/>
                    <a:pt x="4436577" y="4297417"/>
                    <a:pt x="4480357" y="4122855"/>
                  </a:cubicBezTo>
                  <a:cubicBezTo>
                    <a:pt x="4539030" y="3889285"/>
                    <a:pt x="4619425" y="3569275"/>
                    <a:pt x="4781557" y="3129791"/>
                  </a:cubicBezTo>
                  <a:cubicBezTo>
                    <a:pt x="4870238" y="2889503"/>
                    <a:pt x="4867103" y="2637010"/>
                    <a:pt x="4771928" y="2357869"/>
                  </a:cubicBezTo>
                  <a:cubicBezTo>
                    <a:pt x="4684815" y="2102465"/>
                    <a:pt x="4520779" y="1831945"/>
                    <a:pt x="4297510" y="1575533"/>
                  </a:cubicBezTo>
                  <a:cubicBezTo>
                    <a:pt x="4034492" y="1273549"/>
                    <a:pt x="3773266" y="1054983"/>
                    <a:pt x="3498715" y="907071"/>
                  </a:cubicBezTo>
                  <a:cubicBezTo>
                    <a:pt x="3204905" y="748745"/>
                    <a:pt x="2894187" y="671821"/>
                    <a:pt x="2549095" y="671821"/>
                  </a:cubicBezTo>
                  <a:cubicBezTo>
                    <a:pt x="1942553" y="671821"/>
                    <a:pt x="1518298" y="1049273"/>
                    <a:pt x="985319" y="1582475"/>
                  </a:cubicBezTo>
                  <a:cubicBezTo>
                    <a:pt x="865735" y="1702059"/>
                    <a:pt x="748278" y="1809774"/>
                    <a:pt x="634628" y="1913907"/>
                  </a:cubicBezTo>
                  <a:cubicBezTo>
                    <a:pt x="421325" y="2109407"/>
                    <a:pt x="237134" y="2278146"/>
                    <a:pt x="117662" y="2453044"/>
                  </a:cubicBezTo>
                  <a:cubicBezTo>
                    <a:pt x="64756" y="2530415"/>
                    <a:pt x="27022" y="2605799"/>
                    <a:pt x="2515" y="2685494"/>
                  </a:cubicBezTo>
                  <a:lnTo>
                    <a:pt x="0" y="2696965"/>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E7E03733-50FD-49A6-B226-40F6A0AD45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76241"/>
              <a:ext cx="5517475" cy="6130481"/>
            </a:xfrm>
            <a:custGeom>
              <a:avLst/>
              <a:gdLst>
                <a:gd name="connsiteX0" fmla="*/ 2549095 w 5517475"/>
                <a:gd name="connsiteY0" fmla="*/ 0 h 6130481"/>
                <a:gd name="connsiteX1" fmla="*/ 4804175 w 5517475"/>
                <a:gd name="connsiteY1" fmla="*/ 1134258 h 6130481"/>
                <a:gd name="connsiteX2" fmla="*/ 5411838 w 5517475"/>
                <a:gd name="connsiteY2" fmla="*/ 3362353 h 6130481"/>
                <a:gd name="connsiteX3" fmla="*/ 4601621 w 5517475"/>
                <a:gd name="connsiteY3" fmla="*/ 5293280 h 6130481"/>
                <a:gd name="connsiteX4" fmla="*/ 2481577 w 5517475"/>
                <a:gd name="connsiteY4" fmla="*/ 6130481 h 6130481"/>
                <a:gd name="connsiteX5" fmla="*/ 243517 w 5517475"/>
                <a:gd name="connsiteY5" fmla="*/ 5212325 h 6130481"/>
                <a:gd name="connsiteX6" fmla="*/ 34587 w 5517475"/>
                <a:gd name="connsiteY6" fmla="*/ 4985345 h 6130481"/>
                <a:gd name="connsiteX7" fmla="*/ 0 w 5517475"/>
                <a:gd name="connsiteY7" fmla="*/ 4939620 h 6130481"/>
                <a:gd name="connsiteX8" fmla="*/ 0 w 5517475"/>
                <a:gd name="connsiteY8" fmla="*/ 3799573 h 6130481"/>
                <a:gd name="connsiteX9" fmla="*/ 64364 w 5517475"/>
                <a:gd name="connsiteY9" fmla="*/ 3974159 h 6130481"/>
                <a:gd name="connsiteX10" fmla="*/ 636644 w 5517475"/>
                <a:gd name="connsiteY10" fmla="*/ 4813600 h 6130481"/>
                <a:gd name="connsiteX11" fmla="*/ 2481577 w 5517475"/>
                <a:gd name="connsiteY11" fmla="*/ 5570406 h 6130481"/>
                <a:gd name="connsiteX12" fmla="*/ 3449896 w 5517475"/>
                <a:gd name="connsiteY12" fmla="*/ 5407153 h 6130481"/>
                <a:gd name="connsiteX13" fmla="*/ 4205695 w 5517475"/>
                <a:gd name="connsiteY13" fmla="*/ 4897241 h 6130481"/>
                <a:gd name="connsiteX14" fmla="*/ 4461434 w 5517475"/>
                <a:gd name="connsiteY14" fmla="*/ 4564802 h 6130481"/>
                <a:gd name="connsiteX15" fmla="*/ 4588969 w 5517475"/>
                <a:gd name="connsiteY15" fmla="*/ 4149952 h 6130481"/>
                <a:gd name="connsiteX16" fmla="*/ 4886585 w 5517475"/>
                <a:gd name="connsiteY16" fmla="*/ 3168421 h 6130481"/>
                <a:gd name="connsiteX17" fmla="*/ 4877964 w 5517475"/>
                <a:gd name="connsiteY17" fmla="*/ 2321590 h 6130481"/>
                <a:gd name="connsiteX18" fmla="*/ 4382048 w 5517475"/>
                <a:gd name="connsiteY18" fmla="*/ 1501856 h 6130481"/>
                <a:gd name="connsiteX19" fmla="*/ 3551900 w 5517475"/>
                <a:gd name="connsiteY19" fmla="*/ 808425 h 6130481"/>
                <a:gd name="connsiteX20" fmla="*/ 2549095 w 5517475"/>
                <a:gd name="connsiteY20" fmla="*/ 559851 h 6130481"/>
                <a:gd name="connsiteX21" fmla="*/ 1712566 w 5517475"/>
                <a:gd name="connsiteY21" fmla="*/ 812008 h 6130481"/>
                <a:gd name="connsiteX22" fmla="*/ 906044 w 5517475"/>
                <a:gd name="connsiteY22" fmla="*/ 1502976 h 6130481"/>
                <a:gd name="connsiteX23" fmla="*/ 558825 w 5517475"/>
                <a:gd name="connsiteY23" fmla="*/ 1831049 h 6130481"/>
                <a:gd name="connsiteX24" fmla="*/ 25063 w 5517475"/>
                <a:gd name="connsiteY24" fmla="*/ 2389556 h 6130481"/>
                <a:gd name="connsiteX25" fmla="*/ 0 w 5517475"/>
                <a:gd name="connsiteY25" fmla="*/ 2432109 h 6130481"/>
                <a:gd name="connsiteX26" fmla="*/ 0 w 5517475"/>
                <a:gd name="connsiteY26" fmla="*/ 1587383 h 6130481"/>
                <a:gd name="connsiteX27" fmla="*/ 76951 w 5517475"/>
                <a:gd name="connsiteY27" fmla="*/ 1513741 h 6130481"/>
                <a:gd name="connsiteX28" fmla="*/ 510118 w 5517475"/>
                <a:gd name="connsiteY28" fmla="*/ 1107273 h 6130481"/>
                <a:gd name="connsiteX29" fmla="*/ 2549095 w 5517475"/>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475" h="6130481">
                  <a:moveTo>
                    <a:pt x="2549095" y="0"/>
                  </a:moveTo>
                  <a:cubicBezTo>
                    <a:pt x="3508568" y="0"/>
                    <a:pt x="4219915" y="463445"/>
                    <a:pt x="4804175" y="1134258"/>
                  </a:cubicBezTo>
                  <a:cubicBezTo>
                    <a:pt x="5291694" y="1694109"/>
                    <a:pt x="5723899"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799573"/>
                  </a:lnTo>
                  <a:lnTo>
                    <a:pt x="64364" y="3974159"/>
                  </a:lnTo>
                  <a:cubicBezTo>
                    <a:pt x="198841" y="4289243"/>
                    <a:pt x="391429" y="4571632"/>
                    <a:pt x="636644" y="4813600"/>
                  </a:cubicBezTo>
                  <a:cubicBezTo>
                    <a:pt x="1131328" y="5301566"/>
                    <a:pt x="1786578" y="5570406"/>
                    <a:pt x="2481577" y="5570406"/>
                  </a:cubicBezTo>
                  <a:cubicBezTo>
                    <a:pt x="2854550" y="5570406"/>
                    <a:pt x="3171314" y="5516996"/>
                    <a:pt x="3449896" y="5407153"/>
                  </a:cubicBezTo>
                  <a:cubicBezTo>
                    <a:pt x="3723103" y="5299438"/>
                    <a:pt x="3970333" y="5132603"/>
                    <a:pt x="4205695" y="4897241"/>
                  </a:cubicBezTo>
                  <a:cubicBezTo>
                    <a:pt x="4369395" y="4733653"/>
                    <a:pt x="4426836" y="4637358"/>
                    <a:pt x="4461434" y="4564802"/>
                  </a:cubicBezTo>
                  <a:cubicBezTo>
                    <a:pt x="4510701" y="4461453"/>
                    <a:pt x="4543509" y="4330784"/>
                    <a:pt x="4588969" y="4149952"/>
                  </a:cubicBezTo>
                  <a:cubicBezTo>
                    <a:pt x="4646969" y="3918846"/>
                    <a:pt x="4726468" y="3602194"/>
                    <a:pt x="4886585" y="3168421"/>
                  </a:cubicBezTo>
                  <a:cubicBezTo>
                    <a:pt x="4984560" y="2902940"/>
                    <a:pt x="4981760" y="2626037"/>
                    <a:pt x="4877964" y="2321590"/>
                  </a:cubicBezTo>
                  <a:cubicBezTo>
                    <a:pt x="4786260" y="2052526"/>
                    <a:pt x="4614834" y="1769129"/>
                    <a:pt x="4382048" y="1501856"/>
                  </a:cubicBezTo>
                  <a:cubicBezTo>
                    <a:pt x="4110072" y="1189683"/>
                    <a:pt x="3838544" y="962832"/>
                    <a:pt x="3551900" y="808425"/>
                  </a:cubicBezTo>
                  <a:cubicBezTo>
                    <a:pt x="3241183" y="641141"/>
                    <a:pt x="2913222" y="559851"/>
                    <a:pt x="2549095" y="559851"/>
                  </a:cubicBezTo>
                  <a:cubicBezTo>
                    <a:pt x="2253830" y="559851"/>
                    <a:pt x="1988013" y="640134"/>
                    <a:pt x="1712566" y="812008"/>
                  </a:cubicBezTo>
                  <a:cubicBezTo>
                    <a:pt x="1428385" y="989593"/>
                    <a:pt x="1158313" y="1250707"/>
                    <a:pt x="906044" y="1502976"/>
                  </a:cubicBezTo>
                  <a:cubicBezTo>
                    <a:pt x="788140" y="1620769"/>
                    <a:pt x="671579" y="1727700"/>
                    <a:pt x="558825" y="1831049"/>
                  </a:cubicBezTo>
                  <a:cubicBezTo>
                    <a:pt x="340371" y="2031140"/>
                    <a:pt x="151813" y="2204022"/>
                    <a:pt x="25063" y="2389556"/>
                  </a:cubicBezTo>
                  <a:lnTo>
                    <a:pt x="0" y="2432109"/>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8A614510-A9F4-41B6-B78E-F49E390C7E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0"/>
              <a:ext cx="5646974" cy="6483075"/>
            </a:xfrm>
            <a:custGeom>
              <a:avLst/>
              <a:gdLst>
                <a:gd name="connsiteX0" fmla="*/ 2405773 w 5646974"/>
                <a:gd name="connsiteY0" fmla="*/ 0 h 6483075"/>
                <a:gd name="connsiteX1" fmla="*/ 5646974 w 5646974"/>
                <a:gd name="connsiteY1" fmla="*/ 3241538 h 6483075"/>
                <a:gd name="connsiteX2" fmla="*/ 2405773 w 5646974"/>
                <a:gd name="connsiteY2" fmla="*/ 6483075 h 6483075"/>
                <a:gd name="connsiteX3" fmla="*/ 113897 w 5646974"/>
                <a:gd name="connsiteY3" fmla="*/ 5533666 h 6483075"/>
                <a:gd name="connsiteX4" fmla="*/ 0 w 5646974"/>
                <a:gd name="connsiteY4" fmla="*/ 5408336 h 6483075"/>
                <a:gd name="connsiteX5" fmla="*/ 0 w 5646974"/>
                <a:gd name="connsiteY5" fmla="*/ 4983659 h 6483075"/>
                <a:gd name="connsiteX6" fmla="*/ 155731 w 5646974"/>
                <a:gd name="connsiteY6" fmla="*/ 5176047 h 6483075"/>
                <a:gd name="connsiteX7" fmla="*/ 1093706 w 5646974"/>
                <a:gd name="connsiteY7" fmla="*/ 5866903 h 6483075"/>
                <a:gd name="connsiteX8" fmla="*/ 1639673 w 5646974"/>
                <a:gd name="connsiteY8" fmla="*/ 6059940 h 6483075"/>
                <a:gd name="connsiteX9" fmla="*/ 1709990 w 5646974"/>
                <a:gd name="connsiteY9" fmla="*/ 6076287 h 6483075"/>
                <a:gd name="connsiteX10" fmla="*/ 1780307 w 5646974"/>
                <a:gd name="connsiteY10" fmla="*/ 6091963 h 6483075"/>
                <a:gd name="connsiteX11" fmla="*/ 1851072 w 5646974"/>
                <a:gd name="connsiteY11" fmla="*/ 6105176 h 6483075"/>
                <a:gd name="connsiteX12" fmla="*/ 1886455 w 5646974"/>
                <a:gd name="connsiteY12" fmla="*/ 6111782 h 6483075"/>
                <a:gd name="connsiteX13" fmla="*/ 1921949 w 5646974"/>
                <a:gd name="connsiteY13" fmla="*/ 6117716 h 6483075"/>
                <a:gd name="connsiteX14" fmla="*/ 2064152 w 5646974"/>
                <a:gd name="connsiteY14" fmla="*/ 6137647 h 6483075"/>
                <a:gd name="connsiteX15" fmla="*/ 2206914 w 5646974"/>
                <a:gd name="connsiteY15" fmla="*/ 6151195 h 6483075"/>
                <a:gd name="connsiteX16" fmla="*/ 2350011 w 5646974"/>
                <a:gd name="connsiteY16" fmla="*/ 6158250 h 6483075"/>
                <a:gd name="connsiteX17" fmla="*/ 2493109 w 5646974"/>
                <a:gd name="connsiteY17" fmla="*/ 6159705 h 6483075"/>
                <a:gd name="connsiteX18" fmla="*/ 2781321 w 5646974"/>
                <a:gd name="connsiteY18" fmla="*/ 6147277 h 6483075"/>
                <a:gd name="connsiteX19" fmla="*/ 3345091 w 5646974"/>
                <a:gd name="connsiteY19" fmla="*/ 6060276 h 6483075"/>
                <a:gd name="connsiteX20" fmla="*/ 3878853 w 5646974"/>
                <a:gd name="connsiteY20" fmla="*/ 5871718 h 6483075"/>
                <a:gd name="connsiteX21" fmla="*/ 4367267 w 5646974"/>
                <a:gd name="connsiteY21" fmla="*/ 5573093 h 6483075"/>
                <a:gd name="connsiteX22" fmla="*/ 4424484 w 5646974"/>
                <a:gd name="connsiteY22" fmla="*/ 5528529 h 6483075"/>
                <a:gd name="connsiteX23" fmla="*/ 4481252 w 5646974"/>
                <a:gd name="connsiteY23" fmla="*/ 5483069 h 6483075"/>
                <a:gd name="connsiteX24" fmla="*/ 4536790 w 5646974"/>
                <a:gd name="connsiteY24" fmla="*/ 5435818 h 6483075"/>
                <a:gd name="connsiteX25" fmla="*/ 4591543 w 5646974"/>
                <a:gd name="connsiteY25" fmla="*/ 5387671 h 6483075"/>
                <a:gd name="connsiteX26" fmla="*/ 4794209 w 5646974"/>
                <a:gd name="connsiteY26" fmla="*/ 5181198 h 6483075"/>
                <a:gd name="connsiteX27" fmla="*/ 4956678 w 5646974"/>
                <a:gd name="connsiteY27" fmla="*/ 4945836 h 6483075"/>
                <a:gd name="connsiteX28" fmla="*/ 4989262 w 5646974"/>
                <a:gd name="connsiteY28" fmla="*/ 4881453 h 6483075"/>
                <a:gd name="connsiteX29" fmla="*/ 5017814 w 5646974"/>
                <a:gd name="connsiteY29" fmla="*/ 4814607 h 6483075"/>
                <a:gd name="connsiteX30" fmla="*/ 5044127 w 5646974"/>
                <a:gd name="connsiteY30" fmla="*/ 4746193 h 6483075"/>
                <a:gd name="connsiteX31" fmla="*/ 5068425 w 5646974"/>
                <a:gd name="connsiteY31" fmla="*/ 4676436 h 6483075"/>
                <a:gd name="connsiteX32" fmla="*/ 5154641 w 5646974"/>
                <a:gd name="connsiteY32" fmla="*/ 4390352 h 6483075"/>
                <a:gd name="connsiteX33" fmla="*/ 5196854 w 5646974"/>
                <a:gd name="connsiteY33" fmla="*/ 4246134 h 6483075"/>
                <a:gd name="connsiteX34" fmla="*/ 5240299 w 5646974"/>
                <a:gd name="connsiteY34" fmla="*/ 4102140 h 6483075"/>
                <a:gd name="connsiteX35" fmla="*/ 5432440 w 5646974"/>
                <a:gd name="connsiteY35" fmla="*/ 3532884 h 6483075"/>
                <a:gd name="connsiteX36" fmla="*/ 5528846 w 5646974"/>
                <a:gd name="connsiteY36" fmla="*/ 2951647 h 6483075"/>
                <a:gd name="connsiteX37" fmla="*/ 5495927 w 5646974"/>
                <a:gd name="connsiteY37" fmla="*/ 2658733 h 6483075"/>
                <a:gd name="connsiteX38" fmla="*/ 5480027 w 5646974"/>
                <a:gd name="connsiteY38" fmla="*/ 2586848 h 6483075"/>
                <a:gd name="connsiteX39" fmla="*/ 5461328 w 5646974"/>
                <a:gd name="connsiteY39" fmla="*/ 2515635 h 6483075"/>
                <a:gd name="connsiteX40" fmla="*/ 5439605 w 5646974"/>
                <a:gd name="connsiteY40" fmla="*/ 2445317 h 6483075"/>
                <a:gd name="connsiteX41" fmla="*/ 5415532 w 5646974"/>
                <a:gd name="connsiteY41" fmla="*/ 2375896 h 6483075"/>
                <a:gd name="connsiteX42" fmla="*/ 5144564 w 5646974"/>
                <a:gd name="connsiteY42" fmla="*/ 1857138 h 6483075"/>
                <a:gd name="connsiteX43" fmla="*/ 4774838 w 5646974"/>
                <a:gd name="connsiteY43" fmla="*/ 1405450 h 6483075"/>
                <a:gd name="connsiteX44" fmla="*/ 4345769 w 5646974"/>
                <a:gd name="connsiteY44" fmla="*/ 1012323 h 6483075"/>
                <a:gd name="connsiteX45" fmla="*/ 4115334 w 5646974"/>
                <a:gd name="connsiteY45" fmla="*/ 841344 h 6483075"/>
                <a:gd name="connsiteX46" fmla="*/ 3874038 w 5646974"/>
                <a:gd name="connsiteY46" fmla="*/ 691528 h 6483075"/>
                <a:gd name="connsiteX47" fmla="*/ 3359535 w 5646974"/>
                <a:gd name="connsiteY47" fmla="*/ 468819 h 6483075"/>
                <a:gd name="connsiteX48" fmla="*/ 2811105 w 5646974"/>
                <a:gd name="connsiteY48" fmla="*/ 366031 h 6483075"/>
                <a:gd name="connsiteX49" fmla="*/ 2741124 w 5646974"/>
                <a:gd name="connsiteY49" fmla="*/ 361440 h 6483075"/>
                <a:gd name="connsiteX50" fmla="*/ 2671030 w 5646974"/>
                <a:gd name="connsiteY50" fmla="*/ 358417 h 6483075"/>
                <a:gd name="connsiteX51" fmla="*/ 2600713 w 5646974"/>
                <a:gd name="connsiteY51" fmla="*/ 357521 h 6483075"/>
                <a:gd name="connsiteX52" fmla="*/ 2531739 w 5646974"/>
                <a:gd name="connsiteY52" fmla="*/ 358529 h 6483075"/>
                <a:gd name="connsiteX53" fmla="*/ 2259988 w 5646974"/>
                <a:gd name="connsiteY53" fmla="*/ 385289 h 6483075"/>
                <a:gd name="connsiteX54" fmla="*/ 1740670 w 5646974"/>
                <a:gd name="connsiteY54" fmla="*/ 553917 h 6483075"/>
                <a:gd name="connsiteX55" fmla="*/ 1264124 w 5646974"/>
                <a:gd name="connsiteY55" fmla="*/ 853549 h 6483075"/>
                <a:gd name="connsiteX56" fmla="*/ 823074 w 5646974"/>
                <a:gd name="connsiteY56" fmla="*/ 1234136 h 6483075"/>
                <a:gd name="connsiteX57" fmla="*/ 715694 w 5646974"/>
                <a:gd name="connsiteY57" fmla="*/ 1336252 h 6483075"/>
                <a:gd name="connsiteX58" fmla="*/ 606859 w 5646974"/>
                <a:gd name="connsiteY58" fmla="*/ 1440945 h 6483075"/>
                <a:gd name="connsiteX59" fmla="*/ 382023 w 5646974"/>
                <a:gd name="connsiteY59" fmla="*/ 1646074 h 6483075"/>
                <a:gd name="connsiteX60" fmla="*/ 158531 w 5646974"/>
                <a:gd name="connsiteY60" fmla="*/ 1843813 h 6483075"/>
                <a:gd name="connsiteX61" fmla="*/ 0 w 5646974"/>
                <a:gd name="connsiteY61" fmla="*/ 1991775 h 6483075"/>
                <a:gd name="connsiteX62" fmla="*/ 0 w 5646974"/>
                <a:gd name="connsiteY62" fmla="*/ 1074740 h 6483075"/>
                <a:gd name="connsiteX63" fmla="*/ 113897 w 5646974"/>
                <a:gd name="connsiteY63" fmla="*/ 949410 h 6483075"/>
                <a:gd name="connsiteX64" fmla="*/ 2405773 w 5646974"/>
                <a:gd name="connsiteY64" fmla="*/ 0 h 6483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5646974" h="6483075">
                  <a:moveTo>
                    <a:pt x="2405773" y="0"/>
                  </a:moveTo>
                  <a:cubicBezTo>
                    <a:pt x="4195841" y="0"/>
                    <a:pt x="5646974" y="1451246"/>
                    <a:pt x="5646974" y="3241538"/>
                  </a:cubicBezTo>
                  <a:cubicBezTo>
                    <a:pt x="5646974" y="5031830"/>
                    <a:pt x="4195841" y="6483075"/>
                    <a:pt x="2405773" y="6483075"/>
                  </a:cubicBezTo>
                  <a:cubicBezTo>
                    <a:pt x="1510739" y="6483075"/>
                    <a:pt x="700439" y="6120264"/>
                    <a:pt x="113897" y="5533666"/>
                  </a:cubicBezTo>
                  <a:lnTo>
                    <a:pt x="0" y="5408336"/>
                  </a:lnTo>
                  <a:lnTo>
                    <a:pt x="0" y="4983659"/>
                  </a:lnTo>
                  <a:lnTo>
                    <a:pt x="155731" y="5176047"/>
                  </a:lnTo>
                  <a:cubicBezTo>
                    <a:pt x="417742" y="5469073"/>
                    <a:pt x="741224" y="5704211"/>
                    <a:pt x="1093706" y="5866903"/>
                  </a:cubicBezTo>
                  <a:cubicBezTo>
                    <a:pt x="1269947" y="5948418"/>
                    <a:pt x="1453018" y="6013137"/>
                    <a:pt x="1639673" y="6059940"/>
                  </a:cubicBezTo>
                  <a:lnTo>
                    <a:pt x="1709990" y="6076287"/>
                  </a:lnTo>
                  <a:cubicBezTo>
                    <a:pt x="1733504" y="6081550"/>
                    <a:pt x="1756570" y="6088156"/>
                    <a:pt x="1780307" y="6091963"/>
                  </a:cubicBezTo>
                  <a:lnTo>
                    <a:pt x="1851072" y="6105176"/>
                  </a:lnTo>
                  <a:lnTo>
                    <a:pt x="1886455" y="6111782"/>
                  </a:lnTo>
                  <a:cubicBezTo>
                    <a:pt x="1898212" y="6114021"/>
                    <a:pt x="1909969" y="6116373"/>
                    <a:pt x="1921949" y="6117716"/>
                  </a:cubicBezTo>
                  <a:cubicBezTo>
                    <a:pt x="1969425" y="6124323"/>
                    <a:pt x="2016676" y="6131489"/>
                    <a:pt x="2064152" y="6137647"/>
                  </a:cubicBezTo>
                  <a:cubicBezTo>
                    <a:pt x="2111851" y="6141790"/>
                    <a:pt x="2159438" y="6146381"/>
                    <a:pt x="2206914" y="6151195"/>
                  </a:cubicBezTo>
                  <a:lnTo>
                    <a:pt x="2350011" y="6158250"/>
                  </a:lnTo>
                  <a:cubicBezTo>
                    <a:pt x="2397711" y="6159593"/>
                    <a:pt x="2445410" y="6159146"/>
                    <a:pt x="2493109" y="6159705"/>
                  </a:cubicBezTo>
                  <a:cubicBezTo>
                    <a:pt x="2589068" y="6158137"/>
                    <a:pt x="2685922" y="6154666"/>
                    <a:pt x="2781321" y="6147277"/>
                  </a:cubicBezTo>
                  <a:cubicBezTo>
                    <a:pt x="2972566" y="6132944"/>
                    <a:pt x="3161348" y="6105288"/>
                    <a:pt x="3345091" y="6060276"/>
                  </a:cubicBezTo>
                  <a:cubicBezTo>
                    <a:pt x="3528834" y="6015375"/>
                    <a:pt x="3707539" y="5952785"/>
                    <a:pt x="3878853" y="5871718"/>
                  </a:cubicBezTo>
                  <a:cubicBezTo>
                    <a:pt x="4050167" y="5790428"/>
                    <a:pt x="4213084" y="5689318"/>
                    <a:pt x="4367267" y="5573093"/>
                  </a:cubicBezTo>
                  <a:lnTo>
                    <a:pt x="4424484" y="5528529"/>
                  </a:lnTo>
                  <a:cubicBezTo>
                    <a:pt x="4443631" y="5513637"/>
                    <a:pt x="4463113" y="5499193"/>
                    <a:pt x="4481252" y="5483069"/>
                  </a:cubicBezTo>
                  <a:lnTo>
                    <a:pt x="4536790" y="5435818"/>
                  </a:lnTo>
                  <a:cubicBezTo>
                    <a:pt x="4555265" y="5419918"/>
                    <a:pt x="4574188" y="5404466"/>
                    <a:pt x="4591543" y="5387671"/>
                  </a:cubicBezTo>
                  <a:cubicBezTo>
                    <a:pt x="4662980" y="5321944"/>
                    <a:pt x="4733074" y="5254650"/>
                    <a:pt x="4794209" y="5181198"/>
                  </a:cubicBezTo>
                  <a:cubicBezTo>
                    <a:pt x="4857808" y="5109089"/>
                    <a:pt x="4910434" y="5029926"/>
                    <a:pt x="4956678" y="4945836"/>
                  </a:cubicBezTo>
                  <a:cubicBezTo>
                    <a:pt x="4967651" y="4924450"/>
                    <a:pt x="4978624" y="4903064"/>
                    <a:pt x="4989262" y="4881453"/>
                  </a:cubicBezTo>
                  <a:lnTo>
                    <a:pt x="5017814" y="4814607"/>
                  </a:lnTo>
                  <a:cubicBezTo>
                    <a:pt x="5027891" y="4792549"/>
                    <a:pt x="5035393" y="4769035"/>
                    <a:pt x="5044127" y="4746193"/>
                  </a:cubicBezTo>
                  <a:cubicBezTo>
                    <a:pt x="5052636" y="4723128"/>
                    <a:pt x="5061146" y="4700174"/>
                    <a:pt x="5068425" y="4676436"/>
                  </a:cubicBezTo>
                  <a:cubicBezTo>
                    <a:pt x="5099552" y="4582717"/>
                    <a:pt x="5126985" y="4486422"/>
                    <a:pt x="5154641" y="4390352"/>
                  </a:cubicBezTo>
                  <a:lnTo>
                    <a:pt x="5196854" y="4246134"/>
                  </a:lnTo>
                  <a:lnTo>
                    <a:pt x="5240299" y="4102140"/>
                  </a:lnTo>
                  <a:cubicBezTo>
                    <a:pt x="5299195" y="3910560"/>
                    <a:pt x="5364697" y="3721330"/>
                    <a:pt x="5432440" y="3532884"/>
                  </a:cubicBezTo>
                  <a:cubicBezTo>
                    <a:pt x="5500294" y="3346902"/>
                    <a:pt x="5533549" y="3148714"/>
                    <a:pt x="5528846" y="2951647"/>
                  </a:cubicBezTo>
                  <a:cubicBezTo>
                    <a:pt x="5526831" y="2853113"/>
                    <a:pt x="5515409" y="2755027"/>
                    <a:pt x="5495927" y="2658733"/>
                  </a:cubicBezTo>
                  <a:cubicBezTo>
                    <a:pt x="5491112" y="2634659"/>
                    <a:pt x="5486297" y="2610585"/>
                    <a:pt x="5480027" y="2586848"/>
                  </a:cubicBezTo>
                  <a:cubicBezTo>
                    <a:pt x="5474205" y="2562998"/>
                    <a:pt x="5468718" y="2539036"/>
                    <a:pt x="5461328" y="2515635"/>
                  </a:cubicBezTo>
                  <a:cubicBezTo>
                    <a:pt x="5454386" y="2492009"/>
                    <a:pt x="5447668" y="2468495"/>
                    <a:pt x="5439605" y="2445317"/>
                  </a:cubicBezTo>
                  <a:cubicBezTo>
                    <a:pt x="5431879" y="2422028"/>
                    <a:pt x="5424378" y="2398738"/>
                    <a:pt x="5415532" y="2375896"/>
                  </a:cubicBezTo>
                  <a:cubicBezTo>
                    <a:pt x="5347790" y="2191817"/>
                    <a:pt x="5254071" y="2018599"/>
                    <a:pt x="5144564" y="1857138"/>
                  </a:cubicBezTo>
                  <a:cubicBezTo>
                    <a:pt x="5034946" y="1695565"/>
                    <a:pt x="4909762" y="1545301"/>
                    <a:pt x="4774838" y="1405450"/>
                  </a:cubicBezTo>
                  <a:cubicBezTo>
                    <a:pt x="4638907" y="1265040"/>
                    <a:pt x="4496145" y="1132131"/>
                    <a:pt x="4345769" y="1012323"/>
                  </a:cubicBezTo>
                  <a:cubicBezTo>
                    <a:pt x="4270749" y="952195"/>
                    <a:pt x="4194273" y="894642"/>
                    <a:pt x="4115334" y="841344"/>
                  </a:cubicBezTo>
                  <a:cubicBezTo>
                    <a:pt x="4037067" y="787263"/>
                    <a:pt x="3956336" y="737548"/>
                    <a:pt x="3874038" y="691528"/>
                  </a:cubicBezTo>
                  <a:cubicBezTo>
                    <a:pt x="3709554" y="599712"/>
                    <a:pt x="3537792" y="523349"/>
                    <a:pt x="3359535" y="468819"/>
                  </a:cubicBezTo>
                  <a:cubicBezTo>
                    <a:pt x="3181278" y="414514"/>
                    <a:pt x="2997311" y="380699"/>
                    <a:pt x="2811105" y="366031"/>
                  </a:cubicBezTo>
                  <a:cubicBezTo>
                    <a:pt x="2787703" y="364575"/>
                    <a:pt x="2764525" y="362448"/>
                    <a:pt x="2741124" y="361440"/>
                  </a:cubicBezTo>
                  <a:lnTo>
                    <a:pt x="2671030" y="358417"/>
                  </a:lnTo>
                  <a:lnTo>
                    <a:pt x="2600713" y="357521"/>
                  </a:lnTo>
                  <a:cubicBezTo>
                    <a:pt x="2577087" y="356961"/>
                    <a:pt x="2554805" y="358305"/>
                    <a:pt x="2531739" y="358529"/>
                  </a:cubicBezTo>
                  <a:cubicBezTo>
                    <a:pt x="2440259" y="360992"/>
                    <a:pt x="2349564" y="370285"/>
                    <a:pt x="2259988" y="385289"/>
                  </a:cubicBezTo>
                  <a:cubicBezTo>
                    <a:pt x="2080723" y="415521"/>
                    <a:pt x="1906945" y="473634"/>
                    <a:pt x="1740670" y="553917"/>
                  </a:cubicBezTo>
                  <a:cubicBezTo>
                    <a:pt x="1574506" y="634647"/>
                    <a:pt x="1415844" y="737100"/>
                    <a:pt x="1264124" y="853549"/>
                  </a:cubicBezTo>
                  <a:cubicBezTo>
                    <a:pt x="1112181" y="969886"/>
                    <a:pt x="966508" y="1099212"/>
                    <a:pt x="823074" y="1234136"/>
                  </a:cubicBezTo>
                  <a:cubicBezTo>
                    <a:pt x="787131" y="1267951"/>
                    <a:pt x="751413" y="1301990"/>
                    <a:pt x="715694" y="1336252"/>
                  </a:cubicBezTo>
                  <a:lnTo>
                    <a:pt x="606859" y="1440945"/>
                  </a:lnTo>
                  <a:cubicBezTo>
                    <a:pt x="532623" y="1511374"/>
                    <a:pt x="457267" y="1579452"/>
                    <a:pt x="382023" y="1646074"/>
                  </a:cubicBezTo>
                  <a:lnTo>
                    <a:pt x="158531" y="1843813"/>
                  </a:lnTo>
                  <a:lnTo>
                    <a:pt x="0" y="1991775"/>
                  </a:lnTo>
                  <a:lnTo>
                    <a:pt x="0" y="1074740"/>
                  </a:lnTo>
                  <a:lnTo>
                    <a:pt x="113897" y="949410"/>
                  </a:lnTo>
                  <a:cubicBezTo>
                    <a:pt x="700439" y="362812"/>
                    <a:pt x="1510739" y="0"/>
                    <a:pt x="2405773" y="0"/>
                  </a:cubicBezTo>
                  <a:close/>
                </a:path>
              </a:pathLst>
            </a:custGeom>
            <a:gradFill>
              <a:gsLst>
                <a:gs pos="2000">
                  <a:schemeClr val="bg1">
                    <a:alpha val="10000"/>
                  </a:schemeClr>
                </a:gs>
                <a:gs pos="16000">
                  <a:schemeClr val="accent6">
                    <a:alpha val="10000"/>
                  </a:schemeClr>
                </a:gs>
                <a:gs pos="100000">
                  <a:schemeClr val="bg1">
                    <a:alpha val="10000"/>
                  </a:schemeClr>
                </a:gs>
                <a:gs pos="74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606D2FFD-EAAB-4797-86A7-C892CBF6A283}"/>
              </a:ext>
            </a:extLst>
          </p:cNvPr>
          <p:cNvSpPr>
            <a:spLocks noGrp="1"/>
          </p:cNvSpPr>
          <p:nvPr>
            <p:ph type="title"/>
          </p:nvPr>
        </p:nvSpPr>
        <p:spPr>
          <a:xfrm>
            <a:off x="804672" y="2053641"/>
            <a:ext cx="3669161" cy="2760098"/>
          </a:xfrm>
        </p:spPr>
        <p:txBody>
          <a:bodyPr>
            <a:normAutofit/>
          </a:bodyPr>
          <a:lstStyle/>
          <a:p>
            <a:r>
              <a:rPr lang="en-US" sz="4000">
                <a:solidFill>
                  <a:schemeClr val="tx2"/>
                </a:solidFill>
              </a:rPr>
              <a:t>References</a:t>
            </a:r>
          </a:p>
        </p:txBody>
      </p:sp>
      <p:sp>
        <p:nvSpPr>
          <p:cNvPr id="3" name="Content Placeholder 2">
            <a:extLst>
              <a:ext uri="{FF2B5EF4-FFF2-40B4-BE49-F238E27FC236}">
                <a16:creationId xmlns:a16="http://schemas.microsoft.com/office/drawing/2014/main" id="{D5234288-554D-4E3B-96A6-7FED3E7857C7}"/>
              </a:ext>
            </a:extLst>
          </p:cNvPr>
          <p:cNvSpPr>
            <a:spLocks noGrp="1"/>
          </p:cNvSpPr>
          <p:nvPr>
            <p:ph idx="1"/>
          </p:nvPr>
        </p:nvSpPr>
        <p:spPr>
          <a:xfrm>
            <a:off x="6090574" y="801866"/>
            <a:ext cx="5306084" cy="5230634"/>
          </a:xfrm>
          <a:noFill/>
          <a:ln>
            <a:noFill/>
          </a:ln>
        </p:spPr>
        <p:txBody>
          <a:bodyPr anchor="ctr">
            <a:normAutofit/>
          </a:bodyPr>
          <a:lstStyle/>
          <a:p>
            <a:r>
              <a:rPr lang="en-US" sz="1800" dirty="0">
                <a:solidFill>
                  <a:schemeClr val="tx2"/>
                </a:solidFill>
              </a:rPr>
              <a:t>Kaggle </a:t>
            </a:r>
          </a:p>
          <a:p>
            <a:r>
              <a:rPr lang="en-US" sz="1800" dirty="0" err="1">
                <a:solidFill>
                  <a:schemeClr val="tx2"/>
                </a:solidFill>
              </a:rPr>
              <a:t>Youtube</a:t>
            </a:r>
            <a:r>
              <a:rPr lang="en-US" sz="1800" dirty="0">
                <a:solidFill>
                  <a:schemeClr val="tx2"/>
                </a:solidFill>
              </a:rPr>
              <a:t> </a:t>
            </a:r>
          </a:p>
          <a:p>
            <a:r>
              <a:rPr lang="en-US" sz="1800" dirty="0">
                <a:solidFill>
                  <a:schemeClr val="tx2"/>
                </a:solidFill>
              </a:rPr>
              <a:t>Google </a:t>
            </a:r>
          </a:p>
          <a:p>
            <a:r>
              <a:rPr lang="en-US" sz="1800" dirty="0">
                <a:solidFill>
                  <a:schemeClr val="tx2"/>
                </a:solidFill>
              </a:rPr>
              <a:t>Books</a:t>
            </a:r>
          </a:p>
        </p:txBody>
      </p:sp>
    </p:spTree>
    <p:extLst>
      <p:ext uri="{BB962C8B-B14F-4D97-AF65-F5344CB8AC3E}">
        <p14:creationId xmlns:p14="http://schemas.microsoft.com/office/powerpoint/2010/main" val="37564190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07DBD-E542-4BDA-A259-B8FA848AAFAD}"/>
              </a:ext>
            </a:extLst>
          </p:cNvPr>
          <p:cNvSpPr>
            <a:spLocks noGrp="1"/>
          </p:cNvSpPr>
          <p:nvPr>
            <p:ph type="title"/>
          </p:nvPr>
        </p:nvSpPr>
        <p:spPr>
          <a:xfrm>
            <a:off x="790111" y="143780"/>
            <a:ext cx="6924583" cy="1050355"/>
          </a:xfrm>
        </p:spPr>
        <p:txBody>
          <a:bodyPr/>
          <a:lstStyle/>
          <a:p>
            <a:r>
              <a:rPr lang="en-US" b="1" dirty="0"/>
              <a:t>CONTENT</a:t>
            </a:r>
          </a:p>
        </p:txBody>
      </p:sp>
      <p:sp>
        <p:nvSpPr>
          <p:cNvPr id="3" name="Content Placeholder 2">
            <a:extLst>
              <a:ext uri="{FF2B5EF4-FFF2-40B4-BE49-F238E27FC236}">
                <a16:creationId xmlns:a16="http://schemas.microsoft.com/office/drawing/2014/main" id="{000ECE11-D8BB-4B6B-9C16-CA1ACBE05B13}"/>
              </a:ext>
            </a:extLst>
          </p:cNvPr>
          <p:cNvSpPr>
            <a:spLocks noGrp="1"/>
          </p:cNvSpPr>
          <p:nvPr>
            <p:ph idx="1"/>
          </p:nvPr>
        </p:nvSpPr>
        <p:spPr>
          <a:xfrm>
            <a:off x="233779" y="1385771"/>
            <a:ext cx="4634144" cy="5121561"/>
          </a:xfrm>
        </p:spPr>
        <p:txBody>
          <a:bodyPr>
            <a:normAutofit fontScale="55000" lnSpcReduction="20000"/>
          </a:bodyPr>
          <a:lstStyle/>
          <a:p>
            <a:pPr marL="0" indent="0">
              <a:buNone/>
            </a:pPr>
            <a:r>
              <a:rPr lang="en-US" sz="2900" dirty="0"/>
              <a:t>1 Introduction </a:t>
            </a:r>
          </a:p>
          <a:p>
            <a:pPr marL="0" indent="0">
              <a:buNone/>
            </a:pPr>
            <a:r>
              <a:rPr lang="en-US" sz="2900" dirty="0"/>
              <a:t>2 Objectives/Scope of the Analysis </a:t>
            </a:r>
          </a:p>
          <a:p>
            <a:pPr marL="0" indent="0">
              <a:buNone/>
            </a:pPr>
            <a:r>
              <a:rPr lang="en-US" sz="2900" dirty="0"/>
              <a:t>3 Source of dataset </a:t>
            </a:r>
          </a:p>
          <a:p>
            <a:pPr marL="0" indent="0">
              <a:buNone/>
            </a:pPr>
            <a:r>
              <a:rPr lang="en-US" sz="2900" dirty="0"/>
              <a:t>4 ETL process</a:t>
            </a:r>
          </a:p>
          <a:p>
            <a:pPr marL="0" indent="0">
              <a:buNone/>
            </a:pPr>
            <a:r>
              <a:rPr lang="en-US" sz="2900" dirty="0"/>
              <a:t>5 Analysis on dataset 1 </a:t>
            </a:r>
          </a:p>
          <a:p>
            <a:pPr marL="0" indent="0">
              <a:buNone/>
            </a:pPr>
            <a:r>
              <a:rPr lang="en-US" sz="2900" dirty="0"/>
              <a:t>• Introduction </a:t>
            </a:r>
          </a:p>
          <a:p>
            <a:pPr marL="0" indent="0">
              <a:buNone/>
            </a:pPr>
            <a:r>
              <a:rPr lang="en-US" sz="2900" dirty="0"/>
              <a:t>• General Description </a:t>
            </a:r>
          </a:p>
          <a:p>
            <a:pPr marL="0" indent="0">
              <a:buNone/>
            </a:pPr>
            <a:r>
              <a:rPr lang="en-US" sz="2900" dirty="0"/>
              <a:t>• Specific Requirements, functions and formulas </a:t>
            </a:r>
          </a:p>
          <a:p>
            <a:pPr marL="0" indent="0">
              <a:buNone/>
            </a:pPr>
            <a:r>
              <a:rPr lang="en-US" sz="2900" dirty="0"/>
              <a:t>• Analysis results </a:t>
            </a:r>
          </a:p>
          <a:p>
            <a:pPr marL="0" indent="0">
              <a:buNone/>
            </a:pPr>
            <a:r>
              <a:rPr lang="en-US" sz="2900" dirty="0"/>
              <a:t>Visualization Analysis on dataset 2 </a:t>
            </a:r>
          </a:p>
          <a:p>
            <a:pPr marL="0" indent="0">
              <a:buNone/>
            </a:pPr>
            <a:r>
              <a:rPr lang="en-US" sz="2900" dirty="0"/>
              <a:t>• Introduction </a:t>
            </a:r>
          </a:p>
          <a:p>
            <a:pPr marL="0" indent="0">
              <a:buNone/>
            </a:pPr>
            <a:r>
              <a:rPr lang="en-US" sz="2900" dirty="0"/>
              <a:t>• General Description </a:t>
            </a:r>
          </a:p>
          <a:p>
            <a:pPr marL="0" indent="0">
              <a:buNone/>
            </a:pPr>
            <a:r>
              <a:rPr lang="en-US" sz="2900" dirty="0"/>
              <a:t>• Specific Requirements, functions and formulas </a:t>
            </a:r>
          </a:p>
          <a:p>
            <a:pPr marL="0" indent="0">
              <a:buNone/>
            </a:pPr>
            <a:r>
              <a:rPr lang="en-US" sz="2900" dirty="0"/>
              <a:t>• Analysis results </a:t>
            </a:r>
          </a:p>
          <a:p>
            <a:pPr marL="0" indent="0">
              <a:buNone/>
            </a:pPr>
            <a:r>
              <a:rPr lang="en-US" sz="2900" dirty="0"/>
              <a:t>• Visualization</a:t>
            </a:r>
          </a:p>
          <a:p>
            <a:pPr marL="0" indent="0">
              <a:buNone/>
            </a:pPr>
            <a:endParaRPr lang="en-US" dirty="0"/>
          </a:p>
        </p:txBody>
      </p:sp>
      <p:sp>
        <p:nvSpPr>
          <p:cNvPr id="4" name="TextBox 3">
            <a:extLst>
              <a:ext uri="{FF2B5EF4-FFF2-40B4-BE49-F238E27FC236}">
                <a16:creationId xmlns:a16="http://schemas.microsoft.com/office/drawing/2014/main" id="{125FDC6B-DDE6-4D2C-AE82-D6927DB1828C}"/>
              </a:ext>
            </a:extLst>
          </p:cNvPr>
          <p:cNvSpPr txBox="1"/>
          <p:nvPr/>
        </p:nvSpPr>
        <p:spPr>
          <a:xfrm>
            <a:off x="4835371" y="1385771"/>
            <a:ext cx="4252403" cy="4278094"/>
          </a:xfrm>
          <a:prstGeom prst="rect">
            <a:avLst/>
          </a:prstGeom>
          <a:noFill/>
        </p:spPr>
        <p:txBody>
          <a:bodyPr wrap="square" rtlCol="0">
            <a:spAutoFit/>
          </a:bodyPr>
          <a:lstStyle/>
          <a:p>
            <a:pPr marL="0" indent="0">
              <a:buNone/>
            </a:pPr>
            <a:r>
              <a:rPr lang="en-US" sz="1600" dirty="0"/>
              <a:t>Analysis on dataset 3 </a:t>
            </a:r>
          </a:p>
          <a:p>
            <a:pPr marL="0" indent="0">
              <a:buNone/>
            </a:pPr>
            <a:r>
              <a:rPr lang="en-US" sz="1600" dirty="0"/>
              <a:t>• Introduction </a:t>
            </a:r>
          </a:p>
          <a:p>
            <a:pPr marL="0" indent="0">
              <a:buNone/>
            </a:pPr>
            <a:r>
              <a:rPr lang="en-US" sz="1600" dirty="0"/>
              <a:t>• General Description </a:t>
            </a:r>
          </a:p>
          <a:p>
            <a:pPr marL="0" indent="0">
              <a:buNone/>
            </a:pPr>
            <a:r>
              <a:rPr lang="en-US" sz="1600" dirty="0"/>
              <a:t>• Specific Requirements, functions and formulas </a:t>
            </a:r>
          </a:p>
          <a:p>
            <a:pPr marL="0" indent="0">
              <a:buNone/>
            </a:pPr>
            <a:r>
              <a:rPr lang="en-US" sz="1600" dirty="0"/>
              <a:t>• Analysis results </a:t>
            </a:r>
          </a:p>
          <a:p>
            <a:pPr marL="0" indent="0">
              <a:buNone/>
            </a:pPr>
            <a:r>
              <a:rPr lang="en-US" sz="1600" dirty="0"/>
              <a:t>• Visualization</a:t>
            </a:r>
          </a:p>
          <a:p>
            <a:pPr marL="0" indent="0">
              <a:buNone/>
            </a:pPr>
            <a:r>
              <a:rPr lang="en-US" sz="1600" dirty="0"/>
              <a:t>Analysis on dataset 4 </a:t>
            </a:r>
          </a:p>
          <a:p>
            <a:pPr marL="0" indent="0">
              <a:buNone/>
            </a:pPr>
            <a:r>
              <a:rPr lang="en-US" sz="1600" dirty="0"/>
              <a:t>• Introduction </a:t>
            </a:r>
          </a:p>
          <a:p>
            <a:pPr marL="0" indent="0">
              <a:buNone/>
            </a:pPr>
            <a:r>
              <a:rPr lang="en-US" sz="1600" dirty="0"/>
              <a:t>• General Description </a:t>
            </a:r>
          </a:p>
          <a:p>
            <a:pPr marL="0" indent="0">
              <a:buNone/>
            </a:pPr>
            <a:r>
              <a:rPr lang="en-US" sz="1600" dirty="0"/>
              <a:t>• Specific Requirements, functions and formulas • Analysis results </a:t>
            </a:r>
          </a:p>
          <a:p>
            <a:pPr marL="0" indent="0">
              <a:buNone/>
            </a:pPr>
            <a:r>
              <a:rPr lang="en-US" sz="1600" dirty="0"/>
              <a:t>• Visualization Analysis on dataset 5 </a:t>
            </a:r>
          </a:p>
          <a:p>
            <a:pPr marL="0" indent="0">
              <a:buNone/>
            </a:pPr>
            <a:r>
              <a:rPr lang="en-US" sz="1600" dirty="0"/>
              <a:t>• Introduction </a:t>
            </a:r>
          </a:p>
          <a:p>
            <a:pPr marL="0" indent="0">
              <a:buNone/>
            </a:pPr>
            <a:r>
              <a:rPr lang="en-US" sz="1600" dirty="0"/>
              <a:t>• General Description </a:t>
            </a:r>
          </a:p>
          <a:p>
            <a:pPr marL="0" indent="0">
              <a:buNone/>
            </a:pPr>
            <a:r>
              <a:rPr lang="en-US" sz="1600" dirty="0"/>
              <a:t>• Specific Requirements, functions and formulas • Analysis results </a:t>
            </a:r>
          </a:p>
          <a:p>
            <a:pPr marL="0" indent="0">
              <a:buNone/>
            </a:pPr>
            <a:r>
              <a:rPr lang="en-US" sz="1600" dirty="0"/>
              <a:t>• Visualization</a:t>
            </a:r>
          </a:p>
        </p:txBody>
      </p:sp>
      <p:sp>
        <p:nvSpPr>
          <p:cNvPr id="5" name="TextBox 4">
            <a:extLst>
              <a:ext uri="{FF2B5EF4-FFF2-40B4-BE49-F238E27FC236}">
                <a16:creationId xmlns:a16="http://schemas.microsoft.com/office/drawing/2014/main" id="{997C9BF1-BCA9-44F5-80E9-5747E8CB57FF}"/>
              </a:ext>
            </a:extLst>
          </p:cNvPr>
          <p:cNvSpPr txBox="1"/>
          <p:nvPr/>
        </p:nvSpPr>
        <p:spPr>
          <a:xfrm>
            <a:off x="9064100" y="1349406"/>
            <a:ext cx="2902999" cy="830997"/>
          </a:xfrm>
          <a:prstGeom prst="rect">
            <a:avLst/>
          </a:prstGeom>
          <a:noFill/>
        </p:spPr>
        <p:txBody>
          <a:bodyPr wrap="square" rtlCol="0">
            <a:spAutoFit/>
          </a:bodyPr>
          <a:lstStyle/>
          <a:p>
            <a:r>
              <a:rPr lang="en-US" sz="1600" dirty="0"/>
              <a:t>6 List of Analysis with results </a:t>
            </a:r>
          </a:p>
          <a:p>
            <a:r>
              <a:rPr lang="en-US" sz="1600" dirty="0"/>
              <a:t>7 References </a:t>
            </a:r>
          </a:p>
          <a:p>
            <a:r>
              <a:rPr lang="en-US" sz="1600" dirty="0"/>
              <a:t>8 Bibliography</a:t>
            </a:r>
          </a:p>
        </p:txBody>
      </p:sp>
    </p:spTree>
    <p:extLst>
      <p:ext uri="{BB962C8B-B14F-4D97-AF65-F5344CB8AC3E}">
        <p14:creationId xmlns:p14="http://schemas.microsoft.com/office/powerpoint/2010/main" val="12314899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7" name="Rectangle 46">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Freeform: Shape 48">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42FA37C-4C19-43C8-83F4-1A63458476CB}"/>
              </a:ext>
            </a:extLst>
          </p:cNvPr>
          <p:cNvSpPr>
            <a:spLocks noGrp="1"/>
          </p:cNvSpPr>
          <p:nvPr>
            <p:ph type="title"/>
          </p:nvPr>
        </p:nvSpPr>
        <p:spPr>
          <a:xfrm>
            <a:off x="1137036" y="548640"/>
            <a:ext cx="9543405" cy="1188720"/>
          </a:xfrm>
        </p:spPr>
        <p:txBody>
          <a:bodyPr>
            <a:normAutofit/>
          </a:bodyPr>
          <a:lstStyle/>
          <a:p>
            <a:r>
              <a:rPr lang="en-US">
                <a:solidFill>
                  <a:schemeClr val="tx1">
                    <a:lumMod val="85000"/>
                    <a:lumOff val="15000"/>
                  </a:schemeClr>
                </a:solidFill>
              </a:rPr>
              <a:t>Introduction</a:t>
            </a:r>
          </a:p>
        </p:txBody>
      </p:sp>
      <p:sp>
        <p:nvSpPr>
          <p:cNvPr id="33" name="Content Placeholder 2">
            <a:extLst>
              <a:ext uri="{FF2B5EF4-FFF2-40B4-BE49-F238E27FC236}">
                <a16:creationId xmlns:a16="http://schemas.microsoft.com/office/drawing/2014/main" id="{48994420-8AFB-4175-8D54-EF2373A77F2A}"/>
              </a:ext>
            </a:extLst>
          </p:cNvPr>
          <p:cNvSpPr>
            <a:spLocks noGrp="1"/>
          </p:cNvSpPr>
          <p:nvPr>
            <p:ph idx="1"/>
          </p:nvPr>
        </p:nvSpPr>
        <p:spPr>
          <a:xfrm>
            <a:off x="1957987" y="2431765"/>
            <a:ext cx="8276026" cy="3320031"/>
          </a:xfrm>
        </p:spPr>
        <p:txBody>
          <a:bodyPr anchor="ctr">
            <a:normAutofit/>
          </a:bodyPr>
          <a:lstStyle/>
          <a:p>
            <a:r>
              <a:rPr lang="en-US" sz="1400" dirty="0">
                <a:solidFill>
                  <a:schemeClr val="tx1">
                    <a:lumMod val="85000"/>
                    <a:lumOff val="15000"/>
                  </a:schemeClr>
                </a:solidFill>
              </a:rPr>
              <a:t>This project is on Stock market analysis project. </a:t>
            </a:r>
          </a:p>
          <a:p>
            <a:r>
              <a:rPr lang="en-US" sz="1400" dirty="0">
                <a:solidFill>
                  <a:schemeClr val="tx1">
                    <a:lumMod val="85000"/>
                    <a:lumOff val="15000"/>
                  </a:schemeClr>
                </a:solidFill>
              </a:rPr>
              <a:t>Data of this project is taken from the website called Kaglge.com we have downloaded the Nifty-50 data of 50 companies and have chosen the top 5 companies to do analysis . In this project we will </a:t>
            </a:r>
            <a:r>
              <a:rPr lang="en-US" sz="1400" dirty="0" err="1">
                <a:solidFill>
                  <a:schemeClr val="tx1">
                    <a:lumMod val="85000"/>
                    <a:lumOff val="15000"/>
                  </a:schemeClr>
                </a:solidFill>
              </a:rPr>
              <a:t>analyse</a:t>
            </a:r>
            <a:r>
              <a:rPr lang="en-US" sz="1400" dirty="0">
                <a:solidFill>
                  <a:schemeClr val="tx1">
                    <a:lumMod val="85000"/>
                    <a:lumOff val="15000"/>
                  </a:schemeClr>
                </a:solidFill>
              </a:rPr>
              <a:t> the stocks of few top companies from Nifty-50 using excel, pivot table, conditional formatting and using some formula and will also create the yearly stock chart of the companies using excel chart. </a:t>
            </a:r>
          </a:p>
          <a:p>
            <a:r>
              <a:rPr lang="en-US" sz="1400" dirty="0">
                <a:solidFill>
                  <a:schemeClr val="tx1">
                    <a:lumMod val="85000"/>
                    <a:lumOff val="15000"/>
                  </a:schemeClr>
                </a:solidFill>
              </a:rPr>
              <a:t>In stock market analysis project we can </a:t>
            </a:r>
            <a:r>
              <a:rPr lang="en-US" sz="1400" dirty="0" err="1">
                <a:solidFill>
                  <a:schemeClr val="tx1">
                    <a:lumMod val="85000"/>
                    <a:lumOff val="15000"/>
                  </a:schemeClr>
                </a:solidFill>
              </a:rPr>
              <a:t>analyse</a:t>
            </a:r>
            <a:r>
              <a:rPr lang="en-US" sz="1400" dirty="0">
                <a:solidFill>
                  <a:schemeClr val="tx1">
                    <a:lumMod val="85000"/>
                    <a:lumOff val="15000"/>
                  </a:schemeClr>
                </a:solidFill>
              </a:rPr>
              <a:t> the price, profit, up’s and down’s of the market that how the companies is preforming is in previous few years we, have taken data of companies from year 2000 to 2021 and do analysis. </a:t>
            </a:r>
          </a:p>
          <a:p>
            <a:r>
              <a:rPr lang="en-US" sz="1400" dirty="0">
                <a:solidFill>
                  <a:schemeClr val="tx1">
                    <a:lumMod val="85000"/>
                    <a:lumOff val="15000"/>
                  </a:schemeClr>
                </a:solidFill>
              </a:rPr>
              <a:t>We have also created the stock charts for the companies to see the performance of the companies on charts We have created a Dashboard for this project and also added links on the dashboard page through which we can navigate to any other page or objectives and also created a home page and objective page on objective there is information regarding the analysis we have done also by the links we can navigate to the analysis page</a:t>
            </a:r>
          </a:p>
        </p:txBody>
      </p:sp>
      <p:sp>
        <p:nvSpPr>
          <p:cNvPr id="51" name="Freeform: Shape 50">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4586"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601757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7">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9">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6E851E2-B55C-4F27-A7FF-6BF197CAB362}"/>
              </a:ext>
            </a:extLst>
          </p:cNvPr>
          <p:cNvSpPr>
            <a:spLocks noGrp="1"/>
          </p:cNvSpPr>
          <p:nvPr>
            <p:ph type="title"/>
          </p:nvPr>
        </p:nvSpPr>
        <p:spPr>
          <a:xfrm>
            <a:off x="1137036" y="548640"/>
            <a:ext cx="9543405" cy="1188720"/>
          </a:xfrm>
        </p:spPr>
        <p:txBody>
          <a:bodyPr>
            <a:normAutofit/>
          </a:bodyPr>
          <a:lstStyle/>
          <a:p>
            <a:r>
              <a:rPr lang="en-US" dirty="0">
                <a:solidFill>
                  <a:schemeClr val="tx1">
                    <a:lumMod val="85000"/>
                    <a:lumOff val="15000"/>
                  </a:schemeClr>
                </a:solidFill>
              </a:rPr>
              <a:t>Objectives/Scope of the Analysis</a:t>
            </a:r>
          </a:p>
        </p:txBody>
      </p:sp>
      <p:sp>
        <p:nvSpPr>
          <p:cNvPr id="3" name="Content Placeholder 2">
            <a:extLst>
              <a:ext uri="{FF2B5EF4-FFF2-40B4-BE49-F238E27FC236}">
                <a16:creationId xmlns:a16="http://schemas.microsoft.com/office/drawing/2014/main" id="{1D2A5176-189B-4E77-A1C8-5FB565F6B27C}"/>
              </a:ext>
            </a:extLst>
          </p:cNvPr>
          <p:cNvSpPr>
            <a:spLocks noGrp="1"/>
          </p:cNvSpPr>
          <p:nvPr>
            <p:ph idx="1"/>
          </p:nvPr>
        </p:nvSpPr>
        <p:spPr>
          <a:xfrm>
            <a:off x="1957987" y="2431765"/>
            <a:ext cx="8276026" cy="3320031"/>
          </a:xfrm>
        </p:spPr>
        <p:txBody>
          <a:bodyPr anchor="ctr">
            <a:normAutofit/>
          </a:bodyPr>
          <a:lstStyle/>
          <a:p>
            <a:r>
              <a:rPr lang="en-US" sz="2000">
                <a:solidFill>
                  <a:schemeClr val="tx1">
                    <a:lumMod val="85000"/>
                    <a:lumOff val="15000"/>
                  </a:schemeClr>
                </a:solidFill>
              </a:rPr>
              <a:t>1. In which year ITC had given huge LOSS </a:t>
            </a:r>
          </a:p>
          <a:p>
            <a:r>
              <a:rPr lang="en-US" sz="2000">
                <a:solidFill>
                  <a:schemeClr val="tx1">
                    <a:lumMod val="85000"/>
                    <a:lumOff val="15000"/>
                  </a:schemeClr>
                </a:solidFill>
              </a:rPr>
              <a:t>2. Total profit given by ONGC Till now </a:t>
            </a:r>
          </a:p>
          <a:p>
            <a:r>
              <a:rPr lang="en-US" sz="2000">
                <a:solidFill>
                  <a:schemeClr val="tx1">
                    <a:lumMod val="85000"/>
                    <a:lumOff val="15000"/>
                  </a:schemeClr>
                </a:solidFill>
              </a:rPr>
              <a:t>3. Create a Stock chart of TATAMOTORS and show its highest price till Now </a:t>
            </a:r>
          </a:p>
          <a:p>
            <a:r>
              <a:rPr lang="en-US" sz="2000">
                <a:solidFill>
                  <a:schemeClr val="tx1">
                    <a:lumMod val="85000"/>
                    <a:lumOff val="15000"/>
                  </a:schemeClr>
                </a:solidFill>
              </a:rPr>
              <a:t>4. create Yearly Stock Chart of HINDUNILIVR using UP&amp;DOWN bars </a:t>
            </a:r>
          </a:p>
          <a:p>
            <a:r>
              <a:rPr lang="en-US" sz="2000">
                <a:solidFill>
                  <a:schemeClr val="tx1">
                    <a:lumMod val="85000"/>
                    <a:lumOff val="15000"/>
                  </a:schemeClr>
                </a:solidFill>
              </a:rPr>
              <a:t>5. In which year HDFC had its highest closing price</a:t>
            </a:r>
          </a:p>
        </p:txBody>
      </p:sp>
      <p:sp>
        <p:nvSpPr>
          <p:cNvPr id="16" name="Freeform: Shape 11">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4586"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552364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9">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1">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C153F3-B17B-4923-ABAF-D27B9E48373F}"/>
              </a:ext>
            </a:extLst>
          </p:cNvPr>
          <p:cNvSpPr>
            <a:spLocks noGrp="1"/>
          </p:cNvSpPr>
          <p:nvPr>
            <p:ph type="title"/>
          </p:nvPr>
        </p:nvSpPr>
        <p:spPr>
          <a:xfrm>
            <a:off x="6590662" y="4267832"/>
            <a:ext cx="4805996" cy="1297115"/>
          </a:xfrm>
        </p:spPr>
        <p:txBody>
          <a:bodyPr vert="horz" lIns="91440" tIns="45720" rIns="91440" bIns="45720" rtlCol="0" anchor="t">
            <a:normAutofit/>
          </a:bodyPr>
          <a:lstStyle/>
          <a:p>
            <a:r>
              <a:rPr lang="en-US" sz="4000" kern="1200" dirty="0">
                <a:solidFill>
                  <a:schemeClr val="tx2"/>
                </a:solidFill>
                <a:latin typeface="+mj-lt"/>
                <a:ea typeface="+mj-ea"/>
                <a:cs typeface="+mj-cs"/>
              </a:rPr>
              <a:t>Source of dataset</a:t>
            </a:r>
          </a:p>
        </p:txBody>
      </p:sp>
      <p:sp>
        <p:nvSpPr>
          <p:cNvPr id="3" name="Content Placeholder 2">
            <a:extLst>
              <a:ext uri="{FF2B5EF4-FFF2-40B4-BE49-F238E27FC236}">
                <a16:creationId xmlns:a16="http://schemas.microsoft.com/office/drawing/2014/main" id="{F5DCA0DF-D0C0-47BE-9972-C5E0DC20C78A}"/>
              </a:ext>
            </a:extLst>
          </p:cNvPr>
          <p:cNvSpPr>
            <a:spLocks noGrp="1"/>
          </p:cNvSpPr>
          <p:nvPr>
            <p:ph idx="1"/>
          </p:nvPr>
        </p:nvSpPr>
        <p:spPr>
          <a:xfrm>
            <a:off x="6590966" y="3428999"/>
            <a:ext cx="4805691" cy="838831"/>
          </a:xfrm>
        </p:spPr>
        <p:txBody>
          <a:bodyPr vert="horz" lIns="91440" tIns="45720" rIns="91440" bIns="45720" rtlCol="0" anchor="b">
            <a:normAutofit/>
          </a:bodyPr>
          <a:lstStyle/>
          <a:p>
            <a:pPr marL="0" indent="0">
              <a:buNone/>
            </a:pPr>
            <a:r>
              <a:rPr lang="en-US" sz="2000" kern="1200">
                <a:solidFill>
                  <a:schemeClr val="tx2"/>
                </a:solidFill>
                <a:latin typeface="+mn-lt"/>
                <a:ea typeface="+mn-ea"/>
                <a:cs typeface="+mn-cs"/>
              </a:rPr>
              <a:t>https://www.kaggle.com/rohanrao/nifty50-stock-market-data</a:t>
            </a:r>
          </a:p>
        </p:txBody>
      </p:sp>
      <p:pic>
        <p:nvPicPr>
          <p:cNvPr id="7" name="Graphic 6" descr="Marker">
            <a:extLst>
              <a:ext uri="{FF2B5EF4-FFF2-40B4-BE49-F238E27FC236}">
                <a16:creationId xmlns:a16="http://schemas.microsoft.com/office/drawing/2014/main" id="{E6B2DBDB-104E-4F9F-951A-0876C4512FA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14" name="Group 13">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15" name="Freeform: Shape 14">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9491798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ED18A6-ABCF-4CDA-982C-CE9CBAD4D02A}"/>
              </a:ext>
            </a:extLst>
          </p:cNvPr>
          <p:cNvSpPr>
            <a:spLocks noGrp="1"/>
          </p:cNvSpPr>
          <p:nvPr>
            <p:ph type="title"/>
          </p:nvPr>
        </p:nvSpPr>
        <p:spPr>
          <a:xfrm>
            <a:off x="630936" y="502920"/>
            <a:ext cx="3419856" cy="1463040"/>
          </a:xfrm>
        </p:spPr>
        <p:txBody>
          <a:bodyPr anchor="ctr">
            <a:normAutofit/>
          </a:bodyPr>
          <a:lstStyle/>
          <a:p>
            <a:r>
              <a:rPr lang="en-US" sz="4800"/>
              <a:t>Analysis on dataset 1</a:t>
            </a:r>
          </a:p>
        </p:txBody>
      </p:sp>
      <p:sp>
        <p:nvSpPr>
          <p:cNvPr id="11"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A462421-F20C-4D6E-B2EB-A06A0240439A}"/>
              </a:ext>
            </a:extLst>
          </p:cNvPr>
          <p:cNvSpPr>
            <a:spLocks noGrp="1"/>
          </p:cNvSpPr>
          <p:nvPr>
            <p:ph idx="1"/>
          </p:nvPr>
        </p:nvSpPr>
        <p:spPr>
          <a:xfrm>
            <a:off x="4654295" y="502920"/>
            <a:ext cx="6894576" cy="1463040"/>
          </a:xfrm>
        </p:spPr>
        <p:txBody>
          <a:bodyPr anchor="ctr">
            <a:normAutofit/>
          </a:bodyPr>
          <a:lstStyle/>
          <a:p>
            <a:r>
              <a:rPr lang="en-US" sz="2200" dirty="0"/>
              <a:t>The dataset 1 is of ITC company and we will </a:t>
            </a:r>
            <a:r>
              <a:rPr lang="en-US" sz="2200" dirty="0" err="1"/>
              <a:t>analyse</a:t>
            </a:r>
            <a:r>
              <a:rPr lang="en-US" sz="2200" dirty="0"/>
              <a:t> the data of ITC and try to find out in which year ITC had given huge loss</a:t>
            </a:r>
          </a:p>
        </p:txBody>
      </p:sp>
      <p:pic>
        <p:nvPicPr>
          <p:cNvPr id="4" name="Picture 3" descr="A picture containing table&#10;&#10;Description automatically generated">
            <a:extLst>
              <a:ext uri="{FF2B5EF4-FFF2-40B4-BE49-F238E27FC236}">
                <a16:creationId xmlns:a16="http://schemas.microsoft.com/office/drawing/2014/main" id="{9138CE12-CB65-4760-AD40-286E0BA0FE39}"/>
              </a:ext>
            </a:extLst>
          </p:cNvPr>
          <p:cNvPicPr>
            <a:picLocks noChangeAspect="1"/>
          </p:cNvPicPr>
          <p:nvPr/>
        </p:nvPicPr>
        <p:blipFill rotWithShape="1">
          <a:blip r:embed="rId2">
            <a:extLst>
              <a:ext uri="{28A0092B-C50C-407E-A947-70E740481C1C}">
                <a14:useLocalDpi xmlns:a14="http://schemas.microsoft.com/office/drawing/2010/main" val="0"/>
              </a:ext>
            </a:extLst>
          </a:blip>
          <a:srcRect b="8545"/>
          <a:stretch/>
        </p:blipFill>
        <p:spPr>
          <a:xfrm>
            <a:off x="1184989" y="2011680"/>
            <a:ext cx="9822022" cy="4513825"/>
          </a:xfrm>
          <a:prstGeom prst="rect">
            <a:avLst/>
          </a:prstGeom>
        </p:spPr>
      </p:pic>
    </p:spTree>
    <p:extLst>
      <p:ext uri="{BB962C8B-B14F-4D97-AF65-F5344CB8AC3E}">
        <p14:creationId xmlns:p14="http://schemas.microsoft.com/office/powerpoint/2010/main" val="42554629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B0CAD78-1AEE-4579-A698-60FBE30E7664}"/>
              </a:ext>
            </a:extLst>
          </p:cNvPr>
          <p:cNvSpPr>
            <a:spLocks noGrp="1"/>
          </p:cNvSpPr>
          <p:nvPr>
            <p:ph type="title"/>
          </p:nvPr>
        </p:nvSpPr>
        <p:spPr>
          <a:xfrm>
            <a:off x="630936" y="502920"/>
            <a:ext cx="3419856" cy="1463040"/>
          </a:xfrm>
        </p:spPr>
        <p:txBody>
          <a:bodyPr anchor="ctr">
            <a:normAutofit/>
          </a:bodyPr>
          <a:lstStyle/>
          <a:p>
            <a:r>
              <a:rPr lang="en-US" sz="4800"/>
              <a:t>Analysis on dataset 2</a:t>
            </a:r>
          </a:p>
        </p:txBody>
      </p:sp>
      <p:sp>
        <p:nvSpPr>
          <p:cNvPr id="11"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0177357-BFDA-46A3-B04D-0490179FB889}"/>
              </a:ext>
            </a:extLst>
          </p:cNvPr>
          <p:cNvSpPr>
            <a:spLocks noGrp="1"/>
          </p:cNvSpPr>
          <p:nvPr>
            <p:ph idx="1"/>
          </p:nvPr>
        </p:nvSpPr>
        <p:spPr>
          <a:xfrm>
            <a:off x="4654295" y="502920"/>
            <a:ext cx="6894576" cy="1463040"/>
          </a:xfrm>
        </p:spPr>
        <p:txBody>
          <a:bodyPr anchor="ctr">
            <a:normAutofit/>
          </a:bodyPr>
          <a:lstStyle/>
          <a:p>
            <a:r>
              <a:rPr lang="en-US" sz="2200"/>
              <a:t>The dataset 2 is of ONGC company and we will analyse the data of ONGC and try to find out total profit given by ONGC till now.</a:t>
            </a:r>
          </a:p>
        </p:txBody>
      </p:sp>
      <p:pic>
        <p:nvPicPr>
          <p:cNvPr id="4" name="Picture 3" descr="Table, Excel&#10;&#10;Description automatically generated">
            <a:extLst>
              <a:ext uri="{FF2B5EF4-FFF2-40B4-BE49-F238E27FC236}">
                <a16:creationId xmlns:a16="http://schemas.microsoft.com/office/drawing/2014/main" id="{E3C55355-C975-49F7-8D01-318036F62C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1400" y="1989077"/>
            <a:ext cx="10108362" cy="4649848"/>
          </a:xfrm>
          <a:prstGeom prst="rect">
            <a:avLst/>
          </a:prstGeom>
        </p:spPr>
      </p:pic>
    </p:spTree>
    <p:extLst>
      <p:ext uri="{BB962C8B-B14F-4D97-AF65-F5344CB8AC3E}">
        <p14:creationId xmlns:p14="http://schemas.microsoft.com/office/powerpoint/2010/main" val="1117688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8D0F3F-705D-419F-BA32-4C2B56649F70}"/>
              </a:ext>
            </a:extLst>
          </p:cNvPr>
          <p:cNvSpPr>
            <a:spLocks noGrp="1"/>
          </p:cNvSpPr>
          <p:nvPr>
            <p:ph type="title"/>
          </p:nvPr>
        </p:nvSpPr>
        <p:spPr>
          <a:xfrm>
            <a:off x="630936" y="502920"/>
            <a:ext cx="3419856" cy="1463040"/>
          </a:xfrm>
        </p:spPr>
        <p:txBody>
          <a:bodyPr anchor="ctr">
            <a:normAutofit/>
          </a:bodyPr>
          <a:lstStyle/>
          <a:p>
            <a:r>
              <a:rPr lang="en-US" sz="4800"/>
              <a:t>Analysis on dataset 3</a:t>
            </a:r>
          </a:p>
        </p:txBody>
      </p:sp>
      <p:sp>
        <p:nvSpPr>
          <p:cNvPr id="11"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D805927-8F9A-41E6-9D9E-FB55DCCBBA47}"/>
              </a:ext>
            </a:extLst>
          </p:cNvPr>
          <p:cNvSpPr>
            <a:spLocks noGrp="1"/>
          </p:cNvSpPr>
          <p:nvPr>
            <p:ph idx="1"/>
          </p:nvPr>
        </p:nvSpPr>
        <p:spPr>
          <a:xfrm>
            <a:off x="4654295" y="502920"/>
            <a:ext cx="6894576" cy="1463040"/>
          </a:xfrm>
        </p:spPr>
        <p:txBody>
          <a:bodyPr anchor="ctr">
            <a:normAutofit/>
          </a:bodyPr>
          <a:lstStyle/>
          <a:p>
            <a:r>
              <a:rPr lang="en-US" sz="2200"/>
              <a:t>The dataset 3 is of TATAMOTORS company and we will analyse the data of TATAMOTORS and try to find out its highest price till now and also create a stock chart.</a:t>
            </a:r>
          </a:p>
        </p:txBody>
      </p:sp>
      <p:pic>
        <p:nvPicPr>
          <p:cNvPr id="4" name="Picture 3" descr="A picture containing table&#10;&#10;Description automatically generated">
            <a:extLst>
              <a:ext uri="{FF2B5EF4-FFF2-40B4-BE49-F238E27FC236}">
                <a16:creationId xmlns:a16="http://schemas.microsoft.com/office/drawing/2014/main" id="{E3B230B4-15D9-4884-86C6-3754095957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0487" y="2021531"/>
            <a:ext cx="10197374" cy="4588819"/>
          </a:xfrm>
          <a:prstGeom prst="rect">
            <a:avLst/>
          </a:prstGeom>
        </p:spPr>
      </p:pic>
    </p:spTree>
    <p:extLst>
      <p:ext uri="{BB962C8B-B14F-4D97-AF65-F5344CB8AC3E}">
        <p14:creationId xmlns:p14="http://schemas.microsoft.com/office/powerpoint/2010/main" val="24454403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7A4FA09-D2F3-444F-B616-AC065B22E1BD}"/>
              </a:ext>
            </a:extLst>
          </p:cNvPr>
          <p:cNvSpPr>
            <a:spLocks noGrp="1"/>
          </p:cNvSpPr>
          <p:nvPr>
            <p:ph type="title"/>
          </p:nvPr>
        </p:nvSpPr>
        <p:spPr>
          <a:xfrm>
            <a:off x="630936" y="502920"/>
            <a:ext cx="3419856" cy="1463040"/>
          </a:xfrm>
        </p:spPr>
        <p:txBody>
          <a:bodyPr anchor="ctr">
            <a:normAutofit/>
          </a:bodyPr>
          <a:lstStyle/>
          <a:p>
            <a:r>
              <a:rPr lang="en-US" sz="4800"/>
              <a:t>Analysis on dataset 4</a:t>
            </a:r>
          </a:p>
        </p:txBody>
      </p:sp>
      <p:sp>
        <p:nvSpPr>
          <p:cNvPr id="11"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64EE035-2DA6-416A-A797-CDD769DE3BA7}"/>
              </a:ext>
            </a:extLst>
          </p:cNvPr>
          <p:cNvSpPr>
            <a:spLocks noGrp="1"/>
          </p:cNvSpPr>
          <p:nvPr>
            <p:ph idx="1"/>
          </p:nvPr>
        </p:nvSpPr>
        <p:spPr>
          <a:xfrm>
            <a:off x="4654295" y="502920"/>
            <a:ext cx="6894576" cy="1463040"/>
          </a:xfrm>
        </p:spPr>
        <p:txBody>
          <a:bodyPr anchor="ctr">
            <a:normAutofit/>
          </a:bodyPr>
          <a:lstStyle/>
          <a:p>
            <a:r>
              <a:rPr lang="en-US" sz="2200">
                <a:effectLst/>
                <a:latin typeface="Calibri" panose="020F0502020204030204" pitchFamily="34" charset="0"/>
                <a:ea typeface="Calibri" panose="020F0502020204030204" pitchFamily="34" charset="0"/>
                <a:cs typeface="Calibri" panose="020F0502020204030204" pitchFamily="34" charset="0"/>
              </a:rPr>
              <a:t>The dataset 4 is of HINDUNILIVR company and we will analyse the data of HINDUNILIVR and will create a yearly stock chart using up&amp;down bars</a:t>
            </a:r>
            <a:endParaRPr lang="en-US" sz="2200">
              <a:effectLst/>
              <a:latin typeface="Calibri" panose="020F0502020204030204" pitchFamily="34" charset="0"/>
              <a:ea typeface="Calibri" panose="020F0502020204030204" pitchFamily="34" charset="0"/>
            </a:endParaRPr>
          </a:p>
          <a:p>
            <a:endParaRPr lang="en-US" sz="2200"/>
          </a:p>
        </p:txBody>
      </p:sp>
      <p:pic>
        <p:nvPicPr>
          <p:cNvPr id="4" name="Picture 3" descr="Table&#10;&#10;Description automatically generated">
            <a:extLst>
              <a:ext uri="{FF2B5EF4-FFF2-40B4-BE49-F238E27FC236}">
                <a16:creationId xmlns:a16="http://schemas.microsoft.com/office/drawing/2014/main" id="{D348C0AD-0C72-4F3D-BF62-9364B57975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0205" y="2011680"/>
            <a:ext cx="10867355" cy="4672964"/>
          </a:xfrm>
          <a:prstGeom prst="rect">
            <a:avLst/>
          </a:prstGeom>
        </p:spPr>
      </p:pic>
    </p:spTree>
    <p:extLst>
      <p:ext uri="{BB962C8B-B14F-4D97-AF65-F5344CB8AC3E}">
        <p14:creationId xmlns:p14="http://schemas.microsoft.com/office/powerpoint/2010/main" val="11891011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TotalTime>
  <Words>608</Words>
  <Application>Microsoft Office PowerPoint</Application>
  <PresentationFormat>Widescreen</PresentationFormat>
  <Paragraphs>67</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Introduction To Data management </vt:lpstr>
      <vt:lpstr>CONTENT</vt:lpstr>
      <vt:lpstr>Introduction</vt:lpstr>
      <vt:lpstr>Objectives/Scope of the Analysis</vt:lpstr>
      <vt:lpstr>Source of dataset</vt:lpstr>
      <vt:lpstr>Analysis on dataset 1</vt:lpstr>
      <vt:lpstr>Analysis on dataset 2</vt:lpstr>
      <vt:lpstr>Analysis on dataset 3</vt:lpstr>
      <vt:lpstr>Analysis on dataset 4</vt:lpstr>
      <vt:lpstr>Analysis on dataset 5</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Data management </dc:title>
  <dc:creator>Navin chandra</dc:creator>
  <cp:lastModifiedBy>Navin chandra</cp:lastModifiedBy>
  <cp:revision>1</cp:revision>
  <dcterms:created xsi:type="dcterms:W3CDTF">2021-12-28T17:35:37Z</dcterms:created>
  <dcterms:modified xsi:type="dcterms:W3CDTF">2021-12-28T18:27:30Z</dcterms:modified>
</cp:coreProperties>
</file>