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90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Pass" initials="RP" lastIdx="1" clrIdx="0">
    <p:extLst>
      <p:ext uri="{19B8F6BF-5375-455C-9EA6-DF929625EA0E}">
        <p15:presenceInfo xmlns:p15="http://schemas.microsoft.com/office/powerpoint/2012/main" userId="Richard Pa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72468" autoAdjust="0"/>
  </p:normalViewPr>
  <p:slideViewPr>
    <p:cSldViewPr>
      <p:cViewPr varScale="1">
        <p:scale>
          <a:sx n="46" d="100"/>
          <a:sy n="46" d="100"/>
        </p:scale>
        <p:origin x="158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797480-226B-4FE6-AE29-75D24F0E7B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2EAAC-6C81-43E4-98AD-9FC8ACC242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851B0B-7759-4016-816C-CF9FE37C2AE6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DF3FFE1-C815-41CB-88FD-78AFF7F84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8E173E-F100-4AE6-97E1-5AF493EBC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A7E9-D851-415C-BFEF-0BD910F973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9E04-822F-49C2-8DA5-DF08EA359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7B8607-325F-4BEE-982C-0A457454F6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68B5DD-BC1B-4B57-88EB-155299F6CCE0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012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890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1488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081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084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475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880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1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EB6FFC-A527-45FA-AE4E-4CB60FD542B0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885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70FCF-DCB6-48AF-95EA-F19A990DC95A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64C12-616B-4BF7-8A87-3F24C2E463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700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D20B-DC8B-49EF-A0AA-4CA1E0CC17E0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C9366-161A-46A6-BED9-CAE9E69B0F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53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89913-6DDE-47EB-BCFF-E13B8402F817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1D371-6763-41C0-9871-506C4FC709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68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46487-513E-4DB5-AF82-138072C0FF69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22688-0468-40BB-9993-9212920C90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6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AF6CA-9756-4FC5-94CE-8CE66B01134B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C64F-84B5-4A59-8B08-540A2FF393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836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A5A0-6218-466C-8CDC-90F8BFABF448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2CC5-8B6B-4E84-97D3-E8B6C1BC33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875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9DE5F-481C-45E8-9960-B0E304D63D53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21AD0-23CC-4B85-9BBC-5A04E48E1B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11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CA4DA-4D1E-481A-94B2-71D70E6E2672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A27FF-D85F-4544-AEFA-C7F9F639571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39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B47CF-E8CA-44BC-995F-DEFE17CCEDB7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383F5-4398-4C64-9B37-B5B07141489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268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2DD64-8AAA-4468-8DA5-596438C58DF8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59B6C-9283-4F39-8EEA-76DC16AACF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585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5CE95-A628-4210-AEAE-0A5991155611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021CD-64C6-4ABB-929C-A1A169DED5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11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863F-239F-4AF2-B4C0-6A61C5DC7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0C1971-C0E7-448C-BB50-059DCE99465E}" type="datetimeFigureOut">
              <a:rPr lang="en-GB"/>
              <a:pPr>
                <a:defRPr/>
              </a:pPr>
              <a:t>22/02/2024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F603-1571-49DC-B1AE-1077A318A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635A-2E3B-4521-9288-92C93A6FA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EAFCB4-634C-43C3-BB87-6CA053672E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384"/>
            <a:ext cx="12216680" cy="688538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72772" y="1124194"/>
            <a:ext cx="9007604" cy="1080669"/>
          </a:xfrm>
        </p:spPr>
        <p:txBody>
          <a:bodyPr>
            <a:noAutofit/>
          </a:bodyPr>
          <a:lstStyle/>
          <a:p>
            <a:pPr algn="l">
              <a:lnSpc>
                <a:spcPts val="3200"/>
              </a:lnSpc>
            </a:pPr>
            <a:r>
              <a:rPr lang="en-US" sz="4000" dirty="0">
                <a:solidFill>
                  <a:schemeClr val="bg1"/>
                </a:solidFill>
                <a:latin typeface="Decima" panose="02000506000000020004" pitchFamily="50" charset="0"/>
              </a:rPr>
              <a:t>Introduction to Visual Studio Debugging</a:t>
            </a:r>
          </a:p>
        </p:txBody>
      </p:sp>
      <p:pic>
        <p:nvPicPr>
          <p:cNvPr id="13" name="Picture 2" descr="Y:\Branding &amp; Graphics JD\Microlise Logos\Standard logo\White\PNG\Microlise_Logo_White_800px_we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28" y="243355"/>
            <a:ext cx="1338333" cy="61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96CA16-B66F-45D4-92B0-178B5E623687}"/>
              </a:ext>
            </a:extLst>
          </p:cNvPr>
          <p:cNvSpPr/>
          <p:nvPr/>
        </p:nvSpPr>
        <p:spPr>
          <a:xfrm>
            <a:off x="10056440" y="5517232"/>
            <a:ext cx="2016224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Sandesh Jawale	</a:t>
            </a:r>
          </a:p>
          <a:p>
            <a:r>
              <a:rPr lang="en-US" dirty="0"/>
              <a:t>Tech Lead</a:t>
            </a:r>
          </a:p>
          <a:p>
            <a:r>
              <a:rPr lang="en-US" dirty="0"/>
              <a:t>Team </a:t>
            </a:r>
            <a:r>
              <a:rPr lang="en-US" dirty="0" err="1"/>
              <a:t>CIpher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Quiz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479377" y="1124744"/>
            <a:ext cx="11161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How to modify value in a variable while debugging an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Find out issue with the code when deleting a record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How do you monitor CPU and memory usage while debugging application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657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Agenda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479377" y="1124744"/>
            <a:ext cx="11161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training covers below topics:</a:t>
            </a:r>
          </a:p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Visual Studio basics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Debugging using Visual Studio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/>
              <a:t>Configuration &amp; Symbol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/>
              <a:t>Breakpoints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/>
              <a:t>Inspect data &amp; modify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/>
              <a:t>Call stack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/>
              <a:t>Monitor CPU and Memory utilization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Quiz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259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Visual Studio Basics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479377" y="1124744"/>
            <a:ext cx="11161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Few Sections –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Solution, Project, files, Solution Explorer, Test Explorer, Git Changes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Output Window, Error List Window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Tools -&gt;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Right click file, project and solution and click properties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Set as a startup project (Multiple Startup Projects)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Go to definition/implementation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Nuget</a:t>
            </a:r>
            <a:r>
              <a:rPr lang="en-GB" sz="2400" dirty="0"/>
              <a:t> packages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Sync with Active documents, Open Folder in File explorer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Few shortcuts - Ctrl Q,  Ctrl ; , Ctrl . , Ctrl F, Ctrl Shift F, Ctrl </a:t>
            </a:r>
            <a:r>
              <a:rPr lang="en-GB" sz="2400"/>
              <a:t>Shift H</a:t>
            </a: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684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Configuration &amp; Symbol files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479377" y="1124744"/>
            <a:ext cx="11161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Debug vs Release configuration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Symbol Files(.pdb files)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900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Breakpoints &amp; Navigation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316569" y="1052736"/>
            <a:ext cx="11161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Breakpoint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Navigating through code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Continue (F5)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Step Over (F10)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Step Into (F11)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Step Out (Shift + F11)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See all breakpoints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all break points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Disable all break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05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Inspect Data &amp; modify data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479377" y="1124744"/>
            <a:ext cx="11161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Data Tip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Autos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Watch Window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/>
              <a:t>Output </a:t>
            </a:r>
            <a:r>
              <a:rPr lang="en-GB" sz="2400" dirty="0"/>
              <a:t>window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10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Call Stack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479377" y="1124744"/>
            <a:ext cx="1116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How to check program execution flow up to breakpoint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18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Monitor CPU &amp; Memory Utilization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479377" y="1124744"/>
            <a:ext cx="11161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Diagnostic Tools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1889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5"/>
          <p:cNvSpPr txBox="1">
            <a:spLocks noChangeArrowheads="1"/>
          </p:cNvSpPr>
          <p:nvPr/>
        </p:nvSpPr>
        <p:spPr bwMode="auto">
          <a:xfrm>
            <a:off x="335360" y="230982"/>
            <a:ext cx="7353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75BF"/>
                </a:solidFill>
                <a:latin typeface="Decima" panose="02000506000000020004" pitchFamily="50" charset="0"/>
              </a:rPr>
              <a:t>Questions &amp; Answers</a:t>
            </a:r>
            <a:endParaRPr lang="en-GB" altLang="en-US" sz="3600" dirty="0">
              <a:solidFill>
                <a:srgbClr val="0075BF"/>
              </a:solidFill>
              <a:latin typeface="Decima" panose="02000506000000020004" pitchFamily="50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46925-8BDA-4940-88FE-8FE8C16D8C4E}"/>
              </a:ext>
            </a:extLst>
          </p:cNvPr>
          <p:cNvCxnSpPr/>
          <p:nvPr/>
        </p:nvCxnSpPr>
        <p:spPr>
          <a:xfrm flipV="1">
            <a:off x="354913" y="836712"/>
            <a:ext cx="11645743" cy="1"/>
          </a:xfrm>
          <a:prstGeom prst="line">
            <a:avLst/>
          </a:prstGeom>
          <a:ln>
            <a:solidFill>
              <a:srgbClr val="2528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73" y="6237312"/>
            <a:ext cx="765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00BD59-821B-48D6-A9F1-D4C65113664A}"/>
              </a:ext>
            </a:extLst>
          </p:cNvPr>
          <p:cNvSpPr txBox="1"/>
          <p:nvPr/>
        </p:nvSpPr>
        <p:spPr>
          <a:xfrm>
            <a:off x="479377" y="1124744"/>
            <a:ext cx="1116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92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25993</TotalTime>
  <Words>264</Words>
  <Application>Microsoft Office PowerPoint</Application>
  <PresentationFormat>Widescreen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Decima</vt:lpstr>
      <vt:lpstr>Office Theme</vt:lpstr>
      <vt:lpstr>Introduction to Visual Studio 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Lockwood</dc:creator>
  <cp:lastModifiedBy>Sandesh Jawale</cp:lastModifiedBy>
  <cp:revision>774</cp:revision>
  <dcterms:created xsi:type="dcterms:W3CDTF">2016-11-23T14:38:26Z</dcterms:created>
  <dcterms:modified xsi:type="dcterms:W3CDTF">2024-02-22T17:45:15Z</dcterms:modified>
</cp:coreProperties>
</file>