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44" y="-10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D2CE2-6C58-4BA7-973B-3038AF5037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D4E762-B8E0-40E6-B038-A6B8DFA879C1}">
      <dgm:prSet/>
      <dgm:spPr/>
      <dgm:t>
        <a:bodyPr/>
        <a:lstStyle/>
        <a:p>
          <a:r>
            <a:rPr lang="en-US"/>
            <a:t>LangChain is a framework for developing applications powered by language models.</a:t>
          </a:r>
        </a:p>
      </dgm:t>
    </dgm:pt>
    <dgm:pt modelId="{DAB36B15-D8C0-4079-A637-C9ADFB4A1216}" type="parTrans" cxnId="{37A82FA2-E622-4445-8E4C-9107266DB30F}">
      <dgm:prSet/>
      <dgm:spPr/>
      <dgm:t>
        <a:bodyPr/>
        <a:lstStyle/>
        <a:p>
          <a:endParaRPr lang="en-US"/>
        </a:p>
      </dgm:t>
    </dgm:pt>
    <dgm:pt modelId="{26531C37-CDA6-4CFE-9E3E-18CE8ECB084A}" type="sibTrans" cxnId="{37A82FA2-E622-4445-8E4C-9107266DB30F}">
      <dgm:prSet/>
      <dgm:spPr/>
      <dgm:t>
        <a:bodyPr/>
        <a:lstStyle/>
        <a:p>
          <a:endParaRPr lang="en-US"/>
        </a:p>
      </dgm:t>
    </dgm:pt>
    <dgm:pt modelId="{A23091AE-AD38-4E41-8667-A8D69D8D202B}">
      <dgm:prSet/>
      <dgm:spPr/>
      <dgm:t>
        <a:bodyPr/>
        <a:lstStyle/>
        <a:p>
          <a:r>
            <a:rPr lang="en-US"/>
            <a:t>It enables chaining together multiple components for complex workflows.</a:t>
          </a:r>
        </a:p>
      </dgm:t>
    </dgm:pt>
    <dgm:pt modelId="{D434B956-1B35-4087-BAD9-AE439CDC7E70}" type="parTrans" cxnId="{4F5279A4-EBF5-4626-A59B-DEE9A69FCDD7}">
      <dgm:prSet/>
      <dgm:spPr/>
      <dgm:t>
        <a:bodyPr/>
        <a:lstStyle/>
        <a:p>
          <a:endParaRPr lang="en-US"/>
        </a:p>
      </dgm:t>
    </dgm:pt>
    <dgm:pt modelId="{7A4EFBE2-D3F3-46B7-AB2E-A4D47B51C466}" type="sibTrans" cxnId="{4F5279A4-EBF5-4626-A59B-DEE9A69FCDD7}">
      <dgm:prSet/>
      <dgm:spPr/>
      <dgm:t>
        <a:bodyPr/>
        <a:lstStyle/>
        <a:p>
          <a:endParaRPr lang="en-US"/>
        </a:p>
      </dgm:t>
    </dgm:pt>
    <dgm:pt modelId="{81C7D610-AF1C-4DA0-B032-3338B82E49E6}">
      <dgm:prSet/>
      <dgm:spPr/>
      <dgm:t>
        <a:bodyPr/>
        <a:lstStyle/>
        <a:p>
          <a:r>
            <a:rPr lang="en-US"/>
            <a:t>Supports integrations with various LLMs, tools, and APIs.</a:t>
          </a:r>
        </a:p>
      </dgm:t>
    </dgm:pt>
    <dgm:pt modelId="{BC543077-8264-48A2-8025-A7489E0CD6FE}" type="parTrans" cxnId="{BACE06FA-BEA7-422B-BDC2-2907D0D423F6}">
      <dgm:prSet/>
      <dgm:spPr/>
      <dgm:t>
        <a:bodyPr/>
        <a:lstStyle/>
        <a:p>
          <a:endParaRPr lang="en-US"/>
        </a:p>
      </dgm:t>
    </dgm:pt>
    <dgm:pt modelId="{7C8ADA0C-DB91-4AB1-9448-F04CD8CE3787}" type="sibTrans" cxnId="{BACE06FA-BEA7-422B-BDC2-2907D0D423F6}">
      <dgm:prSet/>
      <dgm:spPr/>
      <dgm:t>
        <a:bodyPr/>
        <a:lstStyle/>
        <a:p>
          <a:endParaRPr lang="en-US"/>
        </a:p>
      </dgm:t>
    </dgm:pt>
    <dgm:pt modelId="{B66A9FE0-BBCB-456B-95C3-3043915F8841}" type="pres">
      <dgm:prSet presAssocID="{E4CD2CE2-6C58-4BA7-973B-3038AF503749}" presName="root" presStyleCnt="0">
        <dgm:presLayoutVars>
          <dgm:dir/>
          <dgm:resizeHandles val="exact"/>
        </dgm:presLayoutVars>
      </dgm:prSet>
      <dgm:spPr/>
    </dgm:pt>
    <dgm:pt modelId="{9F33CCCC-D251-44AD-9801-C84D0D4A4E6D}" type="pres">
      <dgm:prSet presAssocID="{A3D4E762-B8E0-40E6-B038-A6B8DFA879C1}" presName="compNode" presStyleCnt="0"/>
      <dgm:spPr/>
    </dgm:pt>
    <dgm:pt modelId="{EE9C4AA0-10DD-4280-ADEB-9BD03EDE60EF}" type="pres">
      <dgm:prSet presAssocID="{A3D4E762-B8E0-40E6-B038-A6B8DFA879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25653BB-D79F-45AA-9825-71A81D431FE7}" type="pres">
      <dgm:prSet presAssocID="{A3D4E762-B8E0-40E6-B038-A6B8DFA879C1}" presName="spaceRect" presStyleCnt="0"/>
      <dgm:spPr/>
    </dgm:pt>
    <dgm:pt modelId="{19106774-CE28-4383-BC34-CD52BDD62EF1}" type="pres">
      <dgm:prSet presAssocID="{A3D4E762-B8E0-40E6-B038-A6B8DFA879C1}" presName="textRect" presStyleLbl="revTx" presStyleIdx="0" presStyleCnt="3">
        <dgm:presLayoutVars>
          <dgm:chMax val="1"/>
          <dgm:chPref val="1"/>
        </dgm:presLayoutVars>
      </dgm:prSet>
      <dgm:spPr/>
    </dgm:pt>
    <dgm:pt modelId="{C8EFCAF0-7141-4616-BEE5-1273FE5B584C}" type="pres">
      <dgm:prSet presAssocID="{26531C37-CDA6-4CFE-9E3E-18CE8ECB084A}" presName="sibTrans" presStyleCnt="0"/>
      <dgm:spPr/>
    </dgm:pt>
    <dgm:pt modelId="{836BB318-B424-4F2D-A056-D9A1443E7832}" type="pres">
      <dgm:prSet presAssocID="{A23091AE-AD38-4E41-8667-A8D69D8D202B}" presName="compNode" presStyleCnt="0"/>
      <dgm:spPr/>
    </dgm:pt>
    <dgm:pt modelId="{32B3BFD7-2647-4FCE-BC57-D0971DE395D2}" type="pres">
      <dgm:prSet presAssocID="{A23091AE-AD38-4E41-8667-A8D69D8D20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37C74727-4A1B-42A5-A91B-F2A403BC8E64}" type="pres">
      <dgm:prSet presAssocID="{A23091AE-AD38-4E41-8667-A8D69D8D202B}" presName="spaceRect" presStyleCnt="0"/>
      <dgm:spPr/>
    </dgm:pt>
    <dgm:pt modelId="{2268C9B4-4809-41B0-9E47-56A575C62D65}" type="pres">
      <dgm:prSet presAssocID="{A23091AE-AD38-4E41-8667-A8D69D8D202B}" presName="textRect" presStyleLbl="revTx" presStyleIdx="1" presStyleCnt="3">
        <dgm:presLayoutVars>
          <dgm:chMax val="1"/>
          <dgm:chPref val="1"/>
        </dgm:presLayoutVars>
      </dgm:prSet>
      <dgm:spPr/>
    </dgm:pt>
    <dgm:pt modelId="{F71FFBFD-2824-40CC-BFC9-E1FCA33F7561}" type="pres">
      <dgm:prSet presAssocID="{7A4EFBE2-D3F3-46B7-AB2E-A4D47B51C466}" presName="sibTrans" presStyleCnt="0"/>
      <dgm:spPr/>
    </dgm:pt>
    <dgm:pt modelId="{3D9D0C26-B2CD-43B6-85DC-D416B3CFBBE2}" type="pres">
      <dgm:prSet presAssocID="{81C7D610-AF1C-4DA0-B032-3338B82E49E6}" presName="compNode" presStyleCnt="0"/>
      <dgm:spPr/>
    </dgm:pt>
    <dgm:pt modelId="{593998D6-0A7E-4217-A525-4B30CC5C64BC}" type="pres">
      <dgm:prSet presAssocID="{81C7D610-AF1C-4DA0-B032-3338B82E49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BCCA7A29-31E0-4B1F-8A57-7C93E9F65111}" type="pres">
      <dgm:prSet presAssocID="{81C7D610-AF1C-4DA0-B032-3338B82E49E6}" presName="spaceRect" presStyleCnt="0"/>
      <dgm:spPr/>
    </dgm:pt>
    <dgm:pt modelId="{4B513FCF-C0A0-4A22-AB3B-67A5B22839EB}" type="pres">
      <dgm:prSet presAssocID="{81C7D610-AF1C-4DA0-B032-3338B82E49E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9BA748-2F85-4271-B9B1-4051931D7E74}" type="presOf" srcId="{81C7D610-AF1C-4DA0-B032-3338B82E49E6}" destId="{4B513FCF-C0A0-4A22-AB3B-67A5B22839EB}" srcOrd="0" destOrd="0" presId="urn:microsoft.com/office/officeart/2018/2/layout/IconLabelList"/>
    <dgm:cxn modelId="{6C11146E-32AE-43DD-AABD-3CB278DBA180}" type="presOf" srcId="{E4CD2CE2-6C58-4BA7-973B-3038AF503749}" destId="{B66A9FE0-BBCB-456B-95C3-3043915F8841}" srcOrd="0" destOrd="0" presId="urn:microsoft.com/office/officeart/2018/2/layout/IconLabelList"/>
    <dgm:cxn modelId="{37A82FA2-E622-4445-8E4C-9107266DB30F}" srcId="{E4CD2CE2-6C58-4BA7-973B-3038AF503749}" destId="{A3D4E762-B8E0-40E6-B038-A6B8DFA879C1}" srcOrd="0" destOrd="0" parTransId="{DAB36B15-D8C0-4079-A637-C9ADFB4A1216}" sibTransId="{26531C37-CDA6-4CFE-9E3E-18CE8ECB084A}"/>
    <dgm:cxn modelId="{4F5279A4-EBF5-4626-A59B-DEE9A69FCDD7}" srcId="{E4CD2CE2-6C58-4BA7-973B-3038AF503749}" destId="{A23091AE-AD38-4E41-8667-A8D69D8D202B}" srcOrd="1" destOrd="0" parTransId="{D434B956-1B35-4087-BAD9-AE439CDC7E70}" sibTransId="{7A4EFBE2-D3F3-46B7-AB2E-A4D47B51C466}"/>
    <dgm:cxn modelId="{A423B2B0-66A7-4E60-9ADE-0DEA041BFB8F}" type="presOf" srcId="{A3D4E762-B8E0-40E6-B038-A6B8DFA879C1}" destId="{19106774-CE28-4383-BC34-CD52BDD62EF1}" srcOrd="0" destOrd="0" presId="urn:microsoft.com/office/officeart/2018/2/layout/IconLabelList"/>
    <dgm:cxn modelId="{3418F2BF-C433-476E-87CB-DD3212B8DB63}" type="presOf" srcId="{A23091AE-AD38-4E41-8667-A8D69D8D202B}" destId="{2268C9B4-4809-41B0-9E47-56A575C62D65}" srcOrd="0" destOrd="0" presId="urn:microsoft.com/office/officeart/2018/2/layout/IconLabelList"/>
    <dgm:cxn modelId="{BACE06FA-BEA7-422B-BDC2-2907D0D423F6}" srcId="{E4CD2CE2-6C58-4BA7-973B-3038AF503749}" destId="{81C7D610-AF1C-4DA0-B032-3338B82E49E6}" srcOrd="2" destOrd="0" parTransId="{BC543077-8264-48A2-8025-A7489E0CD6FE}" sibTransId="{7C8ADA0C-DB91-4AB1-9448-F04CD8CE3787}"/>
    <dgm:cxn modelId="{FC5530AB-D136-4D00-A3B6-51842E812DAF}" type="presParOf" srcId="{B66A9FE0-BBCB-456B-95C3-3043915F8841}" destId="{9F33CCCC-D251-44AD-9801-C84D0D4A4E6D}" srcOrd="0" destOrd="0" presId="urn:microsoft.com/office/officeart/2018/2/layout/IconLabelList"/>
    <dgm:cxn modelId="{DD79FDBF-A53D-4C37-8218-C465B1270182}" type="presParOf" srcId="{9F33CCCC-D251-44AD-9801-C84D0D4A4E6D}" destId="{EE9C4AA0-10DD-4280-ADEB-9BD03EDE60EF}" srcOrd="0" destOrd="0" presId="urn:microsoft.com/office/officeart/2018/2/layout/IconLabelList"/>
    <dgm:cxn modelId="{52AD8121-5545-454C-8C8F-AC80418913C1}" type="presParOf" srcId="{9F33CCCC-D251-44AD-9801-C84D0D4A4E6D}" destId="{325653BB-D79F-45AA-9825-71A81D431FE7}" srcOrd="1" destOrd="0" presId="urn:microsoft.com/office/officeart/2018/2/layout/IconLabelList"/>
    <dgm:cxn modelId="{55170621-6DAA-4E7F-8958-58E218DA1C04}" type="presParOf" srcId="{9F33CCCC-D251-44AD-9801-C84D0D4A4E6D}" destId="{19106774-CE28-4383-BC34-CD52BDD62EF1}" srcOrd="2" destOrd="0" presId="urn:microsoft.com/office/officeart/2018/2/layout/IconLabelList"/>
    <dgm:cxn modelId="{CA876ABC-D618-42B8-AC90-985A52441885}" type="presParOf" srcId="{B66A9FE0-BBCB-456B-95C3-3043915F8841}" destId="{C8EFCAF0-7141-4616-BEE5-1273FE5B584C}" srcOrd="1" destOrd="0" presId="urn:microsoft.com/office/officeart/2018/2/layout/IconLabelList"/>
    <dgm:cxn modelId="{C8C9CA39-D56D-4CF7-B847-DA0C440D464C}" type="presParOf" srcId="{B66A9FE0-BBCB-456B-95C3-3043915F8841}" destId="{836BB318-B424-4F2D-A056-D9A1443E7832}" srcOrd="2" destOrd="0" presId="urn:microsoft.com/office/officeart/2018/2/layout/IconLabelList"/>
    <dgm:cxn modelId="{70D0ABDA-AE2B-4502-A41A-1C164D3EA83D}" type="presParOf" srcId="{836BB318-B424-4F2D-A056-D9A1443E7832}" destId="{32B3BFD7-2647-4FCE-BC57-D0971DE395D2}" srcOrd="0" destOrd="0" presId="urn:microsoft.com/office/officeart/2018/2/layout/IconLabelList"/>
    <dgm:cxn modelId="{542E54BA-B2AE-41CB-A9AF-367BD0B89940}" type="presParOf" srcId="{836BB318-B424-4F2D-A056-D9A1443E7832}" destId="{37C74727-4A1B-42A5-A91B-F2A403BC8E64}" srcOrd="1" destOrd="0" presId="urn:microsoft.com/office/officeart/2018/2/layout/IconLabelList"/>
    <dgm:cxn modelId="{A853E078-F21F-45BE-BC08-7BBB924ADDD9}" type="presParOf" srcId="{836BB318-B424-4F2D-A056-D9A1443E7832}" destId="{2268C9B4-4809-41B0-9E47-56A575C62D65}" srcOrd="2" destOrd="0" presId="urn:microsoft.com/office/officeart/2018/2/layout/IconLabelList"/>
    <dgm:cxn modelId="{27C5AB9E-6E7C-4D0D-82CB-0FD06558FC9E}" type="presParOf" srcId="{B66A9FE0-BBCB-456B-95C3-3043915F8841}" destId="{F71FFBFD-2824-40CC-BFC9-E1FCA33F7561}" srcOrd="3" destOrd="0" presId="urn:microsoft.com/office/officeart/2018/2/layout/IconLabelList"/>
    <dgm:cxn modelId="{488775E9-FCCC-4BB2-81DC-FB554593BFB0}" type="presParOf" srcId="{B66A9FE0-BBCB-456B-95C3-3043915F8841}" destId="{3D9D0C26-B2CD-43B6-85DC-D416B3CFBBE2}" srcOrd="4" destOrd="0" presId="urn:microsoft.com/office/officeart/2018/2/layout/IconLabelList"/>
    <dgm:cxn modelId="{E4C76BA3-87F4-4F2D-83CF-699548965A56}" type="presParOf" srcId="{3D9D0C26-B2CD-43B6-85DC-D416B3CFBBE2}" destId="{593998D6-0A7E-4217-A525-4B30CC5C64BC}" srcOrd="0" destOrd="0" presId="urn:microsoft.com/office/officeart/2018/2/layout/IconLabelList"/>
    <dgm:cxn modelId="{29438917-6976-461B-85A7-5C774B7DF89E}" type="presParOf" srcId="{3D9D0C26-B2CD-43B6-85DC-D416B3CFBBE2}" destId="{BCCA7A29-31E0-4B1F-8A57-7C93E9F65111}" srcOrd="1" destOrd="0" presId="urn:microsoft.com/office/officeart/2018/2/layout/IconLabelList"/>
    <dgm:cxn modelId="{5D017A30-B0D0-42AB-B857-45EB09A0CB16}" type="presParOf" srcId="{3D9D0C26-B2CD-43B6-85DC-D416B3CFBBE2}" destId="{4B513FCF-C0A0-4A22-AB3B-67A5B22839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20F6E-E96B-48E7-B655-79D5A2FB96C5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EE3BC6-B526-49AE-A2DC-A7CC0939AE53}">
      <dgm:prSet/>
      <dgm:spPr/>
      <dgm:t>
        <a:bodyPr/>
        <a:lstStyle/>
        <a:p>
          <a:r>
            <a:rPr lang="en-US"/>
            <a:t>Agents use language models to decide what actions to take.</a:t>
          </a:r>
        </a:p>
      </dgm:t>
    </dgm:pt>
    <dgm:pt modelId="{9067B1EF-2F9D-4444-927A-72E1773414A7}" type="parTrans" cxnId="{BDA5FBD3-E6CE-4C53-A60A-4BF2C7C8D7CA}">
      <dgm:prSet/>
      <dgm:spPr/>
      <dgm:t>
        <a:bodyPr/>
        <a:lstStyle/>
        <a:p>
          <a:endParaRPr lang="en-US"/>
        </a:p>
      </dgm:t>
    </dgm:pt>
    <dgm:pt modelId="{804DCB01-1B73-497E-86D3-4A5648A5013A}" type="sibTrans" cxnId="{BDA5FBD3-E6CE-4C53-A60A-4BF2C7C8D7CA}">
      <dgm:prSet/>
      <dgm:spPr/>
      <dgm:t>
        <a:bodyPr/>
        <a:lstStyle/>
        <a:p>
          <a:endParaRPr lang="en-US"/>
        </a:p>
      </dgm:t>
    </dgm:pt>
    <dgm:pt modelId="{F3663D7C-96F0-40BC-9499-5251BD0B57D0}">
      <dgm:prSet/>
      <dgm:spPr/>
      <dgm:t>
        <a:bodyPr/>
        <a:lstStyle/>
        <a:p>
          <a:r>
            <a:rPr lang="en-US"/>
            <a:t>They can call tools, search knowledge bases, or execute code.</a:t>
          </a:r>
        </a:p>
      </dgm:t>
    </dgm:pt>
    <dgm:pt modelId="{90F36304-1B18-467F-8FFD-F3C2D028A1DE}" type="parTrans" cxnId="{2A87639E-C702-4EA8-B1DF-EBD0FC5D744E}">
      <dgm:prSet/>
      <dgm:spPr/>
      <dgm:t>
        <a:bodyPr/>
        <a:lstStyle/>
        <a:p>
          <a:endParaRPr lang="en-US"/>
        </a:p>
      </dgm:t>
    </dgm:pt>
    <dgm:pt modelId="{69F056E5-01C8-4054-8EA2-04D837FBE379}" type="sibTrans" cxnId="{2A87639E-C702-4EA8-B1DF-EBD0FC5D744E}">
      <dgm:prSet/>
      <dgm:spPr/>
      <dgm:t>
        <a:bodyPr/>
        <a:lstStyle/>
        <a:p>
          <a:endParaRPr lang="en-US"/>
        </a:p>
      </dgm:t>
    </dgm:pt>
    <dgm:pt modelId="{ED251DE8-0737-41CD-B116-15E088306F89}">
      <dgm:prSet/>
      <dgm:spPr/>
      <dgm:t>
        <a:bodyPr/>
        <a:lstStyle/>
        <a:p>
          <a:r>
            <a:rPr lang="en-US"/>
            <a:t>OpenAI models (GPT-4, GPT-3.5) are often used for reasoning and planning.</a:t>
          </a:r>
        </a:p>
      </dgm:t>
    </dgm:pt>
    <dgm:pt modelId="{FCF794FA-1202-4612-9D03-49A09EAD72EE}" type="parTrans" cxnId="{51BCF0D3-696B-48D6-8B1F-FFDEE1B12188}">
      <dgm:prSet/>
      <dgm:spPr/>
      <dgm:t>
        <a:bodyPr/>
        <a:lstStyle/>
        <a:p>
          <a:endParaRPr lang="en-US"/>
        </a:p>
      </dgm:t>
    </dgm:pt>
    <dgm:pt modelId="{17F121BD-429E-45D5-87EA-528AB0661C50}" type="sibTrans" cxnId="{51BCF0D3-696B-48D6-8B1F-FFDEE1B12188}">
      <dgm:prSet/>
      <dgm:spPr/>
      <dgm:t>
        <a:bodyPr/>
        <a:lstStyle/>
        <a:p>
          <a:endParaRPr lang="en-US"/>
        </a:p>
      </dgm:t>
    </dgm:pt>
    <dgm:pt modelId="{A47683EA-13FA-4C2D-894D-5A11FE713F0F}" type="pres">
      <dgm:prSet presAssocID="{69D20F6E-E96B-48E7-B655-79D5A2FB96C5}" presName="Name0" presStyleCnt="0">
        <dgm:presLayoutVars>
          <dgm:dir/>
          <dgm:animLvl val="lvl"/>
          <dgm:resizeHandles val="exact"/>
        </dgm:presLayoutVars>
      </dgm:prSet>
      <dgm:spPr/>
    </dgm:pt>
    <dgm:pt modelId="{CCDCBCD2-D287-40FC-9F9A-8883405626C6}" type="pres">
      <dgm:prSet presAssocID="{ED251DE8-0737-41CD-B116-15E088306F89}" presName="boxAndChildren" presStyleCnt="0"/>
      <dgm:spPr/>
    </dgm:pt>
    <dgm:pt modelId="{29A02317-259B-43E2-9746-BDE7E360556C}" type="pres">
      <dgm:prSet presAssocID="{ED251DE8-0737-41CD-B116-15E088306F89}" presName="parentTextBox" presStyleLbl="node1" presStyleIdx="0" presStyleCnt="3"/>
      <dgm:spPr/>
    </dgm:pt>
    <dgm:pt modelId="{5C2E5349-FBD6-440A-AD0A-A5DA3334E225}" type="pres">
      <dgm:prSet presAssocID="{69F056E5-01C8-4054-8EA2-04D837FBE379}" presName="sp" presStyleCnt="0"/>
      <dgm:spPr/>
    </dgm:pt>
    <dgm:pt modelId="{85939C38-73DD-43C3-A7FA-9E2072D3E731}" type="pres">
      <dgm:prSet presAssocID="{F3663D7C-96F0-40BC-9499-5251BD0B57D0}" presName="arrowAndChildren" presStyleCnt="0"/>
      <dgm:spPr/>
    </dgm:pt>
    <dgm:pt modelId="{7E5DB823-3BAF-4DE0-99BE-1B040DD77B47}" type="pres">
      <dgm:prSet presAssocID="{F3663D7C-96F0-40BC-9499-5251BD0B57D0}" presName="parentTextArrow" presStyleLbl="node1" presStyleIdx="1" presStyleCnt="3"/>
      <dgm:spPr/>
    </dgm:pt>
    <dgm:pt modelId="{2A5969F2-EB2D-42F8-8452-B141BF67F000}" type="pres">
      <dgm:prSet presAssocID="{804DCB01-1B73-497E-86D3-4A5648A5013A}" presName="sp" presStyleCnt="0"/>
      <dgm:spPr/>
    </dgm:pt>
    <dgm:pt modelId="{425BEA35-5D86-44B7-A871-68F3DBF780DB}" type="pres">
      <dgm:prSet presAssocID="{0EEE3BC6-B526-49AE-A2DC-A7CC0939AE53}" presName="arrowAndChildren" presStyleCnt="0"/>
      <dgm:spPr/>
    </dgm:pt>
    <dgm:pt modelId="{73FC20C5-F81C-49B7-8E7F-E4A9EEBA5DA9}" type="pres">
      <dgm:prSet presAssocID="{0EEE3BC6-B526-49AE-A2DC-A7CC0939AE53}" presName="parentTextArrow" presStyleLbl="node1" presStyleIdx="2" presStyleCnt="3"/>
      <dgm:spPr/>
    </dgm:pt>
  </dgm:ptLst>
  <dgm:cxnLst>
    <dgm:cxn modelId="{44FFB123-689A-4AE4-832A-1DBEE95B0A13}" type="presOf" srcId="{0EEE3BC6-B526-49AE-A2DC-A7CC0939AE53}" destId="{73FC20C5-F81C-49B7-8E7F-E4A9EEBA5DA9}" srcOrd="0" destOrd="0" presId="urn:microsoft.com/office/officeart/2005/8/layout/process4"/>
    <dgm:cxn modelId="{74180736-FB4F-426B-86DB-3F00BEC9A9B9}" type="presOf" srcId="{ED251DE8-0737-41CD-B116-15E088306F89}" destId="{29A02317-259B-43E2-9746-BDE7E360556C}" srcOrd="0" destOrd="0" presId="urn:microsoft.com/office/officeart/2005/8/layout/process4"/>
    <dgm:cxn modelId="{2A87639E-C702-4EA8-B1DF-EBD0FC5D744E}" srcId="{69D20F6E-E96B-48E7-B655-79D5A2FB96C5}" destId="{F3663D7C-96F0-40BC-9499-5251BD0B57D0}" srcOrd="1" destOrd="0" parTransId="{90F36304-1B18-467F-8FFD-F3C2D028A1DE}" sibTransId="{69F056E5-01C8-4054-8EA2-04D837FBE379}"/>
    <dgm:cxn modelId="{F19EEEA1-7A57-4203-A1D0-8D103C4FBB77}" type="presOf" srcId="{F3663D7C-96F0-40BC-9499-5251BD0B57D0}" destId="{7E5DB823-3BAF-4DE0-99BE-1B040DD77B47}" srcOrd="0" destOrd="0" presId="urn:microsoft.com/office/officeart/2005/8/layout/process4"/>
    <dgm:cxn modelId="{AC4422B7-DC7E-40CD-ABAB-A44398AAB749}" type="presOf" srcId="{69D20F6E-E96B-48E7-B655-79D5A2FB96C5}" destId="{A47683EA-13FA-4C2D-894D-5A11FE713F0F}" srcOrd="0" destOrd="0" presId="urn:microsoft.com/office/officeart/2005/8/layout/process4"/>
    <dgm:cxn modelId="{51BCF0D3-696B-48D6-8B1F-FFDEE1B12188}" srcId="{69D20F6E-E96B-48E7-B655-79D5A2FB96C5}" destId="{ED251DE8-0737-41CD-B116-15E088306F89}" srcOrd="2" destOrd="0" parTransId="{FCF794FA-1202-4612-9D03-49A09EAD72EE}" sibTransId="{17F121BD-429E-45D5-87EA-528AB0661C50}"/>
    <dgm:cxn modelId="{BDA5FBD3-E6CE-4C53-A60A-4BF2C7C8D7CA}" srcId="{69D20F6E-E96B-48E7-B655-79D5A2FB96C5}" destId="{0EEE3BC6-B526-49AE-A2DC-A7CC0939AE53}" srcOrd="0" destOrd="0" parTransId="{9067B1EF-2F9D-4444-927A-72E1773414A7}" sibTransId="{804DCB01-1B73-497E-86D3-4A5648A5013A}"/>
    <dgm:cxn modelId="{6C7A6659-E337-4FA0-B4B5-8DEFC516FA01}" type="presParOf" srcId="{A47683EA-13FA-4C2D-894D-5A11FE713F0F}" destId="{CCDCBCD2-D287-40FC-9F9A-8883405626C6}" srcOrd="0" destOrd="0" presId="urn:microsoft.com/office/officeart/2005/8/layout/process4"/>
    <dgm:cxn modelId="{CD6941C8-05E7-420C-858A-B697288011BB}" type="presParOf" srcId="{CCDCBCD2-D287-40FC-9F9A-8883405626C6}" destId="{29A02317-259B-43E2-9746-BDE7E360556C}" srcOrd="0" destOrd="0" presId="urn:microsoft.com/office/officeart/2005/8/layout/process4"/>
    <dgm:cxn modelId="{F78286B6-F6A0-4793-AA84-6C47970DB952}" type="presParOf" srcId="{A47683EA-13FA-4C2D-894D-5A11FE713F0F}" destId="{5C2E5349-FBD6-440A-AD0A-A5DA3334E225}" srcOrd="1" destOrd="0" presId="urn:microsoft.com/office/officeart/2005/8/layout/process4"/>
    <dgm:cxn modelId="{E038580C-E7DB-4D45-B597-4BDF4B0457DF}" type="presParOf" srcId="{A47683EA-13FA-4C2D-894D-5A11FE713F0F}" destId="{85939C38-73DD-43C3-A7FA-9E2072D3E731}" srcOrd="2" destOrd="0" presId="urn:microsoft.com/office/officeart/2005/8/layout/process4"/>
    <dgm:cxn modelId="{7F6743D8-1E5C-4372-BCE8-B5ED616F7947}" type="presParOf" srcId="{85939C38-73DD-43C3-A7FA-9E2072D3E731}" destId="{7E5DB823-3BAF-4DE0-99BE-1B040DD77B47}" srcOrd="0" destOrd="0" presId="urn:microsoft.com/office/officeart/2005/8/layout/process4"/>
    <dgm:cxn modelId="{5706B8D9-8CF6-45B9-88EF-4B419AB22E42}" type="presParOf" srcId="{A47683EA-13FA-4C2D-894D-5A11FE713F0F}" destId="{2A5969F2-EB2D-42F8-8452-B141BF67F000}" srcOrd="3" destOrd="0" presId="urn:microsoft.com/office/officeart/2005/8/layout/process4"/>
    <dgm:cxn modelId="{6F24C136-AADF-43D7-A827-6B30D5545A32}" type="presParOf" srcId="{A47683EA-13FA-4C2D-894D-5A11FE713F0F}" destId="{425BEA35-5D86-44B7-A871-68F3DBF780DB}" srcOrd="4" destOrd="0" presId="urn:microsoft.com/office/officeart/2005/8/layout/process4"/>
    <dgm:cxn modelId="{D3D5DB0B-C86F-4FB2-9249-DAA436E8D13B}" type="presParOf" srcId="{425BEA35-5D86-44B7-A871-68F3DBF780DB}" destId="{73FC20C5-F81C-49B7-8E7F-E4A9EEBA5D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CA3E22-25C1-4028-857C-290F09FB549E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65D705D-D954-43FD-8CFD-69367CCC7CB6}">
      <dgm:prSet/>
      <dgm:spPr/>
      <dgm:t>
        <a:bodyPr/>
        <a:lstStyle/>
        <a:p>
          <a:r>
            <a:rPr lang="en-US"/>
            <a:t>User query → Agent interprets intent.</a:t>
          </a:r>
        </a:p>
      </dgm:t>
    </dgm:pt>
    <dgm:pt modelId="{DC37F42E-1A37-4D61-BFCC-96E292D22A7A}" type="parTrans" cxnId="{47D82FCD-EED4-45EF-B822-88A729976DBE}">
      <dgm:prSet/>
      <dgm:spPr/>
      <dgm:t>
        <a:bodyPr/>
        <a:lstStyle/>
        <a:p>
          <a:endParaRPr lang="en-US"/>
        </a:p>
      </dgm:t>
    </dgm:pt>
    <dgm:pt modelId="{9B39841E-0B47-4EA0-AB15-5E52E888A830}" type="sibTrans" cxnId="{47D82FCD-EED4-45EF-B822-88A729976DBE}">
      <dgm:prSet/>
      <dgm:spPr/>
      <dgm:t>
        <a:bodyPr/>
        <a:lstStyle/>
        <a:p>
          <a:endParaRPr lang="en-US"/>
        </a:p>
      </dgm:t>
    </dgm:pt>
    <dgm:pt modelId="{B53E8F7B-6D14-40B9-9005-6426601B690F}">
      <dgm:prSet/>
      <dgm:spPr/>
      <dgm:t>
        <a:bodyPr/>
        <a:lstStyle/>
        <a:p>
          <a:r>
            <a:rPr lang="en-US"/>
            <a:t>Agent decides which tool(s) to use.</a:t>
          </a:r>
        </a:p>
      </dgm:t>
    </dgm:pt>
    <dgm:pt modelId="{8BF5800E-9594-4B6E-8360-85639C108466}" type="parTrans" cxnId="{CD6495CA-A2B6-4CC7-8F1B-B58EB130CB99}">
      <dgm:prSet/>
      <dgm:spPr/>
      <dgm:t>
        <a:bodyPr/>
        <a:lstStyle/>
        <a:p>
          <a:endParaRPr lang="en-US"/>
        </a:p>
      </dgm:t>
    </dgm:pt>
    <dgm:pt modelId="{740856E4-2B2B-40BD-A1A0-67A75BA9E5A7}" type="sibTrans" cxnId="{CD6495CA-A2B6-4CC7-8F1B-B58EB130CB99}">
      <dgm:prSet/>
      <dgm:spPr/>
      <dgm:t>
        <a:bodyPr/>
        <a:lstStyle/>
        <a:p>
          <a:endParaRPr lang="en-US"/>
        </a:p>
      </dgm:t>
    </dgm:pt>
    <dgm:pt modelId="{213A4945-2A5D-4929-9C2D-FE3CA69D3B12}">
      <dgm:prSet/>
      <dgm:spPr/>
      <dgm:t>
        <a:bodyPr/>
        <a:lstStyle/>
        <a:p>
          <a:r>
            <a:rPr lang="en-US"/>
            <a:t>Executes actions → returns results to user.</a:t>
          </a:r>
        </a:p>
      </dgm:t>
    </dgm:pt>
    <dgm:pt modelId="{1A2F4118-7C9D-4E19-B401-8948B17AF37A}" type="parTrans" cxnId="{B51AA116-1187-4737-A19C-356DF37698D6}">
      <dgm:prSet/>
      <dgm:spPr/>
      <dgm:t>
        <a:bodyPr/>
        <a:lstStyle/>
        <a:p>
          <a:endParaRPr lang="en-US"/>
        </a:p>
      </dgm:t>
    </dgm:pt>
    <dgm:pt modelId="{ACECB6EF-8FD9-4F1F-B94D-C0D8925AFB4E}" type="sibTrans" cxnId="{B51AA116-1187-4737-A19C-356DF37698D6}">
      <dgm:prSet/>
      <dgm:spPr/>
      <dgm:t>
        <a:bodyPr/>
        <a:lstStyle/>
        <a:p>
          <a:endParaRPr lang="en-US"/>
        </a:p>
      </dgm:t>
    </dgm:pt>
    <dgm:pt modelId="{8208A3F7-A146-4352-9A77-970FF4B5CB5E}">
      <dgm:prSet/>
      <dgm:spPr/>
      <dgm:t>
        <a:bodyPr/>
        <a:lstStyle/>
        <a:p>
          <a:r>
            <a:rPr lang="en-US"/>
            <a:t>Loop until task is complete.</a:t>
          </a:r>
        </a:p>
      </dgm:t>
    </dgm:pt>
    <dgm:pt modelId="{0336DCF0-749F-49FF-A4AF-2A034FA585F6}" type="parTrans" cxnId="{80DC16A4-F5A0-48EB-8DEB-5D0B2A1A363C}">
      <dgm:prSet/>
      <dgm:spPr/>
      <dgm:t>
        <a:bodyPr/>
        <a:lstStyle/>
        <a:p>
          <a:endParaRPr lang="en-US"/>
        </a:p>
      </dgm:t>
    </dgm:pt>
    <dgm:pt modelId="{4F48521C-A030-4D83-B3E4-957314ED477F}" type="sibTrans" cxnId="{80DC16A4-F5A0-48EB-8DEB-5D0B2A1A363C}">
      <dgm:prSet/>
      <dgm:spPr/>
      <dgm:t>
        <a:bodyPr/>
        <a:lstStyle/>
        <a:p>
          <a:endParaRPr lang="en-US"/>
        </a:p>
      </dgm:t>
    </dgm:pt>
    <dgm:pt modelId="{FAA56F3F-5A9E-4506-97CC-652C6C523441}" type="pres">
      <dgm:prSet presAssocID="{02CA3E22-25C1-4028-857C-290F09FB549E}" presName="Name0" presStyleCnt="0">
        <dgm:presLayoutVars>
          <dgm:dir/>
          <dgm:animLvl val="lvl"/>
          <dgm:resizeHandles val="exact"/>
        </dgm:presLayoutVars>
      </dgm:prSet>
      <dgm:spPr/>
    </dgm:pt>
    <dgm:pt modelId="{4B6CA5DD-0729-4BC0-89BA-D2D718A65119}" type="pres">
      <dgm:prSet presAssocID="{765D705D-D954-43FD-8CFD-69367CCC7CB6}" presName="linNode" presStyleCnt="0"/>
      <dgm:spPr/>
    </dgm:pt>
    <dgm:pt modelId="{61795B7C-CABB-461C-B9FF-3C0E375F191B}" type="pres">
      <dgm:prSet presAssocID="{765D705D-D954-43FD-8CFD-69367CCC7CB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7C032876-F8F8-42E1-8B07-7F77922CC085}" type="pres">
      <dgm:prSet presAssocID="{9B39841E-0B47-4EA0-AB15-5E52E888A830}" presName="sp" presStyleCnt="0"/>
      <dgm:spPr/>
    </dgm:pt>
    <dgm:pt modelId="{2403C5E8-4C30-4BA6-A4E6-AF515F83BDAD}" type="pres">
      <dgm:prSet presAssocID="{B53E8F7B-6D14-40B9-9005-6426601B690F}" presName="linNode" presStyleCnt="0"/>
      <dgm:spPr/>
    </dgm:pt>
    <dgm:pt modelId="{F69BB390-2EBF-4904-9BB8-11576615EA17}" type="pres">
      <dgm:prSet presAssocID="{B53E8F7B-6D14-40B9-9005-6426601B690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90123B6-1059-4486-A5AB-F68626ECDD3C}" type="pres">
      <dgm:prSet presAssocID="{740856E4-2B2B-40BD-A1A0-67A75BA9E5A7}" presName="sp" presStyleCnt="0"/>
      <dgm:spPr/>
    </dgm:pt>
    <dgm:pt modelId="{C831DD6C-9FA7-4B92-AE67-B49CFE00FFAA}" type="pres">
      <dgm:prSet presAssocID="{213A4945-2A5D-4929-9C2D-FE3CA69D3B12}" presName="linNode" presStyleCnt="0"/>
      <dgm:spPr/>
    </dgm:pt>
    <dgm:pt modelId="{851CDCC5-8636-4BF6-9D7D-B03C149740A3}" type="pres">
      <dgm:prSet presAssocID="{213A4945-2A5D-4929-9C2D-FE3CA69D3B1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217F626-D40A-4D69-B1FE-8B6FEB340EE2}" type="pres">
      <dgm:prSet presAssocID="{ACECB6EF-8FD9-4F1F-B94D-C0D8925AFB4E}" presName="sp" presStyleCnt="0"/>
      <dgm:spPr/>
    </dgm:pt>
    <dgm:pt modelId="{E9AC6388-0D42-496F-B194-5A63B8C1C4D7}" type="pres">
      <dgm:prSet presAssocID="{8208A3F7-A146-4352-9A77-970FF4B5CB5E}" presName="linNode" presStyleCnt="0"/>
      <dgm:spPr/>
    </dgm:pt>
    <dgm:pt modelId="{FA4BA315-31D4-48D9-9BB2-16C7377E6FD0}" type="pres">
      <dgm:prSet presAssocID="{8208A3F7-A146-4352-9A77-970FF4B5CB5E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51AA116-1187-4737-A19C-356DF37698D6}" srcId="{02CA3E22-25C1-4028-857C-290F09FB549E}" destId="{213A4945-2A5D-4929-9C2D-FE3CA69D3B12}" srcOrd="2" destOrd="0" parTransId="{1A2F4118-7C9D-4E19-B401-8948B17AF37A}" sibTransId="{ACECB6EF-8FD9-4F1F-B94D-C0D8925AFB4E}"/>
    <dgm:cxn modelId="{87D89231-1128-4EE4-824D-9ED3773CF7EA}" type="presOf" srcId="{765D705D-D954-43FD-8CFD-69367CCC7CB6}" destId="{61795B7C-CABB-461C-B9FF-3C0E375F191B}" srcOrd="0" destOrd="0" presId="urn:microsoft.com/office/officeart/2005/8/layout/vList5"/>
    <dgm:cxn modelId="{7288CF57-79B5-4A66-A54A-5189BED9658B}" type="presOf" srcId="{B53E8F7B-6D14-40B9-9005-6426601B690F}" destId="{F69BB390-2EBF-4904-9BB8-11576615EA17}" srcOrd="0" destOrd="0" presId="urn:microsoft.com/office/officeart/2005/8/layout/vList5"/>
    <dgm:cxn modelId="{60734081-9AA0-4D7C-A014-9FFE5F3DA951}" type="presOf" srcId="{8208A3F7-A146-4352-9A77-970FF4B5CB5E}" destId="{FA4BA315-31D4-48D9-9BB2-16C7377E6FD0}" srcOrd="0" destOrd="0" presId="urn:microsoft.com/office/officeart/2005/8/layout/vList5"/>
    <dgm:cxn modelId="{43BD9281-D27A-4A78-8AA0-573129BC7CC4}" type="presOf" srcId="{213A4945-2A5D-4929-9C2D-FE3CA69D3B12}" destId="{851CDCC5-8636-4BF6-9D7D-B03C149740A3}" srcOrd="0" destOrd="0" presId="urn:microsoft.com/office/officeart/2005/8/layout/vList5"/>
    <dgm:cxn modelId="{57A8D782-3610-4744-A3D3-997D46A9729A}" type="presOf" srcId="{02CA3E22-25C1-4028-857C-290F09FB549E}" destId="{FAA56F3F-5A9E-4506-97CC-652C6C523441}" srcOrd="0" destOrd="0" presId="urn:microsoft.com/office/officeart/2005/8/layout/vList5"/>
    <dgm:cxn modelId="{80DC16A4-F5A0-48EB-8DEB-5D0B2A1A363C}" srcId="{02CA3E22-25C1-4028-857C-290F09FB549E}" destId="{8208A3F7-A146-4352-9A77-970FF4B5CB5E}" srcOrd="3" destOrd="0" parTransId="{0336DCF0-749F-49FF-A4AF-2A034FA585F6}" sibTransId="{4F48521C-A030-4D83-B3E4-957314ED477F}"/>
    <dgm:cxn modelId="{CD6495CA-A2B6-4CC7-8F1B-B58EB130CB99}" srcId="{02CA3E22-25C1-4028-857C-290F09FB549E}" destId="{B53E8F7B-6D14-40B9-9005-6426601B690F}" srcOrd="1" destOrd="0" parTransId="{8BF5800E-9594-4B6E-8360-85639C108466}" sibTransId="{740856E4-2B2B-40BD-A1A0-67A75BA9E5A7}"/>
    <dgm:cxn modelId="{47D82FCD-EED4-45EF-B822-88A729976DBE}" srcId="{02CA3E22-25C1-4028-857C-290F09FB549E}" destId="{765D705D-D954-43FD-8CFD-69367CCC7CB6}" srcOrd="0" destOrd="0" parTransId="{DC37F42E-1A37-4D61-BFCC-96E292D22A7A}" sibTransId="{9B39841E-0B47-4EA0-AB15-5E52E888A830}"/>
    <dgm:cxn modelId="{DF591CEC-581E-4168-974A-C95B690190E7}" type="presParOf" srcId="{FAA56F3F-5A9E-4506-97CC-652C6C523441}" destId="{4B6CA5DD-0729-4BC0-89BA-D2D718A65119}" srcOrd="0" destOrd="0" presId="urn:microsoft.com/office/officeart/2005/8/layout/vList5"/>
    <dgm:cxn modelId="{89DAE8B7-86B4-499D-A003-478E04C202C6}" type="presParOf" srcId="{4B6CA5DD-0729-4BC0-89BA-D2D718A65119}" destId="{61795B7C-CABB-461C-B9FF-3C0E375F191B}" srcOrd="0" destOrd="0" presId="urn:microsoft.com/office/officeart/2005/8/layout/vList5"/>
    <dgm:cxn modelId="{B11FBE53-9AEC-469F-AFA1-51593A1A09C2}" type="presParOf" srcId="{FAA56F3F-5A9E-4506-97CC-652C6C523441}" destId="{7C032876-F8F8-42E1-8B07-7F77922CC085}" srcOrd="1" destOrd="0" presId="urn:microsoft.com/office/officeart/2005/8/layout/vList5"/>
    <dgm:cxn modelId="{12B47F46-D14B-4BF2-80FA-438213D70AF5}" type="presParOf" srcId="{FAA56F3F-5A9E-4506-97CC-652C6C523441}" destId="{2403C5E8-4C30-4BA6-A4E6-AF515F83BDAD}" srcOrd="2" destOrd="0" presId="urn:microsoft.com/office/officeart/2005/8/layout/vList5"/>
    <dgm:cxn modelId="{A929BA47-97DD-418E-83AC-30F10DCD6B03}" type="presParOf" srcId="{2403C5E8-4C30-4BA6-A4E6-AF515F83BDAD}" destId="{F69BB390-2EBF-4904-9BB8-11576615EA17}" srcOrd="0" destOrd="0" presId="urn:microsoft.com/office/officeart/2005/8/layout/vList5"/>
    <dgm:cxn modelId="{356E3494-1150-4029-8565-4E2F9492941B}" type="presParOf" srcId="{FAA56F3F-5A9E-4506-97CC-652C6C523441}" destId="{790123B6-1059-4486-A5AB-F68626ECDD3C}" srcOrd="3" destOrd="0" presId="urn:microsoft.com/office/officeart/2005/8/layout/vList5"/>
    <dgm:cxn modelId="{119D751A-3A01-4816-B58E-03143F9F7609}" type="presParOf" srcId="{FAA56F3F-5A9E-4506-97CC-652C6C523441}" destId="{C831DD6C-9FA7-4B92-AE67-B49CFE00FFAA}" srcOrd="4" destOrd="0" presId="urn:microsoft.com/office/officeart/2005/8/layout/vList5"/>
    <dgm:cxn modelId="{A779A66B-9A3C-4D5E-9A94-CA26E3620733}" type="presParOf" srcId="{C831DD6C-9FA7-4B92-AE67-B49CFE00FFAA}" destId="{851CDCC5-8636-4BF6-9D7D-B03C149740A3}" srcOrd="0" destOrd="0" presId="urn:microsoft.com/office/officeart/2005/8/layout/vList5"/>
    <dgm:cxn modelId="{47F226EF-C078-4E3A-B139-A80B8F5A6DD9}" type="presParOf" srcId="{FAA56F3F-5A9E-4506-97CC-652C6C523441}" destId="{2217F626-D40A-4D69-B1FE-8B6FEB340EE2}" srcOrd="5" destOrd="0" presId="urn:microsoft.com/office/officeart/2005/8/layout/vList5"/>
    <dgm:cxn modelId="{44B5527A-D39B-4F0D-A5E8-81FA8B5D7686}" type="presParOf" srcId="{FAA56F3F-5A9E-4506-97CC-652C6C523441}" destId="{E9AC6388-0D42-496F-B194-5A63B8C1C4D7}" srcOrd="6" destOrd="0" presId="urn:microsoft.com/office/officeart/2005/8/layout/vList5"/>
    <dgm:cxn modelId="{96AE3327-C728-4221-BF5C-93C676DE7A9A}" type="presParOf" srcId="{E9AC6388-0D42-496F-B194-5A63B8C1C4D7}" destId="{FA4BA315-31D4-48D9-9BB2-16C7377E6FD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91DBD2-9C15-4E53-B740-03EA15A81B1B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19D0955-D387-4AAC-9515-740BD87166AF}">
      <dgm:prSet/>
      <dgm:spPr/>
      <dgm:t>
        <a:bodyPr/>
        <a:lstStyle/>
        <a:p>
          <a:r>
            <a:rPr lang="en-US"/>
            <a:t>A zero-shot agent decides actions without pre-defined examples.</a:t>
          </a:r>
        </a:p>
      </dgm:t>
    </dgm:pt>
    <dgm:pt modelId="{BE592428-4A5E-4035-8204-2DE52A18B5F3}" type="parTrans" cxnId="{6583FC0D-8C05-401C-B381-C3A4CEDAD29D}">
      <dgm:prSet/>
      <dgm:spPr/>
      <dgm:t>
        <a:bodyPr/>
        <a:lstStyle/>
        <a:p>
          <a:endParaRPr lang="en-US"/>
        </a:p>
      </dgm:t>
    </dgm:pt>
    <dgm:pt modelId="{06B014D9-CA01-4E67-B7C0-B6B6CFF92AF8}" type="sibTrans" cxnId="{6583FC0D-8C05-401C-B381-C3A4CEDAD29D}">
      <dgm:prSet/>
      <dgm:spPr/>
      <dgm:t>
        <a:bodyPr/>
        <a:lstStyle/>
        <a:p>
          <a:endParaRPr lang="en-US"/>
        </a:p>
      </dgm:t>
    </dgm:pt>
    <dgm:pt modelId="{4302CFDF-0A2D-4F2F-A466-7136855F97AC}">
      <dgm:prSet/>
      <dgm:spPr/>
      <dgm:t>
        <a:bodyPr/>
        <a:lstStyle/>
        <a:p>
          <a:r>
            <a:rPr lang="en-US"/>
            <a:t>Relies entirely on LLM reasoning at runtime.</a:t>
          </a:r>
        </a:p>
      </dgm:t>
    </dgm:pt>
    <dgm:pt modelId="{A9EC830B-876B-4FAD-B15F-A240E1C55B67}" type="parTrans" cxnId="{E08ED60E-C2A9-4619-8468-B8B7A871A573}">
      <dgm:prSet/>
      <dgm:spPr/>
      <dgm:t>
        <a:bodyPr/>
        <a:lstStyle/>
        <a:p>
          <a:endParaRPr lang="en-US"/>
        </a:p>
      </dgm:t>
    </dgm:pt>
    <dgm:pt modelId="{89985442-267D-4756-B0C6-602216D4CEBF}" type="sibTrans" cxnId="{E08ED60E-C2A9-4619-8468-B8B7A871A573}">
      <dgm:prSet/>
      <dgm:spPr/>
      <dgm:t>
        <a:bodyPr/>
        <a:lstStyle/>
        <a:p>
          <a:endParaRPr lang="en-US"/>
        </a:p>
      </dgm:t>
    </dgm:pt>
    <dgm:pt modelId="{927514BE-EB56-4457-BB3E-9C3926183B27}">
      <dgm:prSet/>
      <dgm:spPr/>
      <dgm:t>
        <a:bodyPr/>
        <a:lstStyle/>
        <a:p>
          <a:r>
            <a:rPr lang="en-US"/>
            <a:t>Good for highly flexible or unpredictable tasks.</a:t>
          </a:r>
        </a:p>
      </dgm:t>
    </dgm:pt>
    <dgm:pt modelId="{8E8A962C-DF04-4691-99C3-CF34B521F62B}" type="parTrans" cxnId="{0820E07A-948B-47CF-8B6C-FF77D9335FF3}">
      <dgm:prSet/>
      <dgm:spPr/>
      <dgm:t>
        <a:bodyPr/>
        <a:lstStyle/>
        <a:p>
          <a:endParaRPr lang="en-US"/>
        </a:p>
      </dgm:t>
    </dgm:pt>
    <dgm:pt modelId="{12CC1B9B-0EFF-49B7-94DF-89C169CE9EAB}" type="sibTrans" cxnId="{0820E07A-948B-47CF-8B6C-FF77D9335FF3}">
      <dgm:prSet/>
      <dgm:spPr/>
      <dgm:t>
        <a:bodyPr/>
        <a:lstStyle/>
        <a:p>
          <a:endParaRPr lang="en-US"/>
        </a:p>
      </dgm:t>
    </dgm:pt>
    <dgm:pt modelId="{7D6C790D-F1FA-4349-8A7F-ACD96632E658}">
      <dgm:prSet/>
      <dgm:spPr/>
      <dgm:t>
        <a:bodyPr/>
        <a:lstStyle/>
        <a:p>
          <a:r>
            <a:rPr lang="en-US"/>
            <a:t>No need for task-specific fine-tuning.</a:t>
          </a:r>
        </a:p>
      </dgm:t>
    </dgm:pt>
    <dgm:pt modelId="{E2DF310E-10A5-4AE9-81C6-EA03775E4C56}" type="parTrans" cxnId="{31EF9805-A78E-42C1-9341-D150C2BD7A71}">
      <dgm:prSet/>
      <dgm:spPr/>
      <dgm:t>
        <a:bodyPr/>
        <a:lstStyle/>
        <a:p>
          <a:endParaRPr lang="en-US"/>
        </a:p>
      </dgm:t>
    </dgm:pt>
    <dgm:pt modelId="{51BA056B-AF03-4DEB-914E-2E4B19B4012C}" type="sibTrans" cxnId="{31EF9805-A78E-42C1-9341-D150C2BD7A71}">
      <dgm:prSet/>
      <dgm:spPr/>
      <dgm:t>
        <a:bodyPr/>
        <a:lstStyle/>
        <a:p>
          <a:endParaRPr lang="en-US"/>
        </a:p>
      </dgm:t>
    </dgm:pt>
    <dgm:pt modelId="{F4AE91B8-9EBF-4D97-A504-D06B4FAF2A0A}" type="pres">
      <dgm:prSet presAssocID="{2891DBD2-9C15-4E53-B740-03EA15A81B1B}" presName="vert0" presStyleCnt="0">
        <dgm:presLayoutVars>
          <dgm:dir/>
          <dgm:animOne val="branch"/>
          <dgm:animLvl val="lvl"/>
        </dgm:presLayoutVars>
      </dgm:prSet>
      <dgm:spPr/>
    </dgm:pt>
    <dgm:pt modelId="{83AC69D1-A0A2-40E1-98DB-83174EB1A26D}" type="pres">
      <dgm:prSet presAssocID="{019D0955-D387-4AAC-9515-740BD87166AF}" presName="thickLine" presStyleLbl="alignNode1" presStyleIdx="0" presStyleCnt="4"/>
      <dgm:spPr/>
    </dgm:pt>
    <dgm:pt modelId="{BBC07F2A-C783-44DD-AE0F-1747CD2495A8}" type="pres">
      <dgm:prSet presAssocID="{019D0955-D387-4AAC-9515-740BD87166AF}" presName="horz1" presStyleCnt="0"/>
      <dgm:spPr/>
    </dgm:pt>
    <dgm:pt modelId="{24A86AAA-F793-433E-BB56-77010AEA4887}" type="pres">
      <dgm:prSet presAssocID="{019D0955-D387-4AAC-9515-740BD87166AF}" presName="tx1" presStyleLbl="revTx" presStyleIdx="0" presStyleCnt="4"/>
      <dgm:spPr/>
    </dgm:pt>
    <dgm:pt modelId="{91A54FAB-9BD9-4EC0-92CC-D268F96ED472}" type="pres">
      <dgm:prSet presAssocID="{019D0955-D387-4AAC-9515-740BD87166AF}" presName="vert1" presStyleCnt="0"/>
      <dgm:spPr/>
    </dgm:pt>
    <dgm:pt modelId="{A83023CF-A14F-4A21-B853-7478D69378C9}" type="pres">
      <dgm:prSet presAssocID="{4302CFDF-0A2D-4F2F-A466-7136855F97AC}" presName="thickLine" presStyleLbl="alignNode1" presStyleIdx="1" presStyleCnt="4"/>
      <dgm:spPr/>
    </dgm:pt>
    <dgm:pt modelId="{79C33157-F3DD-4EA4-A69E-F2678E9773FB}" type="pres">
      <dgm:prSet presAssocID="{4302CFDF-0A2D-4F2F-A466-7136855F97AC}" presName="horz1" presStyleCnt="0"/>
      <dgm:spPr/>
    </dgm:pt>
    <dgm:pt modelId="{91D9E658-F46E-4513-BBE8-B40C788BC1E6}" type="pres">
      <dgm:prSet presAssocID="{4302CFDF-0A2D-4F2F-A466-7136855F97AC}" presName="tx1" presStyleLbl="revTx" presStyleIdx="1" presStyleCnt="4"/>
      <dgm:spPr/>
    </dgm:pt>
    <dgm:pt modelId="{3CCB81EA-7BBF-4FCA-A341-A895F1275E70}" type="pres">
      <dgm:prSet presAssocID="{4302CFDF-0A2D-4F2F-A466-7136855F97AC}" presName="vert1" presStyleCnt="0"/>
      <dgm:spPr/>
    </dgm:pt>
    <dgm:pt modelId="{E3206AB7-E445-4AD7-9F0D-2779D24DC501}" type="pres">
      <dgm:prSet presAssocID="{927514BE-EB56-4457-BB3E-9C3926183B27}" presName="thickLine" presStyleLbl="alignNode1" presStyleIdx="2" presStyleCnt="4"/>
      <dgm:spPr/>
    </dgm:pt>
    <dgm:pt modelId="{3F51E274-4410-4CFB-9933-2108EBD27598}" type="pres">
      <dgm:prSet presAssocID="{927514BE-EB56-4457-BB3E-9C3926183B27}" presName="horz1" presStyleCnt="0"/>
      <dgm:spPr/>
    </dgm:pt>
    <dgm:pt modelId="{B570688F-984B-48EC-AE75-73D0F0D92884}" type="pres">
      <dgm:prSet presAssocID="{927514BE-EB56-4457-BB3E-9C3926183B27}" presName="tx1" presStyleLbl="revTx" presStyleIdx="2" presStyleCnt="4"/>
      <dgm:spPr/>
    </dgm:pt>
    <dgm:pt modelId="{7B462E6C-A916-4C91-8194-3080D0A4B1E2}" type="pres">
      <dgm:prSet presAssocID="{927514BE-EB56-4457-BB3E-9C3926183B27}" presName="vert1" presStyleCnt="0"/>
      <dgm:spPr/>
    </dgm:pt>
    <dgm:pt modelId="{06F13F64-52F3-4E48-96B5-4DE801F3C31F}" type="pres">
      <dgm:prSet presAssocID="{7D6C790D-F1FA-4349-8A7F-ACD96632E658}" presName="thickLine" presStyleLbl="alignNode1" presStyleIdx="3" presStyleCnt="4"/>
      <dgm:spPr/>
    </dgm:pt>
    <dgm:pt modelId="{B43CC06E-B0EA-48D8-8302-91330E7E3770}" type="pres">
      <dgm:prSet presAssocID="{7D6C790D-F1FA-4349-8A7F-ACD96632E658}" presName="horz1" presStyleCnt="0"/>
      <dgm:spPr/>
    </dgm:pt>
    <dgm:pt modelId="{E9C87A34-932B-4291-B87C-AD220424466A}" type="pres">
      <dgm:prSet presAssocID="{7D6C790D-F1FA-4349-8A7F-ACD96632E658}" presName="tx1" presStyleLbl="revTx" presStyleIdx="3" presStyleCnt="4"/>
      <dgm:spPr/>
    </dgm:pt>
    <dgm:pt modelId="{E8D135BE-40A9-4600-9490-63C03A7597A1}" type="pres">
      <dgm:prSet presAssocID="{7D6C790D-F1FA-4349-8A7F-ACD96632E658}" presName="vert1" presStyleCnt="0"/>
      <dgm:spPr/>
    </dgm:pt>
  </dgm:ptLst>
  <dgm:cxnLst>
    <dgm:cxn modelId="{31EF9805-A78E-42C1-9341-D150C2BD7A71}" srcId="{2891DBD2-9C15-4E53-B740-03EA15A81B1B}" destId="{7D6C790D-F1FA-4349-8A7F-ACD96632E658}" srcOrd="3" destOrd="0" parTransId="{E2DF310E-10A5-4AE9-81C6-EA03775E4C56}" sibTransId="{51BA056B-AF03-4DEB-914E-2E4B19B4012C}"/>
    <dgm:cxn modelId="{61788309-2DDE-41D3-9A3C-B73241F69CDB}" type="presOf" srcId="{4302CFDF-0A2D-4F2F-A466-7136855F97AC}" destId="{91D9E658-F46E-4513-BBE8-B40C788BC1E6}" srcOrd="0" destOrd="0" presId="urn:microsoft.com/office/officeart/2008/layout/LinedList"/>
    <dgm:cxn modelId="{6583FC0D-8C05-401C-B381-C3A4CEDAD29D}" srcId="{2891DBD2-9C15-4E53-B740-03EA15A81B1B}" destId="{019D0955-D387-4AAC-9515-740BD87166AF}" srcOrd="0" destOrd="0" parTransId="{BE592428-4A5E-4035-8204-2DE52A18B5F3}" sibTransId="{06B014D9-CA01-4E67-B7C0-B6B6CFF92AF8}"/>
    <dgm:cxn modelId="{E08ED60E-C2A9-4619-8468-B8B7A871A573}" srcId="{2891DBD2-9C15-4E53-B740-03EA15A81B1B}" destId="{4302CFDF-0A2D-4F2F-A466-7136855F97AC}" srcOrd="1" destOrd="0" parTransId="{A9EC830B-876B-4FAD-B15F-A240E1C55B67}" sibTransId="{89985442-267D-4756-B0C6-602216D4CEBF}"/>
    <dgm:cxn modelId="{74230B20-BDCE-4505-95D2-46F169E6827D}" type="presOf" srcId="{7D6C790D-F1FA-4349-8A7F-ACD96632E658}" destId="{E9C87A34-932B-4291-B87C-AD220424466A}" srcOrd="0" destOrd="0" presId="urn:microsoft.com/office/officeart/2008/layout/LinedList"/>
    <dgm:cxn modelId="{9E3EF563-2EF8-4924-A7BC-FA4BB6F60C1E}" type="presOf" srcId="{2891DBD2-9C15-4E53-B740-03EA15A81B1B}" destId="{F4AE91B8-9EBF-4D97-A504-D06B4FAF2A0A}" srcOrd="0" destOrd="0" presId="urn:microsoft.com/office/officeart/2008/layout/LinedList"/>
    <dgm:cxn modelId="{C718DB48-EF73-42A2-9DB0-4D8FB716E748}" type="presOf" srcId="{927514BE-EB56-4457-BB3E-9C3926183B27}" destId="{B570688F-984B-48EC-AE75-73D0F0D92884}" srcOrd="0" destOrd="0" presId="urn:microsoft.com/office/officeart/2008/layout/LinedList"/>
    <dgm:cxn modelId="{0820E07A-948B-47CF-8B6C-FF77D9335FF3}" srcId="{2891DBD2-9C15-4E53-B740-03EA15A81B1B}" destId="{927514BE-EB56-4457-BB3E-9C3926183B27}" srcOrd="2" destOrd="0" parTransId="{8E8A962C-DF04-4691-99C3-CF34B521F62B}" sibTransId="{12CC1B9B-0EFF-49B7-94DF-89C169CE9EAB}"/>
    <dgm:cxn modelId="{E6B3E18E-946F-4D28-9892-286746B55110}" type="presOf" srcId="{019D0955-D387-4AAC-9515-740BD87166AF}" destId="{24A86AAA-F793-433E-BB56-77010AEA4887}" srcOrd="0" destOrd="0" presId="urn:microsoft.com/office/officeart/2008/layout/LinedList"/>
    <dgm:cxn modelId="{DB0183EE-71D7-4CA3-B413-438E39524F0B}" type="presParOf" srcId="{F4AE91B8-9EBF-4D97-A504-D06B4FAF2A0A}" destId="{83AC69D1-A0A2-40E1-98DB-83174EB1A26D}" srcOrd="0" destOrd="0" presId="urn:microsoft.com/office/officeart/2008/layout/LinedList"/>
    <dgm:cxn modelId="{77FF85CB-9B08-4D15-834F-B34E16C00CA5}" type="presParOf" srcId="{F4AE91B8-9EBF-4D97-A504-D06B4FAF2A0A}" destId="{BBC07F2A-C783-44DD-AE0F-1747CD2495A8}" srcOrd="1" destOrd="0" presId="urn:microsoft.com/office/officeart/2008/layout/LinedList"/>
    <dgm:cxn modelId="{78455483-AE6A-43F9-835D-1A21F6213E9D}" type="presParOf" srcId="{BBC07F2A-C783-44DD-AE0F-1747CD2495A8}" destId="{24A86AAA-F793-433E-BB56-77010AEA4887}" srcOrd="0" destOrd="0" presId="urn:microsoft.com/office/officeart/2008/layout/LinedList"/>
    <dgm:cxn modelId="{B6A7DF90-B111-4D7B-AC93-BC60946B3F15}" type="presParOf" srcId="{BBC07F2A-C783-44DD-AE0F-1747CD2495A8}" destId="{91A54FAB-9BD9-4EC0-92CC-D268F96ED472}" srcOrd="1" destOrd="0" presId="urn:microsoft.com/office/officeart/2008/layout/LinedList"/>
    <dgm:cxn modelId="{71AC76B6-6821-405E-8F0B-FCF5FCF45408}" type="presParOf" srcId="{F4AE91B8-9EBF-4D97-A504-D06B4FAF2A0A}" destId="{A83023CF-A14F-4A21-B853-7478D69378C9}" srcOrd="2" destOrd="0" presId="urn:microsoft.com/office/officeart/2008/layout/LinedList"/>
    <dgm:cxn modelId="{6EC2BB6E-6161-4BB9-816D-AFED2B1580B6}" type="presParOf" srcId="{F4AE91B8-9EBF-4D97-A504-D06B4FAF2A0A}" destId="{79C33157-F3DD-4EA4-A69E-F2678E9773FB}" srcOrd="3" destOrd="0" presId="urn:microsoft.com/office/officeart/2008/layout/LinedList"/>
    <dgm:cxn modelId="{EEF0FFA4-E6F4-43F9-B5E5-B0648CDBBEA9}" type="presParOf" srcId="{79C33157-F3DD-4EA4-A69E-F2678E9773FB}" destId="{91D9E658-F46E-4513-BBE8-B40C788BC1E6}" srcOrd="0" destOrd="0" presId="urn:microsoft.com/office/officeart/2008/layout/LinedList"/>
    <dgm:cxn modelId="{4F5BF76D-6FFE-4ADA-BBF8-81BFAEB5A0E0}" type="presParOf" srcId="{79C33157-F3DD-4EA4-A69E-F2678E9773FB}" destId="{3CCB81EA-7BBF-4FCA-A341-A895F1275E70}" srcOrd="1" destOrd="0" presId="urn:microsoft.com/office/officeart/2008/layout/LinedList"/>
    <dgm:cxn modelId="{D33F8A54-E04C-49E9-9EC9-89CC97F24F18}" type="presParOf" srcId="{F4AE91B8-9EBF-4D97-A504-D06B4FAF2A0A}" destId="{E3206AB7-E445-4AD7-9F0D-2779D24DC501}" srcOrd="4" destOrd="0" presId="urn:microsoft.com/office/officeart/2008/layout/LinedList"/>
    <dgm:cxn modelId="{CCB34893-DC89-4AF3-9FD9-4D023E30B4D0}" type="presParOf" srcId="{F4AE91B8-9EBF-4D97-A504-D06B4FAF2A0A}" destId="{3F51E274-4410-4CFB-9933-2108EBD27598}" srcOrd="5" destOrd="0" presId="urn:microsoft.com/office/officeart/2008/layout/LinedList"/>
    <dgm:cxn modelId="{8276F522-934B-4783-A2AB-37803F1FB4CA}" type="presParOf" srcId="{3F51E274-4410-4CFB-9933-2108EBD27598}" destId="{B570688F-984B-48EC-AE75-73D0F0D92884}" srcOrd="0" destOrd="0" presId="urn:microsoft.com/office/officeart/2008/layout/LinedList"/>
    <dgm:cxn modelId="{19253B6E-84BC-4E5A-874F-50B8C973491F}" type="presParOf" srcId="{3F51E274-4410-4CFB-9933-2108EBD27598}" destId="{7B462E6C-A916-4C91-8194-3080D0A4B1E2}" srcOrd="1" destOrd="0" presId="urn:microsoft.com/office/officeart/2008/layout/LinedList"/>
    <dgm:cxn modelId="{171FAC85-9DFE-479D-AD96-386A1CBECB03}" type="presParOf" srcId="{F4AE91B8-9EBF-4D97-A504-D06B4FAF2A0A}" destId="{06F13F64-52F3-4E48-96B5-4DE801F3C31F}" srcOrd="6" destOrd="0" presId="urn:microsoft.com/office/officeart/2008/layout/LinedList"/>
    <dgm:cxn modelId="{F82D5341-D35D-406A-A74E-B3D569256998}" type="presParOf" srcId="{F4AE91B8-9EBF-4D97-A504-D06B4FAF2A0A}" destId="{B43CC06E-B0EA-48D8-8302-91330E7E3770}" srcOrd="7" destOrd="0" presId="urn:microsoft.com/office/officeart/2008/layout/LinedList"/>
    <dgm:cxn modelId="{A466EAFB-0259-4D20-90E7-26906BB94169}" type="presParOf" srcId="{B43CC06E-B0EA-48D8-8302-91330E7E3770}" destId="{E9C87A34-932B-4291-B87C-AD220424466A}" srcOrd="0" destOrd="0" presId="urn:microsoft.com/office/officeart/2008/layout/LinedList"/>
    <dgm:cxn modelId="{41EA59D5-8765-4676-98DA-28594A5E865D}" type="presParOf" srcId="{B43CC06E-B0EA-48D8-8302-91330E7E3770}" destId="{E8D135BE-40A9-4600-9490-63C03A7597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65BE1A-70CB-4A2E-B9FD-23F38BE1CD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CFF629-61B9-4DCE-B4F0-F5697DDAE8D0}">
      <dgm:prSet/>
      <dgm:spPr/>
      <dgm:t>
        <a:bodyPr/>
        <a:lstStyle/>
        <a:p>
          <a:r>
            <a:rPr lang="en-US"/>
            <a:t>Zero-Shot ReAct Agent – combines reasoning and action in one step.</a:t>
          </a:r>
        </a:p>
      </dgm:t>
    </dgm:pt>
    <dgm:pt modelId="{30B5FB09-E39C-40A2-AC3E-8E0F9D4439C6}" type="parTrans" cxnId="{6828B0D6-6C5F-4794-B8CB-E47744DD96D9}">
      <dgm:prSet/>
      <dgm:spPr/>
      <dgm:t>
        <a:bodyPr/>
        <a:lstStyle/>
        <a:p>
          <a:endParaRPr lang="en-US"/>
        </a:p>
      </dgm:t>
    </dgm:pt>
    <dgm:pt modelId="{ED7E2D14-6E4B-4DAD-8F1D-6AB41010F540}" type="sibTrans" cxnId="{6828B0D6-6C5F-4794-B8CB-E47744DD96D9}">
      <dgm:prSet/>
      <dgm:spPr/>
      <dgm:t>
        <a:bodyPr/>
        <a:lstStyle/>
        <a:p>
          <a:endParaRPr lang="en-US"/>
        </a:p>
      </dgm:t>
    </dgm:pt>
    <dgm:pt modelId="{83BF96EF-005C-4879-B0BE-A20561EAD1CF}">
      <dgm:prSet/>
      <dgm:spPr/>
      <dgm:t>
        <a:bodyPr/>
        <a:lstStyle/>
        <a:p>
          <a:r>
            <a:rPr lang="en-US"/>
            <a:t>Zero-Shot Tool-Using Agent – selects from tools without prior examples.</a:t>
          </a:r>
        </a:p>
      </dgm:t>
    </dgm:pt>
    <dgm:pt modelId="{AAEA5A55-4D04-416D-9041-D4E3D1476FF1}" type="parTrans" cxnId="{6FED4757-6879-471F-81DC-74A2865ECC6D}">
      <dgm:prSet/>
      <dgm:spPr/>
      <dgm:t>
        <a:bodyPr/>
        <a:lstStyle/>
        <a:p>
          <a:endParaRPr lang="en-US"/>
        </a:p>
      </dgm:t>
    </dgm:pt>
    <dgm:pt modelId="{4634A30A-F2A4-4C16-8D7D-1CFA17BE0E9E}" type="sibTrans" cxnId="{6FED4757-6879-471F-81DC-74A2865ECC6D}">
      <dgm:prSet/>
      <dgm:spPr/>
      <dgm:t>
        <a:bodyPr/>
        <a:lstStyle/>
        <a:p>
          <a:endParaRPr lang="en-US"/>
        </a:p>
      </dgm:t>
    </dgm:pt>
    <dgm:pt modelId="{ED773D37-8337-4CCE-9BF4-D3486593725B}">
      <dgm:prSet/>
      <dgm:spPr/>
      <dgm:t>
        <a:bodyPr/>
        <a:lstStyle/>
        <a:p>
          <a:r>
            <a:rPr lang="en-US"/>
            <a:t>OpenAI Functions Agent – uses structured function calling capabilities.</a:t>
          </a:r>
        </a:p>
      </dgm:t>
    </dgm:pt>
    <dgm:pt modelId="{707CF636-C4BA-4315-8A76-B41EF60D182B}" type="parTrans" cxnId="{39796D05-662B-412E-A45E-D2BCBABA0FAB}">
      <dgm:prSet/>
      <dgm:spPr/>
      <dgm:t>
        <a:bodyPr/>
        <a:lstStyle/>
        <a:p>
          <a:endParaRPr lang="en-US"/>
        </a:p>
      </dgm:t>
    </dgm:pt>
    <dgm:pt modelId="{C77A32AA-A6B1-40A0-B7B2-FC7428F8DF2A}" type="sibTrans" cxnId="{39796D05-662B-412E-A45E-D2BCBABA0FAB}">
      <dgm:prSet/>
      <dgm:spPr/>
      <dgm:t>
        <a:bodyPr/>
        <a:lstStyle/>
        <a:p>
          <a:endParaRPr lang="en-US"/>
        </a:p>
      </dgm:t>
    </dgm:pt>
    <dgm:pt modelId="{8DF61549-C00F-486A-92F2-544E2A0CDC31}" type="pres">
      <dgm:prSet presAssocID="{5265BE1A-70CB-4A2E-B9FD-23F38BE1CDE2}" presName="root" presStyleCnt="0">
        <dgm:presLayoutVars>
          <dgm:dir/>
          <dgm:resizeHandles val="exact"/>
        </dgm:presLayoutVars>
      </dgm:prSet>
      <dgm:spPr/>
    </dgm:pt>
    <dgm:pt modelId="{EA61EF44-68E4-4E8E-A876-9BF2362C7467}" type="pres">
      <dgm:prSet presAssocID="{9CCFF629-61B9-4DCE-B4F0-F5697DDAE8D0}" presName="compNode" presStyleCnt="0"/>
      <dgm:spPr/>
    </dgm:pt>
    <dgm:pt modelId="{372A741B-445D-4877-BFFC-2DEC258D2B3D}" type="pres">
      <dgm:prSet presAssocID="{9CCFF629-61B9-4DCE-B4F0-F5697DDAE8D0}" presName="bgRect" presStyleLbl="bgShp" presStyleIdx="0" presStyleCnt="3"/>
      <dgm:spPr/>
    </dgm:pt>
    <dgm:pt modelId="{C040CD26-2824-4ABC-9641-E6098FA156BC}" type="pres">
      <dgm:prSet presAssocID="{9CCFF629-61B9-4DCE-B4F0-F5697DDAE8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C6ECAD5D-03DB-4960-879E-10FA883FF12D}" type="pres">
      <dgm:prSet presAssocID="{9CCFF629-61B9-4DCE-B4F0-F5697DDAE8D0}" presName="spaceRect" presStyleCnt="0"/>
      <dgm:spPr/>
    </dgm:pt>
    <dgm:pt modelId="{503FD400-98B7-4F67-A62E-E5F3E18DEAC9}" type="pres">
      <dgm:prSet presAssocID="{9CCFF629-61B9-4DCE-B4F0-F5697DDAE8D0}" presName="parTx" presStyleLbl="revTx" presStyleIdx="0" presStyleCnt="3">
        <dgm:presLayoutVars>
          <dgm:chMax val="0"/>
          <dgm:chPref val="0"/>
        </dgm:presLayoutVars>
      </dgm:prSet>
      <dgm:spPr/>
    </dgm:pt>
    <dgm:pt modelId="{6E9CE0DA-AC8F-48B6-AD8F-53AA4DCDD863}" type="pres">
      <dgm:prSet presAssocID="{ED7E2D14-6E4B-4DAD-8F1D-6AB41010F540}" presName="sibTrans" presStyleCnt="0"/>
      <dgm:spPr/>
    </dgm:pt>
    <dgm:pt modelId="{D9840C64-7837-41E8-857C-CEF48D1E12A6}" type="pres">
      <dgm:prSet presAssocID="{83BF96EF-005C-4879-B0BE-A20561EAD1CF}" presName="compNode" presStyleCnt="0"/>
      <dgm:spPr/>
    </dgm:pt>
    <dgm:pt modelId="{5F185671-4DB8-4F29-B5BF-42EA8D9BADE7}" type="pres">
      <dgm:prSet presAssocID="{83BF96EF-005C-4879-B0BE-A20561EAD1CF}" presName="bgRect" presStyleLbl="bgShp" presStyleIdx="1" presStyleCnt="3"/>
      <dgm:spPr/>
    </dgm:pt>
    <dgm:pt modelId="{3DDBA971-946F-4E59-AFF2-D3E59F31CC81}" type="pres">
      <dgm:prSet presAssocID="{83BF96EF-005C-4879-B0BE-A20561EAD1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5445ECB-B43C-4ACF-B4A6-41608DEEEDCC}" type="pres">
      <dgm:prSet presAssocID="{83BF96EF-005C-4879-B0BE-A20561EAD1CF}" presName="spaceRect" presStyleCnt="0"/>
      <dgm:spPr/>
    </dgm:pt>
    <dgm:pt modelId="{D445B206-9748-428F-BBDF-D0877041A7C4}" type="pres">
      <dgm:prSet presAssocID="{83BF96EF-005C-4879-B0BE-A20561EAD1CF}" presName="parTx" presStyleLbl="revTx" presStyleIdx="1" presStyleCnt="3">
        <dgm:presLayoutVars>
          <dgm:chMax val="0"/>
          <dgm:chPref val="0"/>
        </dgm:presLayoutVars>
      </dgm:prSet>
      <dgm:spPr/>
    </dgm:pt>
    <dgm:pt modelId="{A8FABDB2-C334-4D15-A1ED-CF9F43F3A686}" type="pres">
      <dgm:prSet presAssocID="{4634A30A-F2A4-4C16-8D7D-1CFA17BE0E9E}" presName="sibTrans" presStyleCnt="0"/>
      <dgm:spPr/>
    </dgm:pt>
    <dgm:pt modelId="{3C5CBF79-FD58-4E8A-86C9-E223937FF423}" type="pres">
      <dgm:prSet presAssocID="{ED773D37-8337-4CCE-9BF4-D3486593725B}" presName="compNode" presStyleCnt="0"/>
      <dgm:spPr/>
    </dgm:pt>
    <dgm:pt modelId="{7A796A81-B0E4-4707-A34E-F0B187066F65}" type="pres">
      <dgm:prSet presAssocID="{ED773D37-8337-4CCE-9BF4-D3486593725B}" presName="bgRect" presStyleLbl="bgShp" presStyleIdx="2" presStyleCnt="3"/>
      <dgm:spPr/>
    </dgm:pt>
    <dgm:pt modelId="{60396A4A-A868-488C-956D-DBC09EF5B625}" type="pres">
      <dgm:prSet presAssocID="{ED773D37-8337-4CCE-9BF4-D348659372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273E381-9288-49D0-8FA1-639526419F02}" type="pres">
      <dgm:prSet presAssocID="{ED773D37-8337-4CCE-9BF4-D3486593725B}" presName="spaceRect" presStyleCnt="0"/>
      <dgm:spPr/>
    </dgm:pt>
    <dgm:pt modelId="{652E369F-F595-4D3F-8392-DF15DDF47469}" type="pres">
      <dgm:prSet presAssocID="{ED773D37-8337-4CCE-9BF4-D348659372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9796D05-662B-412E-A45E-D2BCBABA0FAB}" srcId="{5265BE1A-70CB-4A2E-B9FD-23F38BE1CDE2}" destId="{ED773D37-8337-4CCE-9BF4-D3486593725B}" srcOrd="2" destOrd="0" parTransId="{707CF636-C4BA-4315-8A76-B41EF60D182B}" sibTransId="{C77A32AA-A6B1-40A0-B7B2-FC7428F8DF2A}"/>
    <dgm:cxn modelId="{53AE4638-506C-4C75-B726-BDA5D9D8EE0A}" type="presOf" srcId="{5265BE1A-70CB-4A2E-B9FD-23F38BE1CDE2}" destId="{8DF61549-C00F-486A-92F2-544E2A0CDC31}" srcOrd="0" destOrd="0" presId="urn:microsoft.com/office/officeart/2018/2/layout/IconVerticalSolidList"/>
    <dgm:cxn modelId="{6FED4757-6879-471F-81DC-74A2865ECC6D}" srcId="{5265BE1A-70CB-4A2E-B9FD-23F38BE1CDE2}" destId="{83BF96EF-005C-4879-B0BE-A20561EAD1CF}" srcOrd="1" destOrd="0" parTransId="{AAEA5A55-4D04-416D-9041-D4E3D1476FF1}" sibTransId="{4634A30A-F2A4-4C16-8D7D-1CFA17BE0E9E}"/>
    <dgm:cxn modelId="{6828B0D6-6C5F-4794-B8CB-E47744DD96D9}" srcId="{5265BE1A-70CB-4A2E-B9FD-23F38BE1CDE2}" destId="{9CCFF629-61B9-4DCE-B4F0-F5697DDAE8D0}" srcOrd="0" destOrd="0" parTransId="{30B5FB09-E39C-40A2-AC3E-8E0F9D4439C6}" sibTransId="{ED7E2D14-6E4B-4DAD-8F1D-6AB41010F540}"/>
    <dgm:cxn modelId="{E949ABD7-3490-4885-ACD1-06C8CA59EFF6}" type="presOf" srcId="{83BF96EF-005C-4879-B0BE-A20561EAD1CF}" destId="{D445B206-9748-428F-BBDF-D0877041A7C4}" srcOrd="0" destOrd="0" presId="urn:microsoft.com/office/officeart/2018/2/layout/IconVerticalSolidList"/>
    <dgm:cxn modelId="{B173E0F4-E13E-4D8E-8CDE-86CAF767F5A6}" type="presOf" srcId="{9CCFF629-61B9-4DCE-B4F0-F5697DDAE8D0}" destId="{503FD400-98B7-4F67-A62E-E5F3E18DEAC9}" srcOrd="0" destOrd="0" presId="urn:microsoft.com/office/officeart/2018/2/layout/IconVerticalSolidList"/>
    <dgm:cxn modelId="{02A120F8-98C3-4540-826E-F32B48AFA8C2}" type="presOf" srcId="{ED773D37-8337-4CCE-9BF4-D3486593725B}" destId="{652E369F-F595-4D3F-8392-DF15DDF47469}" srcOrd="0" destOrd="0" presId="urn:microsoft.com/office/officeart/2018/2/layout/IconVerticalSolidList"/>
    <dgm:cxn modelId="{FDF01F6B-AFDF-4A9E-AD55-CDAEEF44FDC0}" type="presParOf" srcId="{8DF61549-C00F-486A-92F2-544E2A0CDC31}" destId="{EA61EF44-68E4-4E8E-A876-9BF2362C7467}" srcOrd="0" destOrd="0" presId="urn:microsoft.com/office/officeart/2018/2/layout/IconVerticalSolidList"/>
    <dgm:cxn modelId="{2F279200-3AA8-4631-A543-1B75C520A009}" type="presParOf" srcId="{EA61EF44-68E4-4E8E-A876-9BF2362C7467}" destId="{372A741B-445D-4877-BFFC-2DEC258D2B3D}" srcOrd="0" destOrd="0" presId="urn:microsoft.com/office/officeart/2018/2/layout/IconVerticalSolidList"/>
    <dgm:cxn modelId="{D0941FF5-B1CF-47A1-B117-8AAE869B25A4}" type="presParOf" srcId="{EA61EF44-68E4-4E8E-A876-9BF2362C7467}" destId="{C040CD26-2824-4ABC-9641-E6098FA156BC}" srcOrd="1" destOrd="0" presId="urn:microsoft.com/office/officeart/2018/2/layout/IconVerticalSolidList"/>
    <dgm:cxn modelId="{17E11230-5F7B-4388-8AA5-EA1D3881162B}" type="presParOf" srcId="{EA61EF44-68E4-4E8E-A876-9BF2362C7467}" destId="{C6ECAD5D-03DB-4960-879E-10FA883FF12D}" srcOrd="2" destOrd="0" presId="urn:microsoft.com/office/officeart/2018/2/layout/IconVerticalSolidList"/>
    <dgm:cxn modelId="{A879508F-668C-431F-91EB-C781D3485156}" type="presParOf" srcId="{EA61EF44-68E4-4E8E-A876-9BF2362C7467}" destId="{503FD400-98B7-4F67-A62E-E5F3E18DEAC9}" srcOrd="3" destOrd="0" presId="urn:microsoft.com/office/officeart/2018/2/layout/IconVerticalSolidList"/>
    <dgm:cxn modelId="{AB21E573-787A-47F7-A5ED-79233A682260}" type="presParOf" srcId="{8DF61549-C00F-486A-92F2-544E2A0CDC31}" destId="{6E9CE0DA-AC8F-48B6-AD8F-53AA4DCDD863}" srcOrd="1" destOrd="0" presId="urn:microsoft.com/office/officeart/2018/2/layout/IconVerticalSolidList"/>
    <dgm:cxn modelId="{DD43EB70-7497-414E-86FB-705F82D8479D}" type="presParOf" srcId="{8DF61549-C00F-486A-92F2-544E2A0CDC31}" destId="{D9840C64-7837-41E8-857C-CEF48D1E12A6}" srcOrd="2" destOrd="0" presId="urn:microsoft.com/office/officeart/2018/2/layout/IconVerticalSolidList"/>
    <dgm:cxn modelId="{FCC8D178-B763-41C3-A638-F17BD5C363AE}" type="presParOf" srcId="{D9840C64-7837-41E8-857C-CEF48D1E12A6}" destId="{5F185671-4DB8-4F29-B5BF-42EA8D9BADE7}" srcOrd="0" destOrd="0" presId="urn:microsoft.com/office/officeart/2018/2/layout/IconVerticalSolidList"/>
    <dgm:cxn modelId="{09CEBC46-D6E4-42D1-B721-D0CAE041B77B}" type="presParOf" srcId="{D9840C64-7837-41E8-857C-CEF48D1E12A6}" destId="{3DDBA971-946F-4E59-AFF2-D3E59F31CC81}" srcOrd="1" destOrd="0" presId="urn:microsoft.com/office/officeart/2018/2/layout/IconVerticalSolidList"/>
    <dgm:cxn modelId="{B0BA4608-92E8-47D5-BC91-E8D946866ADB}" type="presParOf" srcId="{D9840C64-7837-41E8-857C-CEF48D1E12A6}" destId="{C5445ECB-B43C-4ACF-B4A6-41608DEEEDCC}" srcOrd="2" destOrd="0" presId="urn:microsoft.com/office/officeart/2018/2/layout/IconVerticalSolidList"/>
    <dgm:cxn modelId="{4692E4FD-282F-47F1-814A-AEE4359A4133}" type="presParOf" srcId="{D9840C64-7837-41E8-857C-CEF48D1E12A6}" destId="{D445B206-9748-428F-BBDF-D0877041A7C4}" srcOrd="3" destOrd="0" presId="urn:microsoft.com/office/officeart/2018/2/layout/IconVerticalSolidList"/>
    <dgm:cxn modelId="{D6191672-21D8-47D7-BF5C-006654A938C3}" type="presParOf" srcId="{8DF61549-C00F-486A-92F2-544E2A0CDC31}" destId="{A8FABDB2-C334-4D15-A1ED-CF9F43F3A686}" srcOrd="3" destOrd="0" presId="urn:microsoft.com/office/officeart/2018/2/layout/IconVerticalSolidList"/>
    <dgm:cxn modelId="{384C698B-599C-422B-86A8-8C51D094BC17}" type="presParOf" srcId="{8DF61549-C00F-486A-92F2-544E2A0CDC31}" destId="{3C5CBF79-FD58-4E8A-86C9-E223937FF423}" srcOrd="4" destOrd="0" presId="urn:microsoft.com/office/officeart/2018/2/layout/IconVerticalSolidList"/>
    <dgm:cxn modelId="{DB9A2ECF-A7F9-4BC2-80D2-2082315BD582}" type="presParOf" srcId="{3C5CBF79-FD58-4E8A-86C9-E223937FF423}" destId="{7A796A81-B0E4-4707-A34E-F0B187066F65}" srcOrd="0" destOrd="0" presId="urn:microsoft.com/office/officeart/2018/2/layout/IconVerticalSolidList"/>
    <dgm:cxn modelId="{277CE8EE-E655-47E3-B1D8-C9A3CBEF4F8C}" type="presParOf" srcId="{3C5CBF79-FD58-4E8A-86C9-E223937FF423}" destId="{60396A4A-A868-488C-956D-DBC09EF5B625}" srcOrd="1" destOrd="0" presId="urn:microsoft.com/office/officeart/2018/2/layout/IconVerticalSolidList"/>
    <dgm:cxn modelId="{39E0E883-DC43-47D4-ADF4-D934F6006772}" type="presParOf" srcId="{3C5CBF79-FD58-4E8A-86C9-E223937FF423}" destId="{A273E381-9288-49D0-8FA1-639526419F02}" srcOrd="2" destOrd="0" presId="urn:microsoft.com/office/officeart/2018/2/layout/IconVerticalSolidList"/>
    <dgm:cxn modelId="{085F1CED-042F-41C5-A38F-FC50EBDCC2EE}" type="presParOf" srcId="{3C5CBF79-FD58-4E8A-86C9-E223937FF423}" destId="{652E369F-F595-4D3F-8392-DF15DDF474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DBAB99-533B-43FC-9020-1859DC246DBB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5F45D7-4B56-4D6C-96F5-E72677C93B85}">
      <dgm:prSet/>
      <dgm:spPr/>
      <dgm:t>
        <a:bodyPr/>
        <a:lstStyle/>
        <a:p>
          <a:r>
            <a:rPr lang="en-US"/>
            <a:t>Receives query → thinks through reasoning steps.</a:t>
          </a:r>
        </a:p>
      </dgm:t>
    </dgm:pt>
    <dgm:pt modelId="{3B22737A-3F24-4DFB-B240-AB6ACDDEE5F1}" type="parTrans" cxnId="{15213324-1B00-4017-9CEB-C785490F8357}">
      <dgm:prSet/>
      <dgm:spPr/>
      <dgm:t>
        <a:bodyPr/>
        <a:lstStyle/>
        <a:p>
          <a:endParaRPr lang="en-US"/>
        </a:p>
      </dgm:t>
    </dgm:pt>
    <dgm:pt modelId="{C85FA398-77A1-49B5-ABB9-440BC8F29CB7}" type="sibTrans" cxnId="{15213324-1B00-4017-9CEB-C785490F8357}">
      <dgm:prSet/>
      <dgm:spPr/>
      <dgm:t>
        <a:bodyPr/>
        <a:lstStyle/>
        <a:p>
          <a:endParaRPr lang="en-US"/>
        </a:p>
      </dgm:t>
    </dgm:pt>
    <dgm:pt modelId="{061DD6E1-2CF8-4CA8-979E-FBAF80D9A5FE}">
      <dgm:prSet/>
      <dgm:spPr/>
      <dgm:t>
        <a:bodyPr/>
        <a:lstStyle/>
        <a:p>
          <a:r>
            <a:rPr lang="en-US"/>
            <a:t>Chooses tool → executes → gets result.</a:t>
          </a:r>
        </a:p>
      </dgm:t>
    </dgm:pt>
    <dgm:pt modelId="{37ED8E4F-B635-4D22-A9B7-04BF7FB9DF33}" type="parTrans" cxnId="{6987F020-D5E8-4105-9BB5-BBDB8D214BF4}">
      <dgm:prSet/>
      <dgm:spPr/>
      <dgm:t>
        <a:bodyPr/>
        <a:lstStyle/>
        <a:p>
          <a:endParaRPr lang="en-US"/>
        </a:p>
      </dgm:t>
    </dgm:pt>
    <dgm:pt modelId="{AB017C08-C3AE-41CF-A03B-82C95D7A5DA1}" type="sibTrans" cxnId="{6987F020-D5E8-4105-9BB5-BBDB8D214BF4}">
      <dgm:prSet/>
      <dgm:spPr/>
      <dgm:t>
        <a:bodyPr/>
        <a:lstStyle/>
        <a:p>
          <a:endParaRPr lang="en-US"/>
        </a:p>
      </dgm:t>
    </dgm:pt>
    <dgm:pt modelId="{06DF6DF7-A5B3-48EF-9934-DE9752A74E64}">
      <dgm:prSet/>
      <dgm:spPr/>
      <dgm:t>
        <a:bodyPr/>
        <a:lstStyle/>
        <a:p>
          <a:r>
            <a:rPr lang="en-US"/>
            <a:t>Continues reasoning until final answer.</a:t>
          </a:r>
        </a:p>
      </dgm:t>
    </dgm:pt>
    <dgm:pt modelId="{C326FB9E-D424-42CE-B0D0-F5279664A1C6}" type="parTrans" cxnId="{BF6535AB-F484-4524-B175-63C021923F91}">
      <dgm:prSet/>
      <dgm:spPr/>
      <dgm:t>
        <a:bodyPr/>
        <a:lstStyle/>
        <a:p>
          <a:endParaRPr lang="en-US"/>
        </a:p>
      </dgm:t>
    </dgm:pt>
    <dgm:pt modelId="{621E6CE4-CA46-46F4-A13D-BD6621E9E99C}" type="sibTrans" cxnId="{BF6535AB-F484-4524-B175-63C021923F91}">
      <dgm:prSet/>
      <dgm:spPr/>
      <dgm:t>
        <a:bodyPr/>
        <a:lstStyle/>
        <a:p>
          <a:endParaRPr lang="en-US"/>
        </a:p>
      </dgm:t>
    </dgm:pt>
    <dgm:pt modelId="{7702356B-6BDE-4FCC-ABF1-4857FB41F38C}">
      <dgm:prSet/>
      <dgm:spPr/>
      <dgm:t>
        <a:bodyPr/>
        <a:lstStyle/>
        <a:p>
          <a:r>
            <a:rPr lang="en-US"/>
            <a:t>Useful when the correct tool or method is unknown in advance.</a:t>
          </a:r>
        </a:p>
      </dgm:t>
    </dgm:pt>
    <dgm:pt modelId="{1638D78F-D3E8-4E83-9CAB-FF326E93369C}" type="parTrans" cxnId="{0612E474-0F37-4073-84A2-805551630BF7}">
      <dgm:prSet/>
      <dgm:spPr/>
      <dgm:t>
        <a:bodyPr/>
        <a:lstStyle/>
        <a:p>
          <a:endParaRPr lang="en-US"/>
        </a:p>
      </dgm:t>
    </dgm:pt>
    <dgm:pt modelId="{68C899FC-4825-4F4E-8750-EE0827128E15}" type="sibTrans" cxnId="{0612E474-0F37-4073-84A2-805551630BF7}">
      <dgm:prSet/>
      <dgm:spPr/>
      <dgm:t>
        <a:bodyPr/>
        <a:lstStyle/>
        <a:p>
          <a:endParaRPr lang="en-US"/>
        </a:p>
      </dgm:t>
    </dgm:pt>
    <dgm:pt modelId="{E8229D84-E770-4C41-83DA-1E1F0024EBA3}" type="pres">
      <dgm:prSet presAssocID="{36DBAB99-533B-43FC-9020-1859DC246DBB}" presName="diagram" presStyleCnt="0">
        <dgm:presLayoutVars>
          <dgm:dir/>
          <dgm:resizeHandles val="exact"/>
        </dgm:presLayoutVars>
      </dgm:prSet>
      <dgm:spPr/>
    </dgm:pt>
    <dgm:pt modelId="{81779A78-7175-4A3B-ADB4-D8191A97537E}" type="pres">
      <dgm:prSet presAssocID="{275F45D7-4B56-4D6C-96F5-E72677C93B85}" presName="arrow" presStyleLbl="node1" presStyleIdx="0" presStyleCnt="4">
        <dgm:presLayoutVars>
          <dgm:bulletEnabled val="1"/>
        </dgm:presLayoutVars>
      </dgm:prSet>
      <dgm:spPr/>
    </dgm:pt>
    <dgm:pt modelId="{02F68DBC-CE4A-404E-B330-55646D3F369F}" type="pres">
      <dgm:prSet presAssocID="{061DD6E1-2CF8-4CA8-979E-FBAF80D9A5FE}" presName="arrow" presStyleLbl="node1" presStyleIdx="1" presStyleCnt="4">
        <dgm:presLayoutVars>
          <dgm:bulletEnabled val="1"/>
        </dgm:presLayoutVars>
      </dgm:prSet>
      <dgm:spPr/>
    </dgm:pt>
    <dgm:pt modelId="{E4EA8419-9A3D-4FE6-9B43-55E707BBAD64}" type="pres">
      <dgm:prSet presAssocID="{06DF6DF7-A5B3-48EF-9934-DE9752A74E64}" presName="arrow" presStyleLbl="node1" presStyleIdx="2" presStyleCnt="4">
        <dgm:presLayoutVars>
          <dgm:bulletEnabled val="1"/>
        </dgm:presLayoutVars>
      </dgm:prSet>
      <dgm:spPr/>
    </dgm:pt>
    <dgm:pt modelId="{4AEDFB50-B7B2-45AE-8125-F9FC17E9E5F3}" type="pres">
      <dgm:prSet presAssocID="{7702356B-6BDE-4FCC-ABF1-4857FB41F38C}" presName="arrow" presStyleLbl="node1" presStyleIdx="3" presStyleCnt="4">
        <dgm:presLayoutVars>
          <dgm:bulletEnabled val="1"/>
        </dgm:presLayoutVars>
      </dgm:prSet>
      <dgm:spPr/>
    </dgm:pt>
  </dgm:ptLst>
  <dgm:cxnLst>
    <dgm:cxn modelId="{D589F90D-83F9-408E-B9B1-58ED4D9A4DFC}" type="presOf" srcId="{061DD6E1-2CF8-4CA8-979E-FBAF80D9A5FE}" destId="{02F68DBC-CE4A-404E-B330-55646D3F369F}" srcOrd="0" destOrd="0" presId="urn:microsoft.com/office/officeart/2005/8/layout/arrow5"/>
    <dgm:cxn modelId="{840BE013-0BD6-47AC-AC7B-42769E20A444}" type="presOf" srcId="{36DBAB99-533B-43FC-9020-1859DC246DBB}" destId="{E8229D84-E770-4C41-83DA-1E1F0024EBA3}" srcOrd="0" destOrd="0" presId="urn:microsoft.com/office/officeart/2005/8/layout/arrow5"/>
    <dgm:cxn modelId="{6987F020-D5E8-4105-9BB5-BBDB8D214BF4}" srcId="{36DBAB99-533B-43FC-9020-1859DC246DBB}" destId="{061DD6E1-2CF8-4CA8-979E-FBAF80D9A5FE}" srcOrd="1" destOrd="0" parTransId="{37ED8E4F-B635-4D22-A9B7-04BF7FB9DF33}" sibTransId="{AB017C08-C3AE-41CF-A03B-82C95D7A5DA1}"/>
    <dgm:cxn modelId="{15213324-1B00-4017-9CEB-C785490F8357}" srcId="{36DBAB99-533B-43FC-9020-1859DC246DBB}" destId="{275F45D7-4B56-4D6C-96F5-E72677C93B85}" srcOrd="0" destOrd="0" parTransId="{3B22737A-3F24-4DFB-B240-AB6ACDDEE5F1}" sibTransId="{C85FA398-77A1-49B5-ABB9-440BC8F29CB7}"/>
    <dgm:cxn modelId="{F64D1D47-69CE-44E4-B744-8A262C503A79}" type="presOf" srcId="{06DF6DF7-A5B3-48EF-9934-DE9752A74E64}" destId="{E4EA8419-9A3D-4FE6-9B43-55E707BBAD64}" srcOrd="0" destOrd="0" presId="urn:microsoft.com/office/officeart/2005/8/layout/arrow5"/>
    <dgm:cxn modelId="{0612E474-0F37-4073-84A2-805551630BF7}" srcId="{36DBAB99-533B-43FC-9020-1859DC246DBB}" destId="{7702356B-6BDE-4FCC-ABF1-4857FB41F38C}" srcOrd="3" destOrd="0" parTransId="{1638D78F-D3E8-4E83-9CAB-FF326E93369C}" sibTransId="{68C899FC-4825-4F4E-8750-EE0827128E15}"/>
    <dgm:cxn modelId="{CA48FE7D-0417-4025-BFCA-C2D6897826E8}" type="presOf" srcId="{275F45D7-4B56-4D6C-96F5-E72677C93B85}" destId="{81779A78-7175-4A3B-ADB4-D8191A97537E}" srcOrd="0" destOrd="0" presId="urn:microsoft.com/office/officeart/2005/8/layout/arrow5"/>
    <dgm:cxn modelId="{BF6535AB-F484-4524-B175-63C021923F91}" srcId="{36DBAB99-533B-43FC-9020-1859DC246DBB}" destId="{06DF6DF7-A5B3-48EF-9934-DE9752A74E64}" srcOrd="2" destOrd="0" parTransId="{C326FB9E-D424-42CE-B0D0-F5279664A1C6}" sibTransId="{621E6CE4-CA46-46F4-A13D-BD6621E9E99C}"/>
    <dgm:cxn modelId="{35D45EC3-E183-480F-B315-C2A2D66EA096}" type="presOf" srcId="{7702356B-6BDE-4FCC-ABF1-4857FB41F38C}" destId="{4AEDFB50-B7B2-45AE-8125-F9FC17E9E5F3}" srcOrd="0" destOrd="0" presId="urn:microsoft.com/office/officeart/2005/8/layout/arrow5"/>
    <dgm:cxn modelId="{53750221-B7C0-449D-A431-347E86D44BAE}" type="presParOf" srcId="{E8229D84-E770-4C41-83DA-1E1F0024EBA3}" destId="{81779A78-7175-4A3B-ADB4-D8191A97537E}" srcOrd="0" destOrd="0" presId="urn:microsoft.com/office/officeart/2005/8/layout/arrow5"/>
    <dgm:cxn modelId="{BF231188-2D15-4281-8985-C273D3B33397}" type="presParOf" srcId="{E8229D84-E770-4C41-83DA-1E1F0024EBA3}" destId="{02F68DBC-CE4A-404E-B330-55646D3F369F}" srcOrd="1" destOrd="0" presId="urn:microsoft.com/office/officeart/2005/8/layout/arrow5"/>
    <dgm:cxn modelId="{5E258C6A-0202-4FAF-B51D-D6D05735EC67}" type="presParOf" srcId="{E8229D84-E770-4C41-83DA-1E1F0024EBA3}" destId="{E4EA8419-9A3D-4FE6-9B43-55E707BBAD64}" srcOrd="2" destOrd="0" presId="urn:microsoft.com/office/officeart/2005/8/layout/arrow5"/>
    <dgm:cxn modelId="{5A805575-88BF-47E3-9DDE-7580A148B62D}" type="presParOf" srcId="{E8229D84-E770-4C41-83DA-1E1F0024EBA3}" destId="{4AEDFB50-B7B2-45AE-8125-F9FC17E9E5F3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F03951-39BC-4BD9-8BB7-E5BA5965AE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014D69-EE43-47DB-B172-649AB38447BC}">
      <dgm:prSet/>
      <dgm:spPr/>
      <dgm:t>
        <a:bodyPr/>
        <a:lstStyle/>
        <a:p>
          <a:r>
            <a:rPr lang="en-US"/>
            <a:t>LangChain agents + OpenAI provide powerful automation.</a:t>
          </a:r>
        </a:p>
      </dgm:t>
    </dgm:pt>
    <dgm:pt modelId="{FA59AE91-AFDA-4CC3-8126-C23A644BEA48}" type="parTrans" cxnId="{D5215283-4B73-405C-B73E-70C28DCBD38A}">
      <dgm:prSet/>
      <dgm:spPr/>
      <dgm:t>
        <a:bodyPr/>
        <a:lstStyle/>
        <a:p>
          <a:endParaRPr lang="en-US"/>
        </a:p>
      </dgm:t>
    </dgm:pt>
    <dgm:pt modelId="{8AF0E6ED-F073-45AA-964A-0FB6772881DB}" type="sibTrans" cxnId="{D5215283-4B73-405C-B73E-70C28DCBD38A}">
      <dgm:prSet/>
      <dgm:spPr/>
      <dgm:t>
        <a:bodyPr/>
        <a:lstStyle/>
        <a:p>
          <a:endParaRPr lang="en-US"/>
        </a:p>
      </dgm:t>
    </dgm:pt>
    <dgm:pt modelId="{00A37B39-2509-418D-BF31-33160BA249AE}">
      <dgm:prSet/>
      <dgm:spPr/>
      <dgm:t>
        <a:bodyPr/>
        <a:lstStyle/>
        <a:p>
          <a:r>
            <a:rPr lang="en-US"/>
            <a:t>Zero-shot agents excel in dynamic environments.</a:t>
          </a:r>
        </a:p>
      </dgm:t>
    </dgm:pt>
    <dgm:pt modelId="{3AA03D2F-41B0-4282-9734-E40D1B0581B4}" type="parTrans" cxnId="{24E3A6BB-6FE4-4985-B340-4FE4C933E99C}">
      <dgm:prSet/>
      <dgm:spPr/>
      <dgm:t>
        <a:bodyPr/>
        <a:lstStyle/>
        <a:p>
          <a:endParaRPr lang="en-US"/>
        </a:p>
      </dgm:t>
    </dgm:pt>
    <dgm:pt modelId="{244FE8C2-1411-4ECC-8C24-570A5341DF0B}" type="sibTrans" cxnId="{24E3A6BB-6FE4-4985-B340-4FE4C933E99C}">
      <dgm:prSet/>
      <dgm:spPr/>
      <dgm:t>
        <a:bodyPr/>
        <a:lstStyle/>
        <a:p>
          <a:endParaRPr lang="en-US"/>
        </a:p>
      </dgm:t>
    </dgm:pt>
    <dgm:pt modelId="{50FE7B80-2558-4CA2-BC3A-9A4D2832AFAF}">
      <dgm:prSet/>
      <dgm:spPr/>
      <dgm:t>
        <a:bodyPr/>
        <a:lstStyle/>
        <a:p>
          <a:r>
            <a:rPr lang="en-US"/>
            <a:t>Ideal for tasks where predefined examples are impractical.</a:t>
          </a:r>
        </a:p>
      </dgm:t>
    </dgm:pt>
    <dgm:pt modelId="{0A7A42DF-DB86-4CCB-9FAC-719F88B40403}" type="parTrans" cxnId="{A7AAF53F-D16E-48F4-80A7-14E82E3C6D4A}">
      <dgm:prSet/>
      <dgm:spPr/>
      <dgm:t>
        <a:bodyPr/>
        <a:lstStyle/>
        <a:p>
          <a:endParaRPr lang="en-US"/>
        </a:p>
      </dgm:t>
    </dgm:pt>
    <dgm:pt modelId="{F3DA28DF-E69E-4535-B805-1B5F7D6666C5}" type="sibTrans" cxnId="{A7AAF53F-D16E-48F4-80A7-14E82E3C6D4A}">
      <dgm:prSet/>
      <dgm:spPr/>
      <dgm:t>
        <a:bodyPr/>
        <a:lstStyle/>
        <a:p>
          <a:endParaRPr lang="en-US"/>
        </a:p>
      </dgm:t>
    </dgm:pt>
    <dgm:pt modelId="{5DFF82FC-7772-472F-A552-71EF4F986EF6}" type="pres">
      <dgm:prSet presAssocID="{94F03951-39BC-4BD9-8BB7-E5BA5965AE9D}" presName="linear" presStyleCnt="0">
        <dgm:presLayoutVars>
          <dgm:animLvl val="lvl"/>
          <dgm:resizeHandles val="exact"/>
        </dgm:presLayoutVars>
      </dgm:prSet>
      <dgm:spPr/>
    </dgm:pt>
    <dgm:pt modelId="{84D08D97-2939-4D32-89C7-4EAF6523E39A}" type="pres">
      <dgm:prSet presAssocID="{2A014D69-EE43-47DB-B172-649AB38447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675A9C-D47C-41B4-978F-FE0E13647B07}" type="pres">
      <dgm:prSet presAssocID="{8AF0E6ED-F073-45AA-964A-0FB6772881DB}" presName="spacer" presStyleCnt="0"/>
      <dgm:spPr/>
    </dgm:pt>
    <dgm:pt modelId="{381F27B6-DD9E-473D-AFC1-66940D4316B6}" type="pres">
      <dgm:prSet presAssocID="{00A37B39-2509-418D-BF31-33160BA249A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AFEB229-7640-48E1-B882-1EDB994E9FED}" type="pres">
      <dgm:prSet presAssocID="{244FE8C2-1411-4ECC-8C24-570A5341DF0B}" presName="spacer" presStyleCnt="0"/>
      <dgm:spPr/>
    </dgm:pt>
    <dgm:pt modelId="{637E70B4-E524-42B5-8789-293B517F5023}" type="pres">
      <dgm:prSet presAssocID="{50FE7B80-2558-4CA2-BC3A-9A4D2832AFA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7AAF53F-D16E-48F4-80A7-14E82E3C6D4A}" srcId="{94F03951-39BC-4BD9-8BB7-E5BA5965AE9D}" destId="{50FE7B80-2558-4CA2-BC3A-9A4D2832AFAF}" srcOrd="2" destOrd="0" parTransId="{0A7A42DF-DB86-4CCB-9FAC-719F88B40403}" sibTransId="{F3DA28DF-E69E-4535-B805-1B5F7D6666C5}"/>
    <dgm:cxn modelId="{D5215283-4B73-405C-B73E-70C28DCBD38A}" srcId="{94F03951-39BC-4BD9-8BB7-E5BA5965AE9D}" destId="{2A014D69-EE43-47DB-B172-649AB38447BC}" srcOrd="0" destOrd="0" parTransId="{FA59AE91-AFDA-4CC3-8126-C23A644BEA48}" sibTransId="{8AF0E6ED-F073-45AA-964A-0FB6772881DB}"/>
    <dgm:cxn modelId="{B0EBE4A2-56B9-4112-9756-AD54F1B243EA}" type="presOf" srcId="{2A014D69-EE43-47DB-B172-649AB38447BC}" destId="{84D08D97-2939-4D32-89C7-4EAF6523E39A}" srcOrd="0" destOrd="0" presId="urn:microsoft.com/office/officeart/2005/8/layout/vList2"/>
    <dgm:cxn modelId="{30E26DB8-ED95-4AF1-BC45-CAD187205A2B}" type="presOf" srcId="{50FE7B80-2558-4CA2-BC3A-9A4D2832AFAF}" destId="{637E70B4-E524-42B5-8789-293B517F5023}" srcOrd="0" destOrd="0" presId="urn:microsoft.com/office/officeart/2005/8/layout/vList2"/>
    <dgm:cxn modelId="{24E3A6BB-6FE4-4985-B340-4FE4C933E99C}" srcId="{94F03951-39BC-4BD9-8BB7-E5BA5965AE9D}" destId="{00A37B39-2509-418D-BF31-33160BA249AE}" srcOrd="1" destOrd="0" parTransId="{3AA03D2F-41B0-4282-9734-E40D1B0581B4}" sibTransId="{244FE8C2-1411-4ECC-8C24-570A5341DF0B}"/>
    <dgm:cxn modelId="{E72ABED7-0456-4B53-97FF-34E7925CA7CC}" type="presOf" srcId="{94F03951-39BC-4BD9-8BB7-E5BA5965AE9D}" destId="{5DFF82FC-7772-472F-A552-71EF4F986EF6}" srcOrd="0" destOrd="0" presId="urn:microsoft.com/office/officeart/2005/8/layout/vList2"/>
    <dgm:cxn modelId="{C8683EF3-E6B1-4AB8-B4A2-75D75C7C4E9B}" type="presOf" srcId="{00A37B39-2509-418D-BF31-33160BA249AE}" destId="{381F27B6-DD9E-473D-AFC1-66940D4316B6}" srcOrd="0" destOrd="0" presId="urn:microsoft.com/office/officeart/2005/8/layout/vList2"/>
    <dgm:cxn modelId="{282E0ECA-424A-42A0-87EB-5C9C967B9E61}" type="presParOf" srcId="{5DFF82FC-7772-472F-A552-71EF4F986EF6}" destId="{84D08D97-2939-4D32-89C7-4EAF6523E39A}" srcOrd="0" destOrd="0" presId="urn:microsoft.com/office/officeart/2005/8/layout/vList2"/>
    <dgm:cxn modelId="{821CA8D7-6870-4FC0-8825-8A4A757840DF}" type="presParOf" srcId="{5DFF82FC-7772-472F-A552-71EF4F986EF6}" destId="{1A675A9C-D47C-41B4-978F-FE0E13647B07}" srcOrd="1" destOrd="0" presId="urn:microsoft.com/office/officeart/2005/8/layout/vList2"/>
    <dgm:cxn modelId="{177F2720-C341-4543-8762-BB675ED165FB}" type="presParOf" srcId="{5DFF82FC-7772-472F-A552-71EF4F986EF6}" destId="{381F27B6-DD9E-473D-AFC1-66940D4316B6}" srcOrd="2" destOrd="0" presId="urn:microsoft.com/office/officeart/2005/8/layout/vList2"/>
    <dgm:cxn modelId="{F62A484F-1E0F-4EE9-AF34-E71B0AAAC3C0}" type="presParOf" srcId="{5DFF82FC-7772-472F-A552-71EF4F986EF6}" destId="{AAFEB229-7640-48E1-B882-1EDB994E9FED}" srcOrd="3" destOrd="0" presId="urn:microsoft.com/office/officeart/2005/8/layout/vList2"/>
    <dgm:cxn modelId="{C3FEEC03-CD4E-4DCD-B76D-A903603FBBA1}" type="presParOf" srcId="{5DFF82FC-7772-472F-A552-71EF4F986EF6}" destId="{637E70B4-E524-42B5-8789-293B517F50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9C4AA0-10DD-4280-ADEB-9BD03EDE60EF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06774-CE28-4383-BC34-CD52BDD62EF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LangChain is a framework for developing applications powered by language models.</a:t>
          </a:r>
        </a:p>
      </dsp:txBody>
      <dsp:txXfrm>
        <a:off x="78583" y="2435142"/>
        <a:ext cx="2399612" cy="720000"/>
      </dsp:txXfrm>
    </dsp:sp>
    <dsp:sp modelId="{32B3BFD7-2647-4FCE-BC57-D0971DE395D2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8C9B4-4809-41B0-9E47-56A575C62D65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enables chaining together multiple components for complex workflows.</a:t>
          </a:r>
        </a:p>
      </dsp:txBody>
      <dsp:txXfrm>
        <a:off x="2898129" y="2435142"/>
        <a:ext cx="2399612" cy="720000"/>
      </dsp:txXfrm>
    </dsp:sp>
    <dsp:sp modelId="{593998D6-0A7E-4217-A525-4B30CC5C64B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13FCF-C0A0-4A22-AB3B-67A5B22839E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Supports integrations with various LLMs, tools, and APIs.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02317-259B-43E2-9746-BDE7E360556C}">
      <dsp:nvSpPr>
        <dsp:cNvPr id="0" name=""/>
        <dsp:cNvSpPr/>
      </dsp:nvSpPr>
      <dsp:spPr>
        <a:xfrm>
          <a:off x="0" y="4425290"/>
          <a:ext cx="4726201" cy="14524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OpenAI models (GPT-4, GPT-3.5) are often used for reasoning and planning.</a:t>
          </a:r>
        </a:p>
      </dsp:txBody>
      <dsp:txXfrm>
        <a:off x="0" y="4425290"/>
        <a:ext cx="4726201" cy="1452479"/>
      </dsp:txXfrm>
    </dsp:sp>
    <dsp:sp modelId="{7E5DB823-3BAF-4DE0-99BE-1B040DD77B47}">
      <dsp:nvSpPr>
        <dsp:cNvPr id="0" name=""/>
        <dsp:cNvSpPr/>
      </dsp:nvSpPr>
      <dsp:spPr>
        <a:xfrm rot="10800000">
          <a:off x="0" y="2213164"/>
          <a:ext cx="4726201" cy="223391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can call tools, search knowledge bases, or execute code.</a:t>
          </a:r>
        </a:p>
      </dsp:txBody>
      <dsp:txXfrm rot="10800000">
        <a:off x="0" y="2213164"/>
        <a:ext cx="4726201" cy="1451529"/>
      </dsp:txXfrm>
    </dsp:sp>
    <dsp:sp modelId="{73FC20C5-F81C-49B7-8E7F-E4A9EEBA5DA9}">
      <dsp:nvSpPr>
        <dsp:cNvPr id="0" name=""/>
        <dsp:cNvSpPr/>
      </dsp:nvSpPr>
      <dsp:spPr>
        <a:xfrm rot="10800000">
          <a:off x="0" y="1039"/>
          <a:ext cx="4726201" cy="223391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Agents use language models to decide what actions to take.</a:t>
          </a:r>
        </a:p>
      </dsp:txBody>
      <dsp:txXfrm rot="10800000">
        <a:off x="0" y="1039"/>
        <a:ext cx="4726201" cy="14515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95B7C-CABB-461C-B9FF-3C0E375F191B}">
      <dsp:nvSpPr>
        <dsp:cNvPr id="0" name=""/>
        <dsp:cNvSpPr/>
      </dsp:nvSpPr>
      <dsp:spPr>
        <a:xfrm>
          <a:off x="1600039" y="2729"/>
          <a:ext cx="1800044" cy="13128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 query → Agent interprets intent.</a:t>
          </a:r>
        </a:p>
      </dsp:txBody>
      <dsp:txXfrm>
        <a:off x="1664129" y="66819"/>
        <a:ext cx="1671864" cy="1184702"/>
      </dsp:txXfrm>
    </dsp:sp>
    <dsp:sp modelId="{F69BB390-2EBF-4904-9BB8-11576615EA17}">
      <dsp:nvSpPr>
        <dsp:cNvPr id="0" name=""/>
        <dsp:cNvSpPr/>
      </dsp:nvSpPr>
      <dsp:spPr>
        <a:xfrm>
          <a:off x="1600039" y="1381255"/>
          <a:ext cx="1800044" cy="131288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Agent decides which tool(s) to use.</a:t>
          </a:r>
        </a:p>
      </dsp:txBody>
      <dsp:txXfrm>
        <a:off x="1664129" y="1445345"/>
        <a:ext cx="1671864" cy="1184702"/>
      </dsp:txXfrm>
    </dsp:sp>
    <dsp:sp modelId="{851CDCC5-8636-4BF6-9D7D-B03C149740A3}">
      <dsp:nvSpPr>
        <dsp:cNvPr id="0" name=""/>
        <dsp:cNvSpPr/>
      </dsp:nvSpPr>
      <dsp:spPr>
        <a:xfrm>
          <a:off x="1600039" y="2759782"/>
          <a:ext cx="1800044" cy="13128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Executes actions → returns results to user.</a:t>
          </a:r>
        </a:p>
      </dsp:txBody>
      <dsp:txXfrm>
        <a:off x="1664129" y="2823872"/>
        <a:ext cx="1671864" cy="1184702"/>
      </dsp:txXfrm>
    </dsp:sp>
    <dsp:sp modelId="{FA4BA315-31D4-48D9-9BB2-16C7377E6FD0}">
      <dsp:nvSpPr>
        <dsp:cNvPr id="0" name=""/>
        <dsp:cNvSpPr/>
      </dsp:nvSpPr>
      <dsp:spPr>
        <a:xfrm>
          <a:off x="1600039" y="4138308"/>
          <a:ext cx="1800044" cy="131288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Loop until task is complete.</a:t>
          </a:r>
        </a:p>
      </dsp:txBody>
      <dsp:txXfrm>
        <a:off x="1664129" y="4202398"/>
        <a:ext cx="1671864" cy="118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C69D1-A0A2-40E1-98DB-83174EB1A26D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A86AAA-F793-433E-BB56-77010AEA4887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 zero-shot agent decides actions without pre-defined examples.</a:t>
          </a:r>
        </a:p>
      </dsp:txBody>
      <dsp:txXfrm>
        <a:off x="0" y="0"/>
        <a:ext cx="5000124" cy="1363480"/>
      </dsp:txXfrm>
    </dsp:sp>
    <dsp:sp modelId="{A83023CF-A14F-4A21-B853-7478D69378C9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D9E658-F46E-4513-BBE8-B40C788BC1E6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Relies entirely on LLM reasoning at runtime.</a:t>
          </a:r>
        </a:p>
      </dsp:txBody>
      <dsp:txXfrm>
        <a:off x="0" y="1363480"/>
        <a:ext cx="5000124" cy="1363480"/>
      </dsp:txXfrm>
    </dsp:sp>
    <dsp:sp modelId="{E3206AB7-E445-4AD7-9F0D-2779D24DC501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70688F-984B-48EC-AE75-73D0F0D92884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Good for highly flexible or unpredictable tasks.</a:t>
          </a:r>
        </a:p>
      </dsp:txBody>
      <dsp:txXfrm>
        <a:off x="0" y="2726960"/>
        <a:ext cx="5000124" cy="1363480"/>
      </dsp:txXfrm>
    </dsp:sp>
    <dsp:sp modelId="{06F13F64-52F3-4E48-96B5-4DE801F3C31F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C87A34-932B-4291-B87C-AD220424466A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 need for task-specific fine-tuning.</a:t>
          </a:r>
        </a:p>
      </dsp:txBody>
      <dsp:txXfrm>
        <a:off x="0" y="4090440"/>
        <a:ext cx="5000124" cy="1363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A741B-445D-4877-BFFC-2DEC258D2B3D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0CD26-2824-4ABC-9641-E6098FA156BC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FD400-98B7-4F67-A62E-E5F3E18DEAC9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Zero-Shot ReAct Agent – combines reasoning and action in one step.</a:t>
          </a:r>
        </a:p>
      </dsp:txBody>
      <dsp:txXfrm>
        <a:off x="1437631" y="531"/>
        <a:ext cx="6449068" cy="1244702"/>
      </dsp:txXfrm>
    </dsp:sp>
    <dsp:sp modelId="{5F185671-4DB8-4F29-B5BF-42EA8D9BADE7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BA971-946F-4E59-AFF2-D3E59F31CC81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5B206-9748-428F-BBDF-D0877041A7C4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Zero-Shot Tool-Using Agent – selects from tools without prior examples.</a:t>
          </a:r>
        </a:p>
      </dsp:txBody>
      <dsp:txXfrm>
        <a:off x="1437631" y="1556410"/>
        <a:ext cx="6449068" cy="1244702"/>
      </dsp:txXfrm>
    </dsp:sp>
    <dsp:sp modelId="{7A796A81-B0E4-4707-A34E-F0B187066F65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96A4A-A868-488C-956D-DBC09EF5B62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E369F-F595-4D3F-8392-DF15DDF4746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OpenAI Functions Agent – uses structured function calling capabilities.</a:t>
          </a:r>
        </a:p>
      </dsp:txBody>
      <dsp:txXfrm>
        <a:off x="1437631" y="3112289"/>
        <a:ext cx="64490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79A78-7175-4A3B-ADB4-D8191A97537E}">
      <dsp:nvSpPr>
        <dsp:cNvPr id="0" name=""/>
        <dsp:cNvSpPr/>
      </dsp:nvSpPr>
      <dsp:spPr>
        <a:xfrm>
          <a:off x="1811256" y="908"/>
          <a:ext cx="1476391" cy="147639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Receives query → thinks through reasoning steps.</a:t>
          </a:r>
        </a:p>
      </dsp:txBody>
      <dsp:txXfrm>
        <a:off x="2180354" y="908"/>
        <a:ext cx="738195" cy="1218023"/>
      </dsp:txXfrm>
    </dsp:sp>
    <dsp:sp modelId="{02F68DBC-CE4A-404E-B330-55646D3F369F}">
      <dsp:nvSpPr>
        <dsp:cNvPr id="0" name=""/>
        <dsp:cNvSpPr/>
      </dsp:nvSpPr>
      <dsp:spPr>
        <a:xfrm rot="5400000">
          <a:off x="2924760" y="1114412"/>
          <a:ext cx="1476391" cy="147639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Chooses tool → executes → gets result.</a:t>
          </a:r>
        </a:p>
      </dsp:txBody>
      <dsp:txXfrm rot="-5400000">
        <a:off x="3183128" y="1483510"/>
        <a:ext cx="1218023" cy="738195"/>
      </dsp:txXfrm>
    </dsp:sp>
    <dsp:sp modelId="{E4EA8419-9A3D-4FE6-9B43-55E707BBAD64}">
      <dsp:nvSpPr>
        <dsp:cNvPr id="0" name=""/>
        <dsp:cNvSpPr/>
      </dsp:nvSpPr>
      <dsp:spPr>
        <a:xfrm rot="10800000">
          <a:off x="1811256" y="2227916"/>
          <a:ext cx="1476391" cy="147639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Continues reasoning until final answer.</a:t>
          </a:r>
        </a:p>
      </dsp:txBody>
      <dsp:txXfrm rot="10800000">
        <a:off x="2180354" y="2486284"/>
        <a:ext cx="738195" cy="1218023"/>
      </dsp:txXfrm>
    </dsp:sp>
    <dsp:sp modelId="{4AEDFB50-B7B2-45AE-8125-F9FC17E9E5F3}">
      <dsp:nvSpPr>
        <dsp:cNvPr id="0" name=""/>
        <dsp:cNvSpPr/>
      </dsp:nvSpPr>
      <dsp:spPr>
        <a:xfrm rot="16200000">
          <a:off x="697751" y="1114412"/>
          <a:ext cx="1476391" cy="147639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Useful when the correct tool or method is unknown in advance.</a:t>
          </a:r>
        </a:p>
      </dsp:txBody>
      <dsp:txXfrm rot="5400000">
        <a:off x="697751" y="1483510"/>
        <a:ext cx="1218023" cy="7381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08D97-2939-4D32-89C7-4EAF6523E39A}">
      <dsp:nvSpPr>
        <dsp:cNvPr id="0" name=""/>
        <dsp:cNvSpPr/>
      </dsp:nvSpPr>
      <dsp:spPr>
        <a:xfrm>
          <a:off x="0" y="101208"/>
          <a:ext cx="5098904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LangChain agents + OpenAI provide powerful automation.</a:t>
          </a:r>
        </a:p>
      </dsp:txBody>
      <dsp:txXfrm>
        <a:off x="54373" y="155581"/>
        <a:ext cx="4990158" cy="1005094"/>
      </dsp:txXfrm>
    </dsp:sp>
    <dsp:sp modelId="{381F27B6-DD9E-473D-AFC1-66940D4316B6}">
      <dsp:nvSpPr>
        <dsp:cNvPr id="0" name=""/>
        <dsp:cNvSpPr/>
      </dsp:nvSpPr>
      <dsp:spPr>
        <a:xfrm>
          <a:off x="0" y="1295688"/>
          <a:ext cx="5098904" cy="11138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Zero-shot agents excel in dynamic environments.</a:t>
          </a:r>
        </a:p>
      </dsp:txBody>
      <dsp:txXfrm>
        <a:off x="54373" y="1350061"/>
        <a:ext cx="4990158" cy="1005094"/>
      </dsp:txXfrm>
    </dsp:sp>
    <dsp:sp modelId="{637E70B4-E524-42B5-8789-293B517F5023}">
      <dsp:nvSpPr>
        <dsp:cNvPr id="0" name=""/>
        <dsp:cNvSpPr/>
      </dsp:nvSpPr>
      <dsp:spPr>
        <a:xfrm>
          <a:off x="0" y="2490168"/>
          <a:ext cx="5098904" cy="11138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Ideal for tasks where predefined examples are impractical.</a:t>
          </a:r>
        </a:p>
      </dsp:txBody>
      <dsp:txXfrm>
        <a:off x="54373" y="2544541"/>
        <a:ext cx="4990158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GB" sz="4200">
                <a:solidFill>
                  <a:srgbClr val="FFFFFF"/>
                </a:solidFill>
              </a:rPr>
              <a:t>LangChain Agents with OpenAI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GB" sz="1800">
                <a:solidFill>
                  <a:srgbClr val="FFFFFF"/>
                </a:solidFill>
              </a:rPr>
              <a:t>Author: Chandrani Mukherjee</a:t>
            </a:r>
          </a:p>
          <a:p>
            <a:pPr algn="r">
              <a:lnSpc>
                <a:spcPct val="90000"/>
              </a:lnSpc>
            </a:pPr>
            <a:r>
              <a:rPr lang="en-GB" sz="1800">
                <a:solidFill>
                  <a:srgbClr val="FFFFFF"/>
                </a:solidFill>
              </a:rPr>
              <a:t>Sr Enterprise Architect AI</a:t>
            </a:r>
          </a:p>
          <a:p>
            <a:pPr algn="r">
              <a:lnSpc>
                <a:spcPct val="90000"/>
              </a:lnSpc>
            </a:pPr>
            <a:r>
              <a:rPr lang="en-GB" sz="1800">
                <a:solidFill>
                  <a:srgbClr val="FFFFFF"/>
                </a:solidFill>
              </a:rPr>
              <a:t>https://www.linkedin.com/in/chandrani-mukherjee-usa-nj/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Introduction to LangChain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708839-7B7F-01F4-6BE5-270C598AE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67782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 sz="4100">
                <a:solidFill>
                  <a:schemeClr val="bg1"/>
                </a:solidFill>
              </a:rPr>
              <a:t>What are LangChain Agents?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8FA30-7AE3-4166-C620-AB01715AD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28989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How Agents Work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2A2EA2B-762B-3627-27A2-6BE9D8E0F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702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Zero-Shot Agents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33D38620-EB7A-BC51-4696-F0E52C7C3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69234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Zero-Shot Agent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048A5E-2B2D-D495-98D2-C3C649033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37133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GB" sz="3500"/>
              <a:t>Example: Zero-Shot ReAct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BF1F3E-B55B-95C0-A85D-06556F6832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60" r="33306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95D037-AFBB-7876-9DDB-652EC1AAF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518415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GB" sz="3500"/>
              <a:t>Advantages &amp; Limitations</a:t>
            </a:r>
          </a:p>
        </p:txBody>
      </p:sp>
      <p:pic>
        <p:nvPicPr>
          <p:cNvPr id="5" name="Picture 4" descr="A top view of books with different cover colors">
            <a:extLst>
              <a:ext uri="{FF2B5EF4-FFF2-40B4-BE49-F238E27FC236}">
                <a16:creationId xmlns:a16="http://schemas.microsoft.com/office/drawing/2014/main" id="{89932119-DFF2-C98B-D6E9-6FF94F3774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99" r="31308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5300" y="2409830"/>
            <a:ext cx="5098904" cy="3705217"/>
          </a:xfrm>
        </p:spPr>
        <p:txBody>
          <a:bodyPr>
            <a:normAutofit/>
          </a:bodyPr>
          <a:lstStyle/>
          <a:p>
            <a:endParaRPr lang="en-GB" sz="1700"/>
          </a:p>
          <a:p>
            <a:pPr>
              <a:defRPr sz="1400">
                <a:latin typeface="Calibri"/>
              </a:defRPr>
            </a:pPr>
            <a:r>
              <a:rPr lang="en-GB" sz="1700"/>
              <a:t>Advantages:</a:t>
            </a:r>
          </a:p>
          <a:p>
            <a:pPr>
              <a:defRPr sz="1400">
                <a:latin typeface="Calibri"/>
              </a:defRPr>
            </a:pPr>
            <a:r>
              <a:rPr lang="en-GB" sz="1700"/>
              <a:t>- Highly flexible and adaptive.</a:t>
            </a:r>
          </a:p>
          <a:p>
            <a:pPr>
              <a:defRPr sz="1400">
                <a:latin typeface="Calibri"/>
              </a:defRPr>
            </a:pPr>
            <a:r>
              <a:rPr lang="en-GB" sz="1700"/>
              <a:t>- Can handle novel tasks.</a:t>
            </a:r>
          </a:p>
          <a:p>
            <a:pPr>
              <a:defRPr sz="1400">
                <a:latin typeface="Calibri"/>
              </a:defRPr>
            </a:pPr>
            <a:r>
              <a:rPr lang="en-GB" sz="1700"/>
              <a:t>Limitations:</a:t>
            </a:r>
          </a:p>
          <a:p>
            <a:pPr>
              <a:defRPr sz="1400">
                <a:latin typeface="Calibri"/>
              </a:defRPr>
            </a:pPr>
            <a:r>
              <a:rPr lang="en-GB" sz="1700"/>
              <a:t>- May make incorrect tool choices.</a:t>
            </a:r>
          </a:p>
          <a:p>
            <a:pPr>
              <a:defRPr sz="1400">
                <a:latin typeface="Calibri"/>
              </a:defRPr>
            </a:pPr>
            <a:r>
              <a:rPr lang="en-GB" sz="1700"/>
              <a:t>- Reasoning can be less predictable.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GB" sz="3500"/>
              <a:t>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AB666-A186-4437-3EC1-3CD7F885DA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92" r="45274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4A8D2C4-DC23-74A6-2155-FEC15A537D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121015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304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LangChain Agents with OpenAI</vt:lpstr>
      <vt:lpstr>Introduction to LangChain</vt:lpstr>
      <vt:lpstr>What are LangChain Agents?</vt:lpstr>
      <vt:lpstr>How Agents Work</vt:lpstr>
      <vt:lpstr>Zero-Shot Agents</vt:lpstr>
      <vt:lpstr>Zero-Shot Agent Types</vt:lpstr>
      <vt:lpstr>Example: Zero-Shot ReAct Agent</vt:lpstr>
      <vt:lpstr>Advantages &amp; Limitations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Chandrani Mukherjee</cp:lastModifiedBy>
  <cp:revision>14</cp:revision>
  <dcterms:created xsi:type="dcterms:W3CDTF">2013-01-27T09:14:16Z</dcterms:created>
  <dcterms:modified xsi:type="dcterms:W3CDTF">2025-08-11T03:08:48Z</dcterms:modified>
  <cp:category/>
</cp:coreProperties>
</file>