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Thumma" userId="3d5e793e985a3c5f" providerId="LiveId" clId="{B773D497-8173-466C-81CC-0A74F25F1A99}"/>
    <pc:docChg chg="addSld delSld modSld">
      <pc:chgData name="Sunny Thumma" userId="3d5e793e985a3c5f" providerId="LiveId" clId="{B773D497-8173-466C-81CC-0A74F25F1A99}" dt="2022-06-23T06:25:25.279" v="22" actId="2696"/>
      <pc:docMkLst>
        <pc:docMk/>
      </pc:docMkLst>
      <pc:sldChg chg="modSp add del mod">
        <pc:chgData name="Sunny Thumma" userId="3d5e793e985a3c5f" providerId="LiveId" clId="{B773D497-8173-466C-81CC-0A74F25F1A99}" dt="2022-06-23T06:25:25.279" v="22" actId="2696"/>
        <pc:sldMkLst>
          <pc:docMk/>
          <pc:sldMk cId="1985201371" sldId="265"/>
        </pc:sldMkLst>
        <pc:spChg chg="mod">
          <ac:chgData name="Sunny Thumma" userId="3d5e793e985a3c5f" providerId="LiveId" clId="{B773D497-8173-466C-81CC-0A74F25F1A99}" dt="2022-06-23T06:25:09.274" v="13" actId="20577"/>
          <ac:spMkLst>
            <pc:docMk/>
            <pc:sldMk cId="1985201371" sldId="265"/>
            <ac:spMk id="2" creationId="{237F7635-2CD4-FB2C-8D78-074670E71C33}"/>
          </ac:spMkLst>
        </pc:spChg>
        <pc:spChg chg="mod">
          <ac:chgData name="Sunny Thumma" userId="3d5e793e985a3c5f" providerId="LiveId" clId="{B773D497-8173-466C-81CC-0A74F25F1A99}" dt="2022-06-23T06:25:16.465" v="21" actId="20577"/>
          <ac:spMkLst>
            <pc:docMk/>
            <pc:sldMk cId="1985201371" sldId="265"/>
            <ac:spMk id="3" creationId="{65082675-6AD5-3D3D-9BAF-47C11492FA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0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2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5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9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3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DBBB-70F3-4F90-8FF5-A44FECDECEFF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4029-F1DC-4F13-8DBB-6574170593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5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FD5-6710-BE88-6BF6-E7EFF1C1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Society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E3D8C-0C20-9FAB-D13B-DDACD6A80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2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55E4-F4FB-89DE-42E7-2D9F23D0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D5D9-7B4B-0739-A171-FAD47F58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608330" indent="-342900" fontAlgn="base">
              <a:lnSpc>
                <a:spcPct val="112000"/>
              </a:lnSpc>
              <a:spcAft>
                <a:spcPts val="380"/>
              </a:spcAft>
              <a:buClr>
                <a:srgbClr val="000000"/>
              </a:buClr>
              <a:buSzPct val="130000"/>
            </a:pP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Provides the system administrator with easy interface for different administrative tasks</a:t>
            </a:r>
            <a:r>
              <a:rPr lang="en-US" spc="-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such as adding, deleting and updating of different</a:t>
            </a:r>
            <a:r>
              <a:rPr lang="en-US" spc="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entities.</a:t>
            </a:r>
            <a:endParaRPr lang="en-IN" spc="-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608330" indent="-342900" fontAlgn="base">
              <a:lnSpc>
                <a:spcPct val="112000"/>
              </a:lnSpc>
              <a:spcAft>
                <a:spcPts val="380"/>
              </a:spcAft>
              <a:buClr>
                <a:srgbClr val="000000"/>
              </a:buClr>
              <a:buSzPct val="130000"/>
            </a:pP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system administrator </a:t>
            </a:r>
            <a:r>
              <a:rPr lang="en-US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 be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able to </a:t>
            </a:r>
            <a:r>
              <a:rPr lang="en-US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Property and their Feature and </a:t>
            </a:r>
            <a:r>
              <a:rPr lang="en-US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also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block Member.</a:t>
            </a:r>
            <a:endParaRPr lang="en-IN" spc="-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608330" indent="-342900" fontAlgn="base">
              <a:lnSpc>
                <a:spcPct val="112000"/>
              </a:lnSpc>
              <a:spcAft>
                <a:spcPts val="380"/>
              </a:spcAft>
              <a:buClr>
                <a:srgbClr val="000000"/>
              </a:buClr>
              <a:buSzPct val="130000"/>
            </a:pP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system should properly maintain user privilege i.e., </a:t>
            </a:r>
            <a:r>
              <a:rPr lang="en-US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should only allow registered member</a:t>
            </a:r>
            <a:r>
              <a:rPr lang="en-US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US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access</a:t>
            </a:r>
            <a:r>
              <a:rPr lang="en-US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certain</a:t>
            </a:r>
            <a:r>
              <a:rPr lang="en-US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features,</a:t>
            </a:r>
            <a:r>
              <a:rPr lang="en-US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</a:t>
            </a:r>
            <a:r>
              <a:rPr lang="en-US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en-US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should</a:t>
            </a:r>
            <a:r>
              <a:rPr lang="en-US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allow</a:t>
            </a:r>
            <a:r>
              <a:rPr lang="en-US" spc="-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unregistered</a:t>
            </a:r>
            <a:r>
              <a:rPr lang="en-US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users.</a:t>
            </a:r>
            <a:r>
              <a:rPr lang="en-IN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608330" lvl="0" indent="-342900" fontAlgn="base">
              <a:lnSpc>
                <a:spcPct val="112000"/>
              </a:lnSpc>
              <a:spcAft>
                <a:spcPts val="1070"/>
              </a:spcAft>
              <a:buClr>
                <a:srgbClr val="0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only register members can access certain features like making schedule etc. </a:t>
            </a:r>
          </a:p>
        </p:txBody>
      </p:sp>
    </p:spTree>
    <p:extLst>
      <p:ext uri="{BB962C8B-B14F-4D97-AF65-F5344CB8AC3E}">
        <p14:creationId xmlns:p14="http://schemas.microsoft.com/office/powerpoint/2010/main" val="24665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55E4-F4FB-89DE-42E7-2D9F23D0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D5D9-7B4B-0739-A171-FAD47F58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608330" lvl="0" indent="-342900" fontAlgn="base">
              <a:lnSpc>
                <a:spcPct val="112000"/>
              </a:lnSpc>
              <a:spcAft>
                <a:spcPts val="1070"/>
              </a:spcAft>
              <a:buClr>
                <a:srgbClr val="0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pc="-5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Only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registered </a:t>
            </a:r>
            <a:r>
              <a:rPr lang="en-US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member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 </a:t>
            </a:r>
            <a:r>
              <a:rPr lang="en-US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able to upload their property</a:t>
            </a:r>
            <a:r>
              <a:rPr lang="en-US" spc="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details.</a:t>
            </a:r>
            <a:endParaRPr lang="en-IN" spc="-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608330" lvl="0" indent="-342900" fontAlgn="base">
              <a:lnSpc>
                <a:spcPct val="112000"/>
              </a:lnSpc>
              <a:spcAft>
                <a:spcPts val="1070"/>
              </a:spcAft>
              <a:buClr>
                <a:srgbClr val="0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Unregistered member can search property and also to filter property by prices, sort by A-Z and also search by</a:t>
            </a:r>
            <a:r>
              <a:rPr lang="en-US" spc="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categories.</a:t>
            </a:r>
          </a:p>
          <a:p>
            <a:pPr marL="342900" marR="608330" lvl="0" indent="-342900" fontAlgn="base">
              <a:lnSpc>
                <a:spcPct val="112000"/>
              </a:lnSpc>
              <a:spcAft>
                <a:spcPts val="1070"/>
              </a:spcAft>
              <a:buClr>
                <a:srgbClr val="0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Only administrator </a:t>
            </a:r>
            <a:r>
              <a:rPr lang="en-US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have all</a:t>
            </a:r>
            <a:r>
              <a:rPr lang="en-US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privileges.</a:t>
            </a:r>
            <a:endParaRPr lang="en-IN" spc="-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B416-F726-6873-276F-B466046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Admin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327F-0A7F-25F4-7443-E42B6BCA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Login</a:t>
            </a:r>
          </a:p>
          <a:p>
            <a:r>
              <a:rPr lang="en-IN" dirty="0"/>
              <a:t>Manage his Account</a:t>
            </a:r>
          </a:p>
          <a:p>
            <a:r>
              <a:rPr lang="en-IN" dirty="0"/>
              <a:t>Manage all Members</a:t>
            </a:r>
          </a:p>
          <a:p>
            <a:r>
              <a:rPr lang="en-IN" dirty="0"/>
              <a:t>Manage all Committee Members</a:t>
            </a:r>
          </a:p>
          <a:p>
            <a:r>
              <a:rPr lang="en-IN" dirty="0"/>
              <a:t>Manage Society Rules</a:t>
            </a:r>
          </a:p>
          <a:p>
            <a:r>
              <a:rPr lang="en-IN" dirty="0"/>
              <a:t>Manage all House</a:t>
            </a:r>
          </a:p>
          <a:p>
            <a:r>
              <a:rPr lang="en-IN" dirty="0"/>
              <a:t>Manage all Notices</a:t>
            </a:r>
          </a:p>
        </p:txBody>
      </p:sp>
    </p:spTree>
    <p:extLst>
      <p:ext uri="{BB962C8B-B14F-4D97-AF65-F5344CB8AC3E}">
        <p14:creationId xmlns:p14="http://schemas.microsoft.com/office/powerpoint/2010/main" val="385016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B416-F726-6873-276F-B466046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Admin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327F-0A7F-25F4-7443-E42B6BCA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Manage all Events</a:t>
            </a:r>
          </a:p>
          <a:p>
            <a:r>
              <a:rPr lang="en-IN" dirty="0"/>
              <a:t>Manage all Maintenance</a:t>
            </a:r>
          </a:p>
          <a:p>
            <a:r>
              <a:rPr lang="en-IN" dirty="0"/>
              <a:t>Manage all Rent</a:t>
            </a:r>
          </a:p>
          <a:p>
            <a:r>
              <a:rPr lang="en-IN" dirty="0"/>
              <a:t>Manage all Sell</a:t>
            </a:r>
          </a:p>
          <a:p>
            <a:r>
              <a:rPr lang="en-IN" dirty="0"/>
              <a:t>Manage all Complaints</a:t>
            </a:r>
          </a:p>
          <a:p>
            <a:r>
              <a:rPr lang="en-IN" dirty="0"/>
              <a:t>Can see Contact us</a:t>
            </a:r>
          </a:p>
          <a:p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61875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7635-2CD4-FB2C-8D78-074670E7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client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2675-6AD5-3D3D-9BAF-47C11492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Register</a:t>
            </a:r>
          </a:p>
          <a:p>
            <a:r>
              <a:rPr lang="en-IN" dirty="0"/>
              <a:t>Login</a:t>
            </a:r>
          </a:p>
          <a:p>
            <a:r>
              <a:rPr lang="en-IN" dirty="0"/>
              <a:t>Change password</a:t>
            </a:r>
          </a:p>
          <a:p>
            <a:r>
              <a:rPr lang="en-IN" dirty="0"/>
              <a:t>View Society Rules</a:t>
            </a:r>
          </a:p>
          <a:p>
            <a:r>
              <a:rPr lang="en-IN" dirty="0"/>
              <a:t>View Maintenance</a:t>
            </a:r>
          </a:p>
          <a:p>
            <a:r>
              <a:rPr lang="en-IN" dirty="0"/>
              <a:t>View Committee Members</a:t>
            </a:r>
          </a:p>
          <a:p>
            <a:r>
              <a:rPr lang="en-IN" dirty="0"/>
              <a:t>View Notice</a:t>
            </a:r>
          </a:p>
        </p:txBody>
      </p:sp>
    </p:spTree>
    <p:extLst>
      <p:ext uri="{BB962C8B-B14F-4D97-AF65-F5344CB8AC3E}">
        <p14:creationId xmlns:p14="http://schemas.microsoft.com/office/powerpoint/2010/main" val="332183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7635-2CD4-FB2C-8D78-074670E7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client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2675-6AD5-3D3D-9BAF-47C11492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Add Complaint , View Complaint </a:t>
            </a:r>
          </a:p>
          <a:p>
            <a:r>
              <a:rPr lang="en-IN" dirty="0"/>
              <a:t>Add Event , View Event</a:t>
            </a:r>
          </a:p>
          <a:p>
            <a:r>
              <a:rPr lang="en-IN" dirty="0"/>
              <a:t>Add Rent , view Rent</a:t>
            </a:r>
          </a:p>
          <a:p>
            <a:r>
              <a:rPr lang="en-IN" dirty="0"/>
              <a:t>Add Sell , View Sell</a:t>
            </a:r>
          </a:p>
          <a:p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78651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CF12-EE4D-A9E4-9BF0-3C00EBD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CA84-D1A3-7AA7-364D-4DC432F9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marR="608330" indent="-342900" fontAlgn="base">
              <a:lnSpc>
                <a:spcPct val="112000"/>
              </a:lnSpc>
              <a:spcAft>
                <a:spcPts val="955"/>
              </a:spcAft>
              <a:buClr>
                <a:srgbClr val="000000"/>
              </a:buClr>
              <a:buSzPct val="120000"/>
            </a:pP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Advance search will </a:t>
            </a:r>
            <a:r>
              <a:rPr lang="en-US" sz="60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be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implemented</a:t>
            </a:r>
            <a:r>
              <a:rPr lang="en-US" sz="6000" spc="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Properly.</a:t>
            </a:r>
            <a:endParaRPr lang="en-IN" sz="6000" dirty="0">
              <a:effectLst/>
              <a:latin typeface="Calibri" panose="020F0502020204030204" pitchFamily="34" charset="0"/>
              <a:ea typeface="Wingdings" panose="05000000000000000000" pitchFamily="2" charset="2"/>
              <a:cs typeface="Calibri" panose="020F0502020204030204" pitchFamily="34" charset="0"/>
            </a:endParaRPr>
          </a:p>
          <a:p>
            <a:pPr marL="342900" marR="608330" indent="-342900" fontAlgn="base">
              <a:lnSpc>
                <a:spcPct val="112000"/>
              </a:lnSpc>
              <a:spcAft>
                <a:spcPts val="955"/>
              </a:spcAft>
              <a:buClr>
                <a:srgbClr val="000000"/>
              </a:buClr>
              <a:buSzPct val="120000"/>
            </a:pPr>
            <a:r>
              <a:rPr lang="en-IN" sz="6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Member can add property</a:t>
            </a:r>
            <a:r>
              <a:rPr lang="en-US" sz="60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video.</a:t>
            </a:r>
            <a:endParaRPr lang="en-IN" sz="6000" dirty="0">
              <a:effectLst/>
              <a:latin typeface="Calibri" panose="020F0502020204030204" pitchFamily="34" charset="0"/>
              <a:ea typeface="Wingdings" panose="05000000000000000000" pitchFamily="2" charset="2"/>
              <a:cs typeface="Calibri" panose="020F0502020204030204" pitchFamily="34" charset="0"/>
            </a:endParaRPr>
          </a:p>
          <a:p>
            <a:pPr marL="342900" marR="608330" lvl="0" indent="-342900" fontAlgn="base">
              <a:lnSpc>
                <a:spcPct val="112000"/>
              </a:lnSpc>
              <a:spcAft>
                <a:spcPts val="955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6000" dirty="0"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M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ember’s property can display based on admin’s</a:t>
            </a:r>
            <a:r>
              <a:rPr lang="en-US" sz="6000" spc="-1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approval.</a:t>
            </a:r>
          </a:p>
          <a:p>
            <a:pPr marL="342900" marR="608330" lvl="0" indent="-342900" fontAlgn="base">
              <a:lnSpc>
                <a:spcPct val="112000"/>
              </a:lnSpc>
              <a:spcAft>
                <a:spcPts val="955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Payment process will implement later on(rent</a:t>
            </a:r>
            <a:r>
              <a:rPr lang="en-US" sz="60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payment).</a:t>
            </a:r>
            <a:endParaRPr lang="en-IN" sz="6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608330" indent="-342900" fontAlgn="base">
              <a:lnSpc>
                <a:spcPct val="112000"/>
              </a:lnSpc>
              <a:spcAft>
                <a:spcPts val="1070"/>
              </a:spcAft>
              <a:buClr>
                <a:srgbClr val="000000"/>
              </a:buClr>
              <a:buSzPct val="120000"/>
            </a:pP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Member will be notify by mail (notification) based on payment of customer's choice ex. Payment pending or Payment</a:t>
            </a:r>
            <a:r>
              <a:rPr lang="en-US" sz="6000" spc="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Successful.</a:t>
            </a:r>
            <a:endParaRPr lang="en-IN" sz="6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608330" indent="-342900" fontAlgn="base">
              <a:lnSpc>
                <a:spcPct val="112000"/>
              </a:lnSpc>
              <a:spcAft>
                <a:spcPts val="1070"/>
              </a:spcAft>
              <a:buClr>
                <a:srgbClr val="000000"/>
              </a:buClr>
              <a:buSzPct val="120000"/>
            </a:pPr>
            <a:r>
              <a:rPr lang="en-IN" sz="6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Package for </a:t>
            </a:r>
            <a:r>
              <a:rPr lang="en-US" sz="60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seller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will we include later into</a:t>
            </a:r>
            <a:r>
              <a:rPr lang="en-US" sz="6000" spc="1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system.</a:t>
            </a:r>
          </a:p>
          <a:p>
            <a:pPr marL="342900" marR="608330" indent="-342900" fontAlgn="base">
              <a:lnSpc>
                <a:spcPct val="112000"/>
              </a:lnSpc>
              <a:spcAft>
                <a:spcPts val="1070"/>
              </a:spcAft>
              <a:buClr>
                <a:srgbClr val="000000"/>
              </a:buClr>
              <a:buSzPct val="120000"/>
            </a:pP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New Properties and Popular Properties filter will be added for</a:t>
            </a:r>
            <a:r>
              <a:rPr lang="en-US" sz="6000" spc="9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future.</a:t>
            </a:r>
            <a:endParaRPr lang="en-IN" sz="6000" dirty="0">
              <a:effectLst/>
              <a:latin typeface="Calibri" panose="020F0502020204030204" pitchFamily="34" charset="0"/>
              <a:ea typeface="Wingdings" panose="05000000000000000000" pitchFamily="2" charset="2"/>
              <a:cs typeface="Calibri" panose="020F0502020204030204" pitchFamily="34" charset="0"/>
            </a:endParaRPr>
          </a:p>
          <a:p>
            <a:pPr marL="0" marR="608330" lvl="0" indent="0" fontAlgn="base">
              <a:lnSpc>
                <a:spcPct val="112000"/>
              </a:lnSpc>
              <a:spcAft>
                <a:spcPts val="1455"/>
              </a:spcAft>
              <a:buClr>
                <a:srgbClr val="000000"/>
              </a:buClr>
              <a:buSzPct val="120000"/>
              <a:buNone/>
            </a:pPr>
            <a:endParaRPr lang="en-US" sz="24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608330" lvl="0" indent="0" fontAlgn="base">
              <a:lnSpc>
                <a:spcPct val="112000"/>
              </a:lnSpc>
              <a:spcAft>
                <a:spcPts val="1455"/>
              </a:spcAft>
              <a:buClr>
                <a:srgbClr val="000000"/>
              </a:buClr>
              <a:buSzPct val="120000"/>
              <a:buNone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07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FE98-7F6C-6A68-E74C-2293B9E0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9D6F-8F6F-E420-126F-4E906E1F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Thumma Chandra Prakash [2019008987]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4094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309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Gallery</vt:lpstr>
      <vt:lpstr>Society Management System</vt:lpstr>
      <vt:lpstr>Objectives</vt:lpstr>
      <vt:lpstr>Objectives</vt:lpstr>
      <vt:lpstr>What does Admin do</vt:lpstr>
      <vt:lpstr>What does Admin do</vt:lpstr>
      <vt:lpstr>What does client do</vt:lpstr>
      <vt:lpstr>What does client do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Vaccination</dc:title>
  <dc:creator>kaushalmuniwala15@outlook.com</dc:creator>
  <cp:lastModifiedBy>Sunny Thumma</cp:lastModifiedBy>
  <cp:revision>2</cp:revision>
  <dcterms:created xsi:type="dcterms:W3CDTF">2022-06-22T05:41:08Z</dcterms:created>
  <dcterms:modified xsi:type="dcterms:W3CDTF">2022-06-23T06:25:26Z</dcterms:modified>
</cp:coreProperties>
</file>