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6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0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8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36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6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1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080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8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4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5A69-BF05-5307-12AB-A129D39C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CE8BB-C6EA-2CCF-9CBA-C6FFD4937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D7A0-62A9-E38B-0E91-FF554B7D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C1FA-3A93-CE26-4854-AE4F60A4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787B-1C97-F6D7-0C6F-E4FFD5B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1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5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0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9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8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CA498A-E8F9-46C5-8858-0A9BD8D7425C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719D-794F-43A2-A780-922D08CE5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23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9B38-11AC-D3FF-0454-312A6362E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Hand Sign Detection Using Artificial Intelligence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6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A6378-F160-600A-6F22-A0AD908A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Content </a:t>
            </a:r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3E908709-1761-552A-8A69-6492DE5281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585" r="14305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ADCA-789D-EF80-1935-918AE5FE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/>
            <a:r>
              <a:rPr lang="en-US" dirty="0"/>
              <a:t>Introduction</a:t>
            </a:r>
            <a:endParaRPr lang="en-US"/>
          </a:p>
          <a:p>
            <a:pPr marL="514350" indent="-514350"/>
            <a:r>
              <a:rPr lang="en-US" dirty="0"/>
              <a:t>Abstract</a:t>
            </a:r>
            <a:endParaRPr lang="en-US"/>
          </a:p>
          <a:p>
            <a:pPr marL="514350" indent="-514350"/>
            <a:r>
              <a:rPr lang="en-US" dirty="0"/>
              <a:t>Methodology</a:t>
            </a:r>
            <a:endParaRPr lang="en-US"/>
          </a:p>
          <a:p>
            <a:pPr marL="514350" indent="-514350"/>
            <a:r>
              <a:rPr lang="en-US" dirty="0"/>
              <a:t>Experimental Results </a:t>
            </a:r>
            <a:endParaRPr lang="en-US"/>
          </a:p>
          <a:p>
            <a:pPr marL="514350" indent="-514350"/>
            <a:r>
              <a:rPr lang="en-US" dirty="0"/>
              <a:t>Conclusion </a:t>
            </a:r>
            <a:endParaRPr lang="en-US"/>
          </a:p>
          <a:p>
            <a:pPr marL="514350" indent="-514350"/>
            <a:r>
              <a:rPr lang="en-US" dirty="0"/>
              <a:t>References </a:t>
            </a:r>
            <a:endParaRPr lang="en-US"/>
          </a:p>
          <a:p>
            <a:pPr marL="514350" indent="-514350"/>
            <a:r>
              <a:rPr lang="en-US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1E331-9269-B161-4DFC-6A743981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Abstraction</a:t>
            </a:r>
          </a:p>
        </p:txBody>
      </p:sp>
      <p:pic>
        <p:nvPicPr>
          <p:cNvPr id="5" name="Picture 4" descr="3D technology art">
            <a:extLst>
              <a:ext uri="{FF2B5EF4-FFF2-40B4-BE49-F238E27FC236}">
                <a16:creationId xmlns:a16="http://schemas.microsoft.com/office/drawing/2014/main" id="{1371819A-3203-FE08-B783-7CFE579116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754" r="35136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E0DB0-76A6-0E85-F546-14AF170B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Automated gesture recognition involves abstracting relevant features from hand sign images using machine learning algorithms. This process allows the model to discern intricate patterns for accurate detection.</a:t>
            </a:r>
          </a:p>
        </p:txBody>
      </p:sp>
    </p:spTree>
    <p:extLst>
      <p:ext uri="{BB962C8B-B14F-4D97-AF65-F5344CB8AC3E}">
        <p14:creationId xmlns:p14="http://schemas.microsoft.com/office/powerpoint/2010/main" val="125525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81CE-EB0B-F5CF-BC2E-4733A184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Methodology</a:t>
            </a: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E08699BE-3313-C6A4-355A-97BA9689D78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510" r="35379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7352B-4F61-22C4-4F77-0DAB745EE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The methodology encompasses data collection, preprocessing, and the utilization of machine learning algorithms for model training. Feature engineering plays a crucial role in extracting essential elements for accurate hand sign detection.</a:t>
            </a:r>
          </a:p>
        </p:txBody>
      </p:sp>
    </p:spTree>
    <p:extLst>
      <p:ext uri="{BB962C8B-B14F-4D97-AF65-F5344CB8AC3E}">
        <p14:creationId xmlns:p14="http://schemas.microsoft.com/office/powerpoint/2010/main" val="419393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92D7-FE52-5146-16C1-00A165B2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Experiment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55726-D3ED-D584-F63C-63336250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The experiment demonstrates the efficacy of the machine learning model with impressive results. Key metrics such as accuracy, precision, recall, and F1-score showcase the model's proficiency in recognizing diverse hand signs.</a:t>
            </a:r>
          </a:p>
        </p:txBody>
      </p:sp>
    </p:spTree>
    <p:extLst>
      <p:ext uri="{BB962C8B-B14F-4D97-AF65-F5344CB8AC3E}">
        <p14:creationId xmlns:p14="http://schemas.microsoft.com/office/powerpoint/2010/main" val="396155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8FA85-A6BD-DACE-F3E4-894C2CA9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A29E5-2F67-821B-44E9-369DB893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project concludes that employing artificial intelligence for hand sign detection is a transformative approach, automating the process with increased precision. The potential impact spans communication, human-computer interaction, and accessibility.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02BD621-89F0-8D50-C61C-BACBBF125B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875" r="561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534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D38D6-EBF9-5E1E-C943-83AF44D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B737B-280D-19F6-1BE3-F67C781D8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[Include specific references pertinent to image processing and machine learning for gesture recognition.]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pebar ready to print a question mark">
            <a:extLst>
              <a:ext uri="{FF2B5EF4-FFF2-40B4-BE49-F238E27FC236}">
                <a16:creationId xmlns:a16="http://schemas.microsoft.com/office/drawing/2014/main" id="{E90A58E4-19E3-EBFB-6241-9B7731247F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403" r="29288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17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73B4F-F289-B553-5DA0-D965F1541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486" y="1266958"/>
            <a:ext cx="2569028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b="0" i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 or Further Discussions?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E7E47-5D46-EB88-2A89-8C931C97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47397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182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Hand Sign Detection Using Artificial Intelligence</vt:lpstr>
      <vt:lpstr>Content </vt:lpstr>
      <vt:lpstr> Abstraction</vt:lpstr>
      <vt:lpstr>Methodology</vt:lpstr>
      <vt:lpstr>Experiment Result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Sign Detection Using Artificial Intelligence</dc:title>
  <dc:creator>Chandra Prakesh  Chaurasia</dc:creator>
  <cp:lastModifiedBy>Chandra Prakesh  Chaurasia</cp:lastModifiedBy>
  <cp:revision>1</cp:revision>
  <dcterms:created xsi:type="dcterms:W3CDTF">2023-12-12T07:03:52Z</dcterms:created>
  <dcterms:modified xsi:type="dcterms:W3CDTF">2023-12-12T07:06:39Z</dcterms:modified>
</cp:coreProperties>
</file>