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is Version Controlling</a:t>
            </a:r>
          </a:p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53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123</cp:revision>
  <dcterms:created xsi:type="dcterms:W3CDTF">2019-01-14T05:47:09Z</dcterms:created>
  <dcterms:modified xsi:type="dcterms:W3CDTF">2022-08-29T02:48:28Z</dcterms:modified>
</cp:coreProperties>
</file>