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obot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b5dd2553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b5dd2553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b5dd2553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b5dd2553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b5dd2553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b5dd2553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b5dd2553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b5dd2553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PMF </a:t>
            </a:r>
            <a:r>
              <a:rPr lang="pt-BR" sz="2911"/>
              <a:t>(Product Marketing FIT)</a:t>
            </a:r>
            <a:endParaRPr sz="291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88525" y="30788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2107"/>
              <a:t>Chandra Santos</a:t>
            </a:r>
            <a:br>
              <a:rPr lang="pt-BR" sz="2107"/>
            </a:br>
            <a:r>
              <a:rPr lang="pt-BR" sz="1513">
                <a:solidFill>
                  <a:schemeClr val="dk1"/>
                </a:solidFill>
                <a:highlight>
                  <a:srgbClr val="FFFFFF"/>
                </a:highlight>
              </a:rPr>
              <a:t>Analista de dados júnior em uma startup de Software as a Service (SaaS)</a:t>
            </a:r>
            <a:endParaRPr sz="1707"/>
          </a:p>
        </p:txBody>
      </p:sp>
      <p:sp>
        <p:nvSpPr>
          <p:cNvPr id="136" name="Google Shape;136;p13"/>
          <p:cNvSpPr txBox="1"/>
          <p:nvPr>
            <p:ph idx="4294967295" type="title"/>
          </p:nvPr>
        </p:nvSpPr>
        <p:spPr>
          <a:xfrm>
            <a:off x="392625" y="4565700"/>
            <a:ext cx="70389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pt-BR" sz="1500" u="sng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2º Projeto da Certificação em Análise de Dados Laboratória | IBM</a:t>
            </a:r>
            <a:endParaRPr b="1" sz="40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t-BR" sz="4000"/>
              <a:t>análise de cohorte</a:t>
            </a:r>
            <a:endParaRPr sz="40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395550" y="1927550"/>
            <a:ext cx="65814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rgbClr val="000000"/>
                </a:solidFill>
                <a:highlight>
                  <a:srgbClr val="D5A6BD"/>
                </a:highlight>
                <a:latin typeface="Arial"/>
                <a:ea typeface="Arial"/>
                <a:cs typeface="Arial"/>
                <a:sym typeface="Arial"/>
              </a:rPr>
              <a:t>Coorte é um grupo de pessoas que compartilham características em comum durante um período específico. A análise de Coorte mede a retenção, ou seja, a porcentagem de usuários em cada grupo que continua a usar o produto ao longo do tempo.</a:t>
            </a:r>
            <a:endParaRPr sz="2000">
              <a:highlight>
                <a:srgbClr val="D5A6BD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685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t-BR" sz="3000"/>
              <a:t>análise de cohorte - 1º ano (12 meses)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12" y="1441100"/>
            <a:ext cx="8822180" cy="35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679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t-BR" sz="3000"/>
              <a:t>análise de cohorte - 2º ano (12 meses)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6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50" y="1567550"/>
            <a:ext cx="8666300" cy="20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Observa-se que:</a:t>
            </a:r>
            <a:endParaRPr sz="3000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02250" y="1015100"/>
            <a:ext cx="7560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500">
                <a:solidFill>
                  <a:srgbClr val="000000"/>
                </a:solidFill>
                <a:highlight>
                  <a:srgbClr val="D5A6BD"/>
                </a:highlight>
                <a:latin typeface="Arial"/>
                <a:ea typeface="Arial"/>
                <a:cs typeface="Arial"/>
                <a:sym typeface="Arial"/>
              </a:rPr>
              <a:t>As cohortes mais jovens (por exemplo, 3/2020 ou 4/2020) estão melhores do que as antigas.</a:t>
            </a:r>
            <a:endParaRPr sz="1500">
              <a:solidFill>
                <a:srgbClr val="000000"/>
              </a:solidFill>
              <a:highlight>
                <a:srgbClr val="D5A6B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500">
                <a:solidFill>
                  <a:srgbClr val="000000"/>
                </a:solidFill>
                <a:highlight>
                  <a:srgbClr val="D5A6BD"/>
                </a:highlight>
                <a:latin typeface="Arial"/>
                <a:ea typeface="Arial"/>
                <a:cs typeface="Arial"/>
                <a:sym typeface="Arial"/>
              </a:rPr>
              <a:t>A porcentagem de clientes retidos está diminuindo com o passar do tempo. A cohorte 1/2019 começou com 100% e após 12 meses sua retenção é de 72,73%.</a:t>
            </a:r>
            <a:endParaRPr sz="1500">
              <a:solidFill>
                <a:srgbClr val="000000"/>
              </a:solidFill>
              <a:highlight>
                <a:srgbClr val="D5A6B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500">
                <a:solidFill>
                  <a:srgbClr val="000000"/>
                </a:solidFill>
                <a:highlight>
                  <a:srgbClr val="D5A6BD"/>
                </a:highlight>
                <a:latin typeface="Arial"/>
                <a:ea typeface="Arial"/>
                <a:cs typeface="Arial"/>
                <a:sym typeface="Arial"/>
              </a:rPr>
              <a:t>Na cohorte de agosto/2019, somente 75% continuaram no mês seguinte. É interessante observar que tipo de ação foi realizada nesse mês e investigar o motivo que fez essas pessoas deixarem o app (bug? atração de público não adequado ao app?). </a:t>
            </a:r>
            <a:endParaRPr sz="1500">
              <a:solidFill>
                <a:srgbClr val="000000"/>
              </a:solidFill>
              <a:highlight>
                <a:srgbClr val="D5A6B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500">
                <a:solidFill>
                  <a:srgbClr val="000000"/>
                </a:solidFill>
                <a:highlight>
                  <a:srgbClr val="D5A6BD"/>
                </a:highlight>
                <a:latin typeface="Arial"/>
                <a:ea typeface="Arial"/>
                <a:cs typeface="Arial"/>
                <a:sym typeface="Arial"/>
              </a:rPr>
              <a:t>A cohorte com maior retenção de clientes foi em dezembro/2019, pois, todos se mantiveram 13 meses após a assinatura.</a:t>
            </a:r>
            <a:endParaRPr sz="1500">
              <a:solidFill>
                <a:srgbClr val="000000"/>
              </a:solidFill>
              <a:highlight>
                <a:srgbClr val="D5A6B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pt-BR" sz="1500">
                <a:solidFill>
                  <a:srgbClr val="000000"/>
                </a:solidFill>
                <a:highlight>
                  <a:srgbClr val="D5A6BD"/>
                </a:highlight>
                <a:latin typeface="Arial"/>
                <a:ea typeface="Arial"/>
                <a:cs typeface="Arial"/>
                <a:sym typeface="Arial"/>
              </a:rPr>
              <a:t>A cohorte com a pior retenção foi março/2019 onde somente 30,77% das pessoas continuavam a usar o aplicativo após 22 meses.  </a:t>
            </a:r>
            <a:endParaRPr sz="1500">
              <a:solidFill>
                <a:srgbClr val="000000"/>
              </a:solidFill>
              <a:highlight>
                <a:srgbClr val="D5A6BD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