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939026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 err="1"/>
              <a:t>Tirukala</a:t>
            </a:r>
            <a:r>
              <a:rPr lang="en-IN" sz="2800" spc="15" dirty="0"/>
              <a:t> Hari Krishna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1EA0E-F559-D878-AD52-BFD5B208BDB7}"/>
              </a:ext>
            </a:extLst>
          </p:cNvPr>
          <p:cNvSpPr txBox="1"/>
          <p:nvPr/>
        </p:nvSpPr>
        <p:spPr>
          <a:xfrm>
            <a:off x="752475" y="1695450"/>
            <a:ext cx="84035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results of implementing the Enhanced Security Keylogger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Secure Data Collection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Successfully logs data in a secure and encrypted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Operational Integrity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Runs effectively with minimal impact on system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User Satisfaction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Meets the needs of various stakeholders, from parents to corporate users, while maintaining ethical standards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4756151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Enhanced Security Keylogger</a:t>
            </a:r>
            <a:endParaRPr sz="4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789" y="2183606"/>
            <a:ext cx="12192000" cy="553878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Introduction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Welcome and introduction to the topic.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Problem Statement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Discuss the need for monitoring </a:t>
            </a:r>
          </a:p>
          <a:p>
            <a:pPr algn="l"/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and its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Project Overview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Present the key features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modifications of the Enhanced Security Keylogger.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Benefits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Outline the advantages of using the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Enhanced Security Keylogger.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Conclusion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Summarize the key points and open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floor for questions.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5700D-6DC7-642A-D0C9-58BF3B3DB32E}"/>
              </a:ext>
            </a:extLst>
          </p:cNvPr>
          <p:cNvSpPr txBox="1"/>
          <p:nvPr/>
        </p:nvSpPr>
        <p:spPr>
          <a:xfrm>
            <a:off x="304801" y="2019300"/>
            <a:ext cx="731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Need for Monitoring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Explain why keylogging is necessary in certain contexts.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Security Risks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Highlight the risks associated with traditional keyloggers.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Privacy Concerns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Address the ethical considerations and privacy laws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7D9E5-5232-051F-155D-50D08EDA857A}"/>
              </a:ext>
            </a:extLst>
          </p:cNvPr>
          <p:cNvSpPr txBox="1"/>
          <p:nvPr/>
        </p:nvSpPr>
        <p:spPr>
          <a:xfrm>
            <a:off x="304800" y="1828799"/>
            <a:ext cx="88512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Original Keylogger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Briefly describe the basic functionality of the original keylogger.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Enhancements Made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Timestamps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Addition of timestamps to each key event.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Encryption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Implementation of Fernet symmetric encryption for data security.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JSON Logging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Improved data handling with structured JSON logging.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Technical Architecture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Diagram or flowchart showing how the keylogger 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 Cases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Examples of legitimate use cases for the Enhanced Security Keylogger.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49FC9-81D2-2EF6-74F8-082BE0443DFC}"/>
              </a:ext>
            </a:extLst>
          </p:cNvPr>
          <p:cNvSpPr txBox="1"/>
          <p:nvPr/>
        </p:nvSpPr>
        <p:spPr>
          <a:xfrm>
            <a:off x="228600" y="1777068"/>
            <a:ext cx="85865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end users of the Enhanced Security Keylogger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Parents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seeking to monitor their children’s online activities for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Employers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who need to ensure that company resources are used appropriately and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System Administrators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for troubleshooting and maintaining system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Researchers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studying human-computer interaction and typing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Law Enforcement Agencies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with proper authorization for surveillance and investigations.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38E44-8B33-DDAA-1B23-3079877EEC10}"/>
              </a:ext>
            </a:extLst>
          </p:cNvPr>
          <p:cNvSpPr txBox="1"/>
          <p:nvPr/>
        </p:nvSpPr>
        <p:spPr>
          <a:xfrm>
            <a:off x="2819400" y="1695449"/>
            <a:ext cx="69913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Enhanced Security Keylogger offers: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Secure Monitoring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With encryption, it ensures that monitored data is protected from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Accurate Logging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Timestamps provide a precise record of user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Compliance with Regulations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Encryption may help in meeting privacy and data protection laws.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Ethical Oversight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Designed to be used with consent, ensuring ethical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AEDD0-BD60-0ECF-F0B2-1C0EB37CDEB7}"/>
              </a:ext>
            </a:extLst>
          </p:cNvPr>
          <p:cNvSpPr txBox="1"/>
          <p:nvPr/>
        </p:nvSpPr>
        <p:spPr>
          <a:xfrm>
            <a:off x="2381250" y="2019300"/>
            <a:ext cx="67747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key advantages or ‘wins’ of this solution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Enhanced Privacy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Encryption safeguards the privacy of the individuals being monitored.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 Integrity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addition of timestamps ensures the chronological accuracy of the logged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User Trust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By focusing on ethical use and consent, the solution builds trust with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2E526-90B3-E414-F813-31DC068FEA0C}"/>
              </a:ext>
            </a:extLst>
          </p:cNvPr>
          <p:cNvSpPr txBox="1"/>
          <p:nvPr/>
        </p:nvSpPr>
        <p:spPr>
          <a:xfrm>
            <a:off x="609600" y="1861821"/>
            <a:ext cx="85464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modeling aspect refers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Algorithm Design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decision-making process within the keylogger, such as when to start and stop logging.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 Structure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How keystrokes, timestamps, and encrypted data are organized and stored.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User Behavior Analysis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Patterns in keystrokes that might be indicative of specific behaviors or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547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Office Theme</vt:lpstr>
      <vt:lpstr>Tirukala Hari Krishna</vt:lpstr>
      <vt:lpstr>Enhanced Security Keylogger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T. Hari krishna</dc:creator>
  <cp:lastModifiedBy>T. Hari krishna</cp:lastModifiedBy>
  <cp:revision>2</cp:revision>
  <dcterms:created xsi:type="dcterms:W3CDTF">2024-06-03T05:48:59Z</dcterms:created>
  <dcterms:modified xsi:type="dcterms:W3CDTF">2024-06-12T16:01:47Z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