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FDE48-F2F2-4BE7-B159-D72295235241}" v="26" dt="2020-01-03T18:21:28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sekhar Dwivedi" userId="52796e7359911444" providerId="LiveId" clId="{E50FDE48-F2F2-4BE7-B159-D72295235241}"/>
    <pc:docChg chg="undo custSel mod addSld modSld sldOrd">
      <pc:chgData name="Chandrasekhar Dwivedi" userId="52796e7359911444" providerId="LiveId" clId="{E50FDE48-F2F2-4BE7-B159-D72295235241}" dt="2020-01-03T18:22:59.309" v="407" actId="313"/>
      <pc:docMkLst>
        <pc:docMk/>
      </pc:docMkLst>
      <pc:sldChg chg="addSp delSp modSp add mod setBg setClrOvrMap">
        <pc:chgData name="Chandrasekhar Dwivedi" userId="52796e7359911444" providerId="LiveId" clId="{E50FDE48-F2F2-4BE7-B159-D72295235241}" dt="2020-01-03T18:07:07.319" v="153"/>
        <pc:sldMkLst>
          <pc:docMk/>
          <pc:sldMk cId="1495965351" sldId="256"/>
        </pc:sldMkLst>
        <pc:spChg chg="mod">
          <ac:chgData name="Chandrasekhar Dwivedi" userId="52796e7359911444" providerId="LiveId" clId="{E50FDE48-F2F2-4BE7-B159-D72295235241}" dt="2020-01-03T18:07:06.513" v="151" actId="26606"/>
          <ac:spMkLst>
            <pc:docMk/>
            <pc:sldMk cId="1495965351" sldId="256"/>
            <ac:spMk id="2" creationId="{3ADDDF97-535A-45BD-B89B-6C50A6908195}"/>
          </ac:spMkLst>
        </pc:spChg>
        <pc:spChg chg="mod">
          <ac:chgData name="Chandrasekhar Dwivedi" userId="52796e7359911444" providerId="LiveId" clId="{E50FDE48-F2F2-4BE7-B159-D72295235241}" dt="2020-01-03T18:07:07.319" v="153"/>
          <ac:spMkLst>
            <pc:docMk/>
            <pc:sldMk cId="1495965351" sldId="256"/>
            <ac:spMk id="3" creationId="{57375C46-FC2C-4277-97BA-B0ACDE228652}"/>
          </ac:spMkLst>
        </pc:spChg>
        <pc:spChg chg="add del">
          <ac:chgData name="Chandrasekhar Dwivedi" userId="52796e7359911444" providerId="LiveId" clId="{E50FDE48-F2F2-4BE7-B159-D72295235241}" dt="2020-01-03T18:07:06.513" v="151" actId="26606"/>
          <ac:spMkLst>
            <pc:docMk/>
            <pc:sldMk cId="1495965351" sldId="256"/>
            <ac:spMk id="10" creationId="{CDA1A2E9-63FE-408D-A803-8E306ECAB4B3}"/>
          </ac:spMkLst>
        </pc:spChg>
        <pc:spChg chg="add del">
          <ac:chgData name="Chandrasekhar Dwivedi" userId="52796e7359911444" providerId="LiveId" clId="{E50FDE48-F2F2-4BE7-B159-D72295235241}" dt="2020-01-03T18:07:06.513" v="151" actId="26606"/>
          <ac:spMkLst>
            <pc:docMk/>
            <pc:sldMk cId="1495965351" sldId="256"/>
            <ac:spMk id="12" creationId="{927CAFC9-A675-4314-84EF-236FFA58A3F2}"/>
          </ac:spMkLst>
        </pc:spChg>
        <pc:spChg chg="add del">
          <ac:chgData name="Chandrasekhar Dwivedi" userId="52796e7359911444" providerId="LiveId" clId="{E50FDE48-F2F2-4BE7-B159-D72295235241}" dt="2020-01-03T18:05:15.104" v="109" actId="26606"/>
          <ac:spMkLst>
            <pc:docMk/>
            <pc:sldMk cId="1495965351" sldId="256"/>
            <ac:spMk id="13" creationId="{053FB2EE-284F-4C87-AB3D-BBF87A9FAB97}"/>
          </ac:spMkLst>
        </pc:spChg>
        <pc:spChg chg="add del">
          <ac:chgData name="Chandrasekhar Dwivedi" userId="52796e7359911444" providerId="LiveId" clId="{E50FDE48-F2F2-4BE7-B159-D72295235241}" dt="2020-01-03T18:07:06.513" v="151" actId="26606"/>
          <ac:spMkLst>
            <pc:docMk/>
            <pc:sldMk cId="1495965351" sldId="256"/>
            <ac:spMk id="14" creationId="{FBE9F90C-C163-435B-9A68-D15C92D1CF2B}"/>
          </ac:spMkLst>
        </pc:spChg>
        <pc:spChg chg="add del">
          <ac:chgData name="Chandrasekhar Dwivedi" userId="52796e7359911444" providerId="LiveId" clId="{E50FDE48-F2F2-4BE7-B159-D72295235241}" dt="2020-01-03T18:07:06.513" v="151" actId="26606"/>
          <ac:spMkLst>
            <pc:docMk/>
            <pc:sldMk cId="1495965351" sldId="256"/>
            <ac:spMk id="16" creationId="{1A882A9F-F4E9-4E23-8F0B-20B5DF42EAA9}"/>
          </ac:spMkLst>
        </pc:spChg>
        <pc:spChg chg="add del">
          <ac:chgData name="Chandrasekhar Dwivedi" userId="52796e7359911444" providerId="LiveId" clId="{E50FDE48-F2F2-4BE7-B159-D72295235241}" dt="2020-01-03T18:07:06.513" v="151" actId="26606"/>
          <ac:spMkLst>
            <pc:docMk/>
            <pc:sldMk cId="1495965351" sldId="256"/>
            <ac:spMk id="21" creationId="{541CEA24-8518-4C08-A11E-B7E64FB31F70}"/>
          </ac:spMkLst>
        </pc:spChg>
        <pc:spChg chg="add del">
          <ac:chgData name="Chandrasekhar Dwivedi" userId="52796e7359911444" providerId="LiveId" clId="{E50FDE48-F2F2-4BE7-B159-D72295235241}" dt="2020-01-03T18:07:06.513" v="151" actId="26606"/>
          <ac:spMkLst>
            <pc:docMk/>
            <pc:sldMk cId="1495965351" sldId="256"/>
            <ac:spMk id="27" creationId="{4AA74EAB-FD76-4F40-A962-CEADC30542B5}"/>
          </ac:spMkLst>
        </pc:spChg>
        <pc:grpChg chg="add del">
          <ac:chgData name="Chandrasekhar Dwivedi" userId="52796e7359911444" providerId="LiveId" clId="{E50FDE48-F2F2-4BE7-B159-D72295235241}" dt="2020-01-03T18:05:15.104" v="109" actId="26606"/>
          <ac:grpSpMkLst>
            <pc:docMk/>
            <pc:sldMk cId="1495965351" sldId="256"/>
            <ac:grpSpMk id="8" creationId="{D2C4BFA1-2075-4901-9E24-E41D1FDD51FD}"/>
          </ac:grpSpMkLst>
        </pc:grpChg>
        <pc:picChg chg="add mod">
          <ac:chgData name="Chandrasekhar Dwivedi" userId="52796e7359911444" providerId="LiveId" clId="{E50FDE48-F2F2-4BE7-B159-D72295235241}" dt="2020-01-03T18:07:06.513" v="151" actId="26606"/>
          <ac:picMkLst>
            <pc:docMk/>
            <pc:sldMk cId="1495965351" sldId="256"/>
            <ac:picMk id="7" creationId="{159DE15D-87EC-4C40-9E7F-A4597FCF8241}"/>
          </ac:picMkLst>
        </pc:picChg>
        <pc:cxnChg chg="add del">
          <ac:chgData name="Chandrasekhar Dwivedi" userId="52796e7359911444" providerId="LiveId" clId="{E50FDE48-F2F2-4BE7-B159-D72295235241}" dt="2020-01-03T18:07:06.513" v="151" actId="26606"/>
          <ac:cxnSpMkLst>
            <pc:docMk/>
            <pc:sldMk cId="1495965351" sldId="256"/>
            <ac:cxnSpMk id="23" creationId="{5D28AB17-F6FA-4C53-B3E3-D0A39D4A33C0}"/>
          </ac:cxnSpMkLst>
        </pc:cxnChg>
        <pc:cxnChg chg="add del">
          <ac:chgData name="Chandrasekhar Dwivedi" userId="52796e7359911444" providerId="LiveId" clId="{E50FDE48-F2F2-4BE7-B159-D72295235241}" dt="2020-01-03T18:07:06.513" v="151" actId="26606"/>
          <ac:cxnSpMkLst>
            <pc:docMk/>
            <pc:sldMk cId="1495965351" sldId="256"/>
            <ac:cxnSpMk id="25" creationId="{3EFADC67-92A1-44FB-8691-D8CD71A21EFA}"/>
          </ac:cxnSpMkLst>
        </pc:cxnChg>
      </pc:sldChg>
      <pc:sldChg chg="addSp delSp modSp add mod setBg">
        <pc:chgData name="Chandrasekhar Dwivedi" userId="52796e7359911444" providerId="LiveId" clId="{E50FDE48-F2F2-4BE7-B159-D72295235241}" dt="2020-01-03T18:10:06.936" v="211" actId="113"/>
        <pc:sldMkLst>
          <pc:docMk/>
          <pc:sldMk cId="590965394" sldId="257"/>
        </pc:sldMkLst>
        <pc:spChg chg="mod">
          <ac:chgData name="Chandrasekhar Dwivedi" userId="52796e7359911444" providerId="LiveId" clId="{E50FDE48-F2F2-4BE7-B159-D72295235241}" dt="2020-01-03T18:10:06.936" v="211" actId="113"/>
          <ac:spMkLst>
            <pc:docMk/>
            <pc:sldMk cId="590965394" sldId="257"/>
            <ac:spMk id="2" creationId="{3ADDDF97-535A-45BD-B89B-6C50A6908195}"/>
          </ac:spMkLst>
        </pc:spChg>
        <pc:spChg chg="mod">
          <ac:chgData name="Chandrasekhar Dwivedi" userId="52796e7359911444" providerId="LiveId" clId="{E50FDE48-F2F2-4BE7-B159-D72295235241}" dt="2020-01-03T18:09:27.868" v="204" actId="20577"/>
          <ac:spMkLst>
            <pc:docMk/>
            <pc:sldMk cId="590965394" sldId="257"/>
            <ac:spMk id="3" creationId="{57375C46-FC2C-4277-97BA-B0ACDE228652}"/>
          </ac:spMkLst>
        </pc:spChg>
        <pc:spChg chg="add del">
          <ac:chgData name="Chandrasekhar Dwivedi" userId="52796e7359911444" providerId="LiveId" clId="{E50FDE48-F2F2-4BE7-B159-D72295235241}" dt="2020-01-03T18:07:30.110" v="158" actId="26606"/>
          <ac:spMkLst>
            <pc:docMk/>
            <pc:sldMk cId="590965394" sldId="257"/>
            <ac:spMk id="10" creationId="{CDA1A2E9-63FE-408D-A803-8E306ECAB4B3}"/>
          </ac:spMkLst>
        </pc:spChg>
        <pc:spChg chg="add del">
          <ac:chgData name="Chandrasekhar Dwivedi" userId="52796e7359911444" providerId="LiveId" clId="{E50FDE48-F2F2-4BE7-B159-D72295235241}" dt="2020-01-03T18:07:30.110" v="158" actId="26606"/>
          <ac:spMkLst>
            <pc:docMk/>
            <pc:sldMk cId="590965394" sldId="257"/>
            <ac:spMk id="12" creationId="{927CAFC9-A675-4314-84EF-236FFA58A3F2}"/>
          </ac:spMkLst>
        </pc:spChg>
        <pc:spChg chg="add del">
          <ac:chgData name="Chandrasekhar Dwivedi" userId="52796e7359911444" providerId="LiveId" clId="{E50FDE48-F2F2-4BE7-B159-D72295235241}" dt="2020-01-03T18:07:30.110" v="158" actId="26606"/>
          <ac:spMkLst>
            <pc:docMk/>
            <pc:sldMk cId="590965394" sldId="257"/>
            <ac:spMk id="14" creationId="{FBE9F90C-C163-435B-9A68-D15C92D1CF2B}"/>
          </ac:spMkLst>
        </pc:spChg>
        <pc:spChg chg="add del">
          <ac:chgData name="Chandrasekhar Dwivedi" userId="52796e7359911444" providerId="LiveId" clId="{E50FDE48-F2F2-4BE7-B159-D72295235241}" dt="2020-01-03T18:07:30.110" v="158" actId="26606"/>
          <ac:spMkLst>
            <pc:docMk/>
            <pc:sldMk cId="590965394" sldId="257"/>
            <ac:spMk id="16" creationId="{1A882A9F-F4E9-4E23-8F0B-20B5DF42EAA9}"/>
          </ac:spMkLst>
        </pc:spChg>
        <pc:spChg chg="add del">
          <ac:chgData name="Chandrasekhar Dwivedi" userId="52796e7359911444" providerId="LiveId" clId="{E50FDE48-F2F2-4BE7-B159-D72295235241}" dt="2020-01-03T18:07:25.183" v="155" actId="26606"/>
          <ac:spMkLst>
            <pc:docMk/>
            <pc:sldMk cId="590965394" sldId="257"/>
            <ac:spMk id="21" creationId="{59A309A7-1751-4ABE-A3C1-EEC40366AD89}"/>
          </ac:spMkLst>
        </pc:spChg>
        <pc:spChg chg="add del">
          <ac:chgData name="Chandrasekhar Dwivedi" userId="52796e7359911444" providerId="LiveId" clId="{E50FDE48-F2F2-4BE7-B159-D72295235241}" dt="2020-01-03T18:07:25.183" v="155" actId="26606"/>
          <ac:spMkLst>
            <pc:docMk/>
            <pc:sldMk cId="590965394" sldId="257"/>
            <ac:spMk id="23" creationId="{967D8EB6-EAE1-4F9C-B398-83321E287204}"/>
          </ac:spMkLst>
        </pc:spChg>
        <pc:spChg chg="add del">
          <ac:chgData name="Chandrasekhar Dwivedi" userId="52796e7359911444" providerId="LiveId" clId="{E50FDE48-F2F2-4BE7-B159-D72295235241}" dt="2020-01-03T18:07:30.093" v="157" actId="26606"/>
          <ac:spMkLst>
            <pc:docMk/>
            <pc:sldMk cId="590965394" sldId="257"/>
            <ac:spMk id="25" creationId="{A9616D99-AEFB-4C95-84EF-5DEC698D92A7}"/>
          </ac:spMkLst>
        </pc:spChg>
        <pc:spChg chg="add del">
          <ac:chgData name="Chandrasekhar Dwivedi" userId="52796e7359911444" providerId="LiveId" clId="{E50FDE48-F2F2-4BE7-B159-D72295235241}" dt="2020-01-03T18:07:30.093" v="157" actId="26606"/>
          <ac:spMkLst>
            <pc:docMk/>
            <pc:sldMk cId="590965394" sldId="257"/>
            <ac:spMk id="26" creationId="{D0F97023-F626-4FC5-8C2D-753B5C7F4606}"/>
          </ac:spMkLst>
        </pc:spChg>
        <pc:spChg chg="add del">
          <ac:chgData name="Chandrasekhar Dwivedi" userId="52796e7359911444" providerId="LiveId" clId="{E50FDE48-F2F2-4BE7-B159-D72295235241}" dt="2020-01-03T18:07:58.861" v="162" actId="26606"/>
          <ac:spMkLst>
            <pc:docMk/>
            <pc:sldMk cId="590965394" sldId="257"/>
            <ac:spMk id="28" creationId="{1557A916-FDD1-44A1-A7A1-70009FD6BE46}"/>
          </ac:spMkLst>
        </pc:spChg>
        <pc:spChg chg="add del">
          <ac:chgData name="Chandrasekhar Dwivedi" userId="52796e7359911444" providerId="LiveId" clId="{E50FDE48-F2F2-4BE7-B159-D72295235241}" dt="2020-01-03T18:07:58.861" v="162" actId="26606"/>
          <ac:spMkLst>
            <pc:docMk/>
            <pc:sldMk cId="590965394" sldId="257"/>
            <ac:spMk id="29" creationId="{4B874C19-9B23-4B12-823E-D67615A9B3AC}"/>
          </ac:spMkLst>
        </pc:spChg>
        <pc:spChg chg="add">
          <ac:chgData name="Chandrasekhar Dwivedi" userId="52796e7359911444" providerId="LiveId" clId="{E50FDE48-F2F2-4BE7-B159-D72295235241}" dt="2020-01-03T18:07:58.861" v="162" actId="26606"/>
          <ac:spMkLst>
            <pc:docMk/>
            <pc:sldMk cId="590965394" sldId="257"/>
            <ac:spMk id="34" creationId="{0E204F28-F6AA-43FB-8D03-0EC15B75DE4E}"/>
          </ac:spMkLst>
        </pc:spChg>
        <pc:spChg chg="add">
          <ac:chgData name="Chandrasekhar Dwivedi" userId="52796e7359911444" providerId="LiveId" clId="{E50FDE48-F2F2-4BE7-B159-D72295235241}" dt="2020-01-03T18:07:58.861" v="162" actId="26606"/>
          <ac:spMkLst>
            <pc:docMk/>
            <pc:sldMk cId="590965394" sldId="257"/>
            <ac:spMk id="36" creationId="{2C8ABDC5-2AC0-4E31-8744-FACDC1B33C1D}"/>
          </ac:spMkLst>
        </pc:spChg>
        <pc:picChg chg="mod">
          <ac:chgData name="Chandrasekhar Dwivedi" userId="52796e7359911444" providerId="LiveId" clId="{E50FDE48-F2F2-4BE7-B159-D72295235241}" dt="2020-01-03T18:07:58.861" v="162" actId="26606"/>
          <ac:picMkLst>
            <pc:docMk/>
            <pc:sldMk cId="590965394" sldId="257"/>
            <ac:picMk id="7" creationId="{159DE15D-87EC-4C40-9E7F-A4597FCF8241}"/>
          </ac:picMkLst>
        </pc:picChg>
        <pc:cxnChg chg="add">
          <ac:chgData name="Chandrasekhar Dwivedi" userId="52796e7359911444" providerId="LiveId" clId="{E50FDE48-F2F2-4BE7-B159-D72295235241}" dt="2020-01-03T18:07:58.861" v="162" actId="26606"/>
          <ac:cxnSpMkLst>
            <pc:docMk/>
            <pc:sldMk cId="590965394" sldId="257"/>
            <ac:cxnSpMk id="38" creationId="{F085D7B9-E066-4923-8CB7-294BF306296A}"/>
          </ac:cxnSpMkLst>
        </pc:cxnChg>
        <pc:cxnChg chg="add">
          <ac:chgData name="Chandrasekhar Dwivedi" userId="52796e7359911444" providerId="LiveId" clId="{E50FDE48-F2F2-4BE7-B159-D72295235241}" dt="2020-01-03T18:07:58.861" v="162" actId="26606"/>
          <ac:cxnSpMkLst>
            <pc:docMk/>
            <pc:sldMk cId="590965394" sldId="257"/>
            <ac:cxnSpMk id="40" creationId="{A6CBE437-BB9C-4A38-9E6D-D251449E801D}"/>
          </ac:cxnSpMkLst>
        </pc:cxnChg>
      </pc:sldChg>
      <pc:sldChg chg="modSp add">
        <pc:chgData name="Chandrasekhar Dwivedi" userId="52796e7359911444" providerId="LiveId" clId="{E50FDE48-F2F2-4BE7-B159-D72295235241}" dt="2020-01-03T18:22:18.506" v="398" actId="313"/>
        <pc:sldMkLst>
          <pc:docMk/>
          <pc:sldMk cId="3948560088" sldId="258"/>
        </pc:sldMkLst>
        <pc:spChg chg="mod">
          <ac:chgData name="Chandrasekhar Dwivedi" userId="52796e7359911444" providerId="LiveId" clId="{E50FDE48-F2F2-4BE7-B159-D72295235241}" dt="2020-01-03T18:10:02.224" v="210" actId="113"/>
          <ac:spMkLst>
            <pc:docMk/>
            <pc:sldMk cId="3948560088" sldId="258"/>
            <ac:spMk id="2" creationId="{3ADDDF97-535A-45BD-B89B-6C50A6908195}"/>
          </ac:spMkLst>
        </pc:spChg>
        <pc:spChg chg="mod">
          <ac:chgData name="Chandrasekhar Dwivedi" userId="52796e7359911444" providerId="LiveId" clId="{E50FDE48-F2F2-4BE7-B159-D72295235241}" dt="2020-01-03T18:22:18.506" v="398" actId="313"/>
          <ac:spMkLst>
            <pc:docMk/>
            <pc:sldMk cId="3948560088" sldId="258"/>
            <ac:spMk id="3" creationId="{57375C46-FC2C-4277-97BA-B0ACDE228652}"/>
          </ac:spMkLst>
        </pc:spChg>
      </pc:sldChg>
      <pc:sldChg chg="modSp add">
        <pc:chgData name="Chandrasekhar Dwivedi" userId="52796e7359911444" providerId="LiveId" clId="{E50FDE48-F2F2-4BE7-B159-D72295235241}" dt="2020-01-03T18:14:50.563" v="272" actId="313"/>
        <pc:sldMkLst>
          <pc:docMk/>
          <pc:sldMk cId="733306526" sldId="259"/>
        </pc:sldMkLst>
        <pc:spChg chg="mod">
          <ac:chgData name="Chandrasekhar Dwivedi" userId="52796e7359911444" providerId="LiveId" clId="{E50FDE48-F2F2-4BE7-B159-D72295235241}" dt="2020-01-03T18:12:54.258" v="264" actId="20577"/>
          <ac:spMkLst>
            <pc:docMk/>
            <pc:sldMk cId="733306526" sldId="259"/>
            <ac:spMk id="2" creationId="{3ADDDF97-535A-45BD-B89B-6C50A6908195}"/>
          </ac:spMkLst>
        </pc:spChg>
        <pc:spChg chg="mod">
          <ac:chgData name="Chandrasekhar Dwivedi" userId="52796e7359911444" providerId="LiveId" clId="{E50FDE48-F2F2-4BE7-B159-D72295235241}" dt="2020-01-03T18:14:50.563" v="272" actId="313"/>
          <ac:spMkLst>
            <pc:docMk/>
            <pc:sldMk cId="733306526" sldId="259"/>
            <ac:spMk id="3" creationId="{57375C46-FC2C-4277-97BA-B0ACDE228652}"/>
          </ac:spMkLst>
        </pc:spChg>
      </pc:sldChg>
      <pc:sldChg chg="addSp delSp modSp add">
        <pc:chgData name="Chandrasekhar Dwivedi" userId="52796e7359911444" providerId="LiveId" clId="{E50FDE48-F2F2-4BE7-B159-D72295235241}" dt="2020-01-03T18:22:40.789" v="402" actId="313"/>
        <pc:sldMkLst>
          <pc:docMk/>
          <pc:sldMk cId="515229850" sldId="260"/>
        </pc:sldMkLst>
        <pc:spChg chg="mod">
          <ac:chgData name="Chandrasekhar Dwivedi" userId="52796e7359911444" providerId="LiveId" clId="{E50FDE48-F2F2-4BE7-B159-D72295235241}" dt="2020-01-03T18:15:25.027" v="280" actId="20577"/>
          <ac:spMkLst>
            <pc:docMk/>
            <pc:sldMk cId="515229850" sldId="260"/>
            <ac:spMk id="2" creationId="{3ADDDF97-535A-45BD-B89B-6C50A6908195}"/>
          </ac:spMkLst>
        </pc:spChg>
        <pc:spChg chg="mod">
          <ac:chgData name="Chandrasekhar Dwivedi" userId="52796e7359911444" providerId="LiveId" clId="{E50FDE48-F2F2-4BE7-B159-D72295235241}" dt="2020-01-03T18:22:40.789" v="402" actId="313"/>
          <ac:spMkLst>
            <pc:docMk/>
            <pc:sldMk cId="515229850" sldId="260"/>
            <ac:spMk id="3" creationId="{57375C46-FC2C-4277-97BA-B0ACDE228652}"/>
          </ac:spMkLst>
        </pc:spChg>
        <pc:picChg chg="add mod">
          <ac:chgData name="Chandrasekhar Dwivedi" userId="52796e7359911444" providerId="LiveId" clId="{E50FDE48-F2F2-4BE7-B159-D72295235241}" dt="2020-01-03T18:17:42.075" v="298" actId="14100"/>
          <ac:picMkLst>
            <pc:docMk/>
            <pc:sldMk cId="515229850" sldId="260"/>
            <ac:picMk id="5" creationId="{26004E9A-492C-445D-9276-05BDB88FC208}"/>
          </ac:picMkLst>
        </pc:picChg>
        <pc:picChg chg="del">
          <ac:chgData name="Chandrasekhar Dwivedi" userId="52796e7359911444" providerId="LiveId" clId="{E50FDE48-F2F2-4BE7-B159-D72295235241}" dt="2020-01-03T18:16:44.249" v="294" actId="478"/>
          <ac:picMkLst>
            <pc:docMk/>
            <pc:sldMk cId="515229850" sldId="260"/>
            <ac:picMk id="7" creationId="{159DE15D-87EC-4C40-9E7F-A4597FCF8241}"/>
          </ac:picMkLst>
        </pc:picChg>
      </pc:sldChg>
      <pc:sldChg chg="modSp add ord">
        <pc:chgData name="Chandrasekhar Dwivedi" userId="52796e7359911444" providerId="LiveId" clId="{E50FDE48-F2F2-4BE7-B159-D72295235241}" dt="2020-01-03T18:19:07.296" v="326" actId="20577"/>
        <pc:sldMkLst>
          <pc:docMk/>
          <pc:sldMk cId="2890800467" sldId="261"/>
        </pc:sldMkLst>
        <pc:spChg chg="mod">
          <ac:chgData name="Chandrasekhar Dwivedi" userId="52796e7359911444" providerId="LiveId" clId="{E50FDE48-F2F2-4BE7-B159-D72295235241}" dt="2020-01-03T18:18:04.821" v="313" actId="20577"/>
          <ac:spMkLst>
            <pc:docMk/>
            <pc:sldMk cId="2890800467" sldId="261"/>
            <ac:spMk id="2" creationId="{3ADDDF97-535A-45BD-B89B-6C50A6908195}"/>
          </ac:spMkLst>
        </pc:spChg>
        <pc:spChg chg="mod">
          <ac:chgData name="Chandrasekhar Dwivedi" userId="52796e7359911444" providerId="LiveId" clId="{E50FDE48-F2F2-4BE7-B159-D72295235241}" dt="2020-01-03T18:19:07.296" v="326" actId="20577"/>
          <ac:spMkLst>
            <pc:docMk/>
            <pc:sldMk cId="2890800467" sldId="261"/>
            <ac:spMk id="3" creationId="{57375C46-FC2C-4277-97BA-B0ACDE228652}"/>
          </ac:spMkLst>
        </pc:spChg>
      </pc:sldChg>
      <pc:sldChg chg="modSp add">
        <pc:chgData name="Chandrasekhar Dwivedi" userId="52796e7359911444" providerId="LiveId" clId="{E50FDE48-F2F2-4BE7-B159-D72295235241}" dt="2020-01-03T18:22:51.525" v="405" actId="313"/>
        <pc:sldMkLst>
          <pc:docMk/>
          <pc:sldMk cId="655273480" sldId="262"/>
        </pc:sldMkLst>
        <pc:spChg chg="mod">
          <ac:chgData name="Chandrasekhar Dwivedi" userId="52796e7359911444" providerId="LiveId" clId="{E50FDE48-F2F2-4BE7-B159-D72295235241}" dt="2020-01-03T18:19:36.970" v="342" actId="20577"/>
          <ac:spMkLst>
            <pc:docMk/>
            <pc:sldMk cId="655273480" sldId="262"/>
            <ac:spMk id="2" creationId="{3ADDDF97-535A-45BD-B89B-6C50A6908195}"/>
          </ac:spMkLst>
        </pc:spChg>
        <pc:spChg chg="mod">
          <ac:chgData name="Chandrasekhar Dwivedi" userId="52796e7359911444" providerId="LiveId" clId="{E50FDE48-F2F2-4BE7-B159-D72295235241}" dt="2020-01-03T18:22:51.525" v="405" actId="313"/>
          <ac:spMkLst>
            <pc:docMk/>
            <pc:sldMk cId="655273480" sldId="262"/>
            <ac:spMk id="3" creationId="{57375C46-FC2C-4277-97BA-B0ACDE228652}"/>
          </ac:spMkLst>
        </pc:spChg>
      </pc:sldChg>
      <pc:sldChg chg="modSp add">
        <pc:chgData name="Chandrasekhar Dwivedi" userId="52796e7359911444" providerId="LiveId" clId="{E50FDE48-F2F2-4BE7-B159-D72295235241}" dt="2020-01-03T18:22:59.309" v="407" actId="313"/>
        <pc:sldMkLst>
          <pc:docMk/>
          <pc:sldMk cId="3732100972" sldId="263"/>
        </pc:sldMkLst>
        <pc:spChg chg="mod">
          <ac:chgData name="Chandrasekhar Dwivedi" userId="52796e7359911444" providerId="LiveId" clId="{E50FDE48-F2F2-4BE7-B159-D72295235241}" dt="2020-01-03T18:20:51.050" v="368" actId="20577"/>
          <ac:spMkLst>
            <pc:docMk/>
            <pc:sldMk cId="3732100972" sldId="263"/>
            <ac:spMk id="2" creationId="{3ADDDF97-535A-45BD-B89B-6C50A6908195}"/>
          </ac:spMkLst>
        </pc:spChg>
        <pc:spChg chg="mod">
          <ac:chgData name="Chandrasekhar Dwivedi" userId="52796e7359911444" providerId="LiveId" clId="{E50FDE48-F2F2-4BE7-B159-D72295235241}" dt="2020-01-03T18:22:59.309" v="407" actId="313"/>
          <ac:spMkLst>
            <pc:docMk/>
            <pc:sldMk cId="3732100972" sldId="263"/>
            <ac:spMk id="3" creationId="{57375C46-FC2C-4277-97BA-B0ACDE228652}"/>
          </ac:spMkLst>
        </pc:spChg>
      </pc:sldChg>
      <pc:sldChg chg="addSp delSp modSp add mod setBg">
        <pc:chgData name="Chandrasekhar Dwivedi" userId="52796e7359911444" providerId="LiveId" clId="{E50FDE48-F2F2-4BE7-B159-D72295235241}" dt="2020-01-03T18:21:50.804" v="388" actId="1076"/>
        <pc:sldMkLst>
          <pc:docMk/>
          <pc:sldMk cId="250671259" sldId="264"/>
        </pc:sldMkLst>
        <pc:spChg chg="mod">
          <ac:chgData name="Chandrasekhar Dwivedi" userId="52796e7359911444" providerId="LiveId" clId="{E50FDE48-F2F2-4BE7-B159-D72295235241}" dt="2020-01-03T18:21:50.804" v="388" actId="1076"/>
          <ac:spMkLst>
            <pc:docMk/>
            <pc:sldMk cId="250671259" sldId="264"/>
            <ac:spMk id="2" creationId="{F1F5196A-C184-4A75-9A1F-5BFC22DB017D}"/>
          </ac:spMkLst>
        </pc:spChg>
        <pc:spChg chg="del">
          <ac:chgData name="Chandrasekhar Dwivedi" userId="52796e7359911444" providerId="LiveId" clId="{E50FDE48-F2F2-4BE7-B159-D72295235241}" dt="2020-01-03T18:21:28.268" v="386"/>
          <ac:spMkLst>
            <pc:docMk/>
            <pc:sldMk cId="250671259" sldId="264"/>
            <ac:spMk id="3" creationId="{D35FCE57-68C5-4C3E-8EB6-4E988199891A}"/>
          </ac:spMkLst>
        </pc:spChg>
        <pc:spChg chg="add">
          <ac:chgData name="Chandrasekhar Dwivedi" userId="52796e7359911444" providerId="LiveId" clId="{E50FDE48-F2F2-4BE7-B159-D72295235241}" dt="2020-01-03T18:21:40.307" v="387" actId="26606"/>
          <ac:spMkLst>
            <pc:docMk/>
            <pc:sldMk cId="250671259" sldId="264"/>
            <ac:spMk id="9" creationId="{CDA1A2E9-63FE-408D-A803-8E306ECAB4B3}"/>
          </ac:spMkLst>
        </pc:spChg>
        <pc:spChg chg="add">
          <ac:chgData name="Chandrasekhar Dwivedi" userId="52796e7359911444" providerId="LiveId" clId="{E50FDE48-F2F2-4BE7-B159-D72295235241}" dt="2020-01-03T18:21:40.307" v="387" actId="26606"/>
          <ac:spMkLst>
            <pc:docMk/>
            <pc:sldMk cId="250671259" sldId="264"/>
            <ac:spMk id="11" creationId="{927CAFC9-A675-4314-84EF-236FFA58A3F2}"/>
          </ac:spMkLst>
        </pc:spChg>
        <pc:spChg chg="add">
          <ac:chgData name="Chandrasekhar Dwivedi" userId="52796e7359911444" providerId="LiveId" clId="{E50FDE48-F2F2-4BE7-B159-D72295235241}" dt="2020-01-03T18:21:40.307" v="387" actId="26606"/>
          <ac:spMkLst>
            <pc:docMk/>
            <pc:sldMk cId="250671259" sldId="264"/>
            <ac:spMk id="13" creationId="{FBE9F90C-C163-435B-9A68-D15C92D1CF2B}"/>
          </ac:spMkLst>
        </pc:spChg>
        <pc:spChg chg="add">
          <ac:chgData name="Chandrasekhar Dwivedi" userId="52796e7359911444" providerId="LiveId" clId="{E50FDE48-F2F2-4BE7-B159-D72295235241}" dt="2020-01-03T18:21:40.307" v="387" actId="26606"/>
          <ac:spMkLst>
            <pc:docMk/>
            <pc:sldMk cId="250671259" sldId="264"/>
            <ac:spMk id="15" creationId="{1A882A9F-F4E9-4E23-8F0B-20B5DF42EAA9}"/>
          </ac:spMkLst>
        </pc:spChg>
        <pc:picChg chg="add">
          <ac:chgData name="Chandrasekhar Dwivedi" userId="52796e7359911444" providerId="LiveId" clId="{E50FDE48-F2F2-4BE7-B159-D72295235241}" dt="2020-01-03T18:21:40.307" v="387" actId="26606"/>
          <ac:picMkLst>
            <pc:docMk/>
            <pc:sldMk cId="250671259" sldId="264"/>
            <ac:picMk id="6" creationId="{9C78149C-13D5-418A-BCE7-BFC62FD9F4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CC9A-1B66-4A4F-9071-E32BC634C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D23F5-5267-44DA-95F1-7C6CD871E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0728-885A-47DF-B72B-C3989493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792A-A4CE-4E15-AD1A-C5727022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EA4A-3E8A-4763-9AB3-14F0DB39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5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9A09-4218-4152-ADD5-E29E4077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5E84E-2736-4AB2-B13D-09FF90CE8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8ACA-6310-4AE7-94AA-894C9BF8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42D2-2948-4E0C-B3D3-FFFAB979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D8F8-5310-48B4-96E1-3B3D471A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4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F2F7A-2653-414B-9C96-6007F210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C2EA3-CE5C-4680-BF7B-3DFE7CBA1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96E0-EF43-4250-AD0F-29A6B26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E0C2B-2BF9-4C70-8CEC-4DC71C81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38829-1A96-4A27-984B-520C7414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2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353E-6160-4DB3-A842-8BF32242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E376-A258-49A8-A6FA-7B8BE351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0F5A-5FAB-4749-B73A-6E3B0CF0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6ADB-CD8C-4B02-9F88-C8FEA17F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3B3F-9E4D-42C8-AF02-7CE4F907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8D3F-61B2-43CB-97BD-D7CE99E3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A1F1-8BAF-40B7-91ED-9838D47A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030C-D262-45DA-B82E-AB581F73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12BE1-E2C2-4A72-A395-59536D38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3C22-FFEA-41C7-875B-3CD10AFB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4EC4-F575-4A20-B49F-D87A963B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F024-CA9A-4773-B3C0-6FC4FFCF1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F2309-4160-4981-93F6-BD4DB4CF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7366-4E5C-4EE1-AC79-5CCC174D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1DC8-A947-45C2-9A09-5CD6777C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E85A7-5D9E-494F-BDDE-CFEFA289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6ACB-D4F5-4EDD-9A76-B8BAA1B0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9DA4-BD87-4207-BAB7-D1192A17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27A2-35E1-4ACE-AA95-1EB5A243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B8A2E-0481-4B5C-A08E-2BE35B54F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AFD92-0176-4D81-96C2-16626D3C6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AAB53-474C-4532-BE36-403F4287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84E64-72CD-486F-BC53-F73F10AF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A7BFC-1CD5-4B2F-A5A5-7C62F38D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48F2-A11F-4FDD-AFA9-8ADB8179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C4879-5402-47D2-B73D-C8ABCEF2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0C4FE-0796-4B35-9F6C-20C40EC7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6C309-55E6-4D21-882B-1BEF1BDF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C4EC8-3BE8-40F9-BA29-EA155715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1AFA2-6C9C-491D-9046-499D00C1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27BC-FB67-479F-B52A-75687AFA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0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A1AC-5752-476D-948F-0D107EE3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811C-9E75-4577-9556-1E88438A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6FD7-9790-491C-8B19-470C3C1C8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0801-D2D0-4280-9A75-6A223125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8BBD-99B4-40EA-9E85-A23D6A36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BDE1-E72A-4CEB-BCCB-BB4036FD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37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EE01-6C5D-4E8D-9450-30148E07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530EA-09E8-4FFD-88B3-16F5E0B9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65AB4-6B0F-4A09-A6FF-64346184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D5407-5209-4F87-8C5F-15C78A79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9D96D-796D-4E1F-A5FA-F1B84253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56C74-62B6-4CAE-9C05-A805353E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96D6F-D9AA-46B8-8150-5D9B113A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A1CC6-5C83-465E-8462-221C3E6B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472A-A1E4-47A5-8C71-A72147868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8F88-B07B-41A0-85BC-47D8C03BE04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F16E-E91B-4528-9036-BAB7A841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F5A8-9A6D-4C31-BF61-A02CEEBC9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C7FA-B2CB-4E89-B987-7C109B864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1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DF97-535A-45BD-B89B-6C50A690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IN" sz="5100">
                <a:solidFill>
                  <a:srgbClr val="FFFFFF"/>
                </a:solidFill>
              </a:rPr>
              <a:t>Coursera Capstone Project</a:t>
            </a:r>
            <a:br>
              <a:rPr lang="en-IN" sz="5100">
                <a:solidFill>
                  <a:srgbClr val="FFFFFF"/>
                </a:solidFill>
              </a:rPr>
            </a:br>
            <a:r>
              <a:rPr lang="en-IN" sz="5100">
                <a:solidFill>
                  <a:srgbClr val="FFFFFF"/>
                </a:solidFill>
              </a:rPr>
              <a:t>by</a:t>
            </a:r>
            <a:br>
              <a:rPr lang="en-IN" sz="5100">
                <a:solidFill>
                  <a:srgbClr val="FFFFFF"/>
                </a:solidFill>
              </a:rPr>
            </a:br>
            <a:r>
              <a:rPr lang="en-IN" sz="5100">
                <a:solidFill>
                  <a:srgbClr val="FFFFFF"/>
                </a:solidFill>
              </a:rPr>
              <a:t>Chandrasekhar Dwivedi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5C46-FC2C-4277-97BA-B0ACDE22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92500" lnSpcReduction="20000"/>
          </a:bodyPr>
          <a:lstStyle/>
          <a:p>
            <a:pPr algn="l"/>
            <a:endParaRPr lang="en-IN" sz="2000" dirty="0">
              <a:solidFill>
                <a:srgbClr val="1B1B1B"/>
              </a:solidFill>
            </a:endParaRPr>
          </a:p>
          <a:p>
            <a:pPr algn="l"/>
            <a:endParaRPr lang="en-IN" sz="2000" dirty="0">
              <a:solidFill>
                <a:srgbClr val="1B1B1B"/>
              </a:solidFill>
            </a:endParaRPr>
          </a:p>
          <a:p>
            <a:pPr algn="l"/>
            <a:r>
              <a:rPr lang="en-IN" sz="4300" i="1" dirty="0">
                <a:solidFill>
                  <a:srgbClr val="1B1B1B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Opening a Shopping Mall in Paris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9DE15D-87EC-4C40-9E7F-A4597FCF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204F28-F6AA-43FB-8D03-0EC15B75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DF97-535A-45BD-B89B-6C50A690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40167"/>
            <a:ext cx="5370576" cy="6730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latin typeface="+mj-lt"/>
                <a:ea typeface="+mj-ea"/>
                <a:cs typeface="+mj-cs"/>
              </a:rPr>
              <a:t>Business Problem: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5C46-FC2C-4277-97BA-B0ACDE22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1372988"/>
            <a:ext cx="7342449" cy="4602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Location of the shopping mall is one of the most important decisions that will determine whether the mall will be a success or a failure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Objective: </a:t>
            </a:r>
            <a:r>
              <a:rPr lang="en-US" sz="2000" dirty="0"/>
              <a:t>To analyze and select the best locations in the city of Paris to open a new shopping mall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This project is timely as the city is currently suffering from oversupply of shopping malls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Business question:</a:t>
            </a:r>
            <a:r>
              <a:rPr lang="en-US" sz="2000" dirty="0"/>
              <a:t> In the city of Paris, if a property developer is looking to open a new shopping mall, where would you recommend that they open it? 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9DE15D-87EC-4C40-9E7F-A4597FCF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4839" y="1196554"/>
            <a:ext cx="4379252" cy="437925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ABDC5-2AC0-4E31-8744-FACDC1B33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1213257"/>
            <a:ext cx="827909" cy="436254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CBE437-BB9C-4A38-9E6D-D251449E8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204F28-F6AA-43FB-8D03-0EC15B75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DF97-535A-45BD-B89B-6C50A690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40167"/>
            <a:ext cx="5370576" cy="6730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latin typeface="+mj-lt"/>
                <a:ea typeface="+mj-ea"/>
                <a:cs typeface="+mj-cs"/>
              </a:rPr>
              <a:t>Data: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5C46-FC2C-4277-97BA-B0ACDE22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1372988"/>
            <a:ext cx="7342449" cy="4602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/>
              <a:t>Data required: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List of neighborhoods in Paris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Latitude and longitude coordinates of the neighborhoods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Venue data, particularly data related to shopping malls</a:t>
            </a:r>
          </a:p>
          <a:p>
            <a:pPr algn="l"/>
            <a:r>
              <a:rPr lang="en-US" sz="2000" b="1" dirty="0"/>
              <a:t>Sources of data: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Wikipedia page for neighborhoods: (</a:t>
            </a:r>
            <a:r>
              <a:rPr lang="en-IN" sz="2000" u="sng" dirty="0"/>
              <a:t>https://en.wikipedia.org/wiki/Category:Districts_of_Paris</a:t>
            </a:r>
            <a:r>
              <a:rPr lang="en-US" sz="2000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Geocoder package for latitude and longitude coordinates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Foursquare API for venue data</a:t>
            </a:r>
            <a:endParaRPr lang="en-US" sz="4000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9DE15D-87EC-4C40-9E7F-A4597FCF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4839" y="1196554"/>
            <a:ext cx="4379252" cy="437925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ABDC5-2AC0-4E31-8744-FACDC1B33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1213257"/>
            <a:ext cx="827909" cy="436254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CBE437-BB9C-4A38-9E6D-D251449E8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204F28-F6AA-43FB-8D03-0EC15B75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DF97-535A-45BD-B89B-6C50A690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40167"/>
            <a:ext cx="5370576" cy="6730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latin typeface="+mj-lt"/>
                <a:ea typeface="+mj-ea"/>
                <a:cs typeface="+mj-cs"/>
              </a:rPr>
              <a:t>Methodology: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5C46-FC2C-4277-97BA-B0ACDE22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1372988"/>
            <a:ext cx="7342449" cy="4602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Web scraping Wikipedia page for neighborhoods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Get latitude and longitude coordinates using Geocoder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 Foursquare API to get venue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Group data by neighborhood and taking the mean of the frequency of occurrence of each venue category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Filter venue category by Shopping Mall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Perform clustering on the data by using k means clustering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Visualize the clusters in a map using Folium</a:t>
            </a:r>
            <a:endParaRPr lang="en-US" sz="4000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9DE15D-87EC-4C40-9E7F-A4597FCF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4839" y="1196554"/>
            <a:ext cx="4379252" cy="437925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ABDC5-2AC0-4E31-8744-FACDC1B33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1213257"/>
            <a:ext cx="827909" cy="436254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CBE437-BB9C-4A38-9E6D-D251449E8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0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204F28-F6AA-43FB-8D03-0EC15B75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DF97-535A-45BD-B89B-6C50A690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40167"/>
            <a:ext cx="5370576" cy="6730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latin typeface="+mj-lt"/>
                <a:ea typeface="+mj-ea"/>
                <a:cs typeface="+mj-cs"/>
              </a:rPr>
              <a:t>Results: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5C46-FC2C-4277-97BA-B0ACDE22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900" y="1372988"/>
            <a:ext cx="3811476" cy="4602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Categorized the neighborhoods</a:t>
            </a:r>
          </a:p>
          <a:p>
            <a:pPr algn="l"/>
            <a:r>
              <a:rPr lang="en-US" sz="2000" dirty="0"/>
              <a:t>into 3 clusters:</a:t>
            </a:r>
          </a:p>
          <a:p>
            <a:pPr algn="l"/>
            <a:r>
              <a:rPr lang="en-US" sz="2000" b="1" dirty="0"/>
              <a:t>Cluster 0:</a:t>
            </a:r>
            <a:r>
              <a:rPr lang="en-US" sz="2000" dirty="0"/>
              <a:t> Neighborhoods with</a:t>
            </a:r>
          </a:p>
          <a:p>
            <a:pPr algn="l"/>
            <a:r>
              <a:rPr lang="en-US" sz="2000" dirty="0"/>
              <a:t>moderate number of shopping</a:t>
            </a:r>
          </a:p>
          <a:p>
            <a:pPr algn="l"/>
            <a:r>
              <a:rPr lang="en-US" sz="2000" dirty="0"/>
              <a:t>malls</a:t>
            </a:r>
          </a:p>
          <a:p>
            <a:pPr algn="l"/>
            <a:r>
              <a:rPr lang="en-US" sz="2000" b="1" dirty="0"/>
              <a:t>Cluster 1:</a:t>
            </a:r>
            <a:r>
              <a:rPr lang="en-US" sz="2000" dirty="0"/>
              <a:t> Neighborhoods with</a:t>
            </a:r>
          </a:p>
          <a:p>
            <a:pPr algn="l"/>
            <a:r>
              <a:rPr lang="en-US" sz="2000" dirty="0"/>
              <a:t>low number to no existence of</a:t>
            </a:r>
          </a:p>
          <a:p>
            <a:pPr algn="l"/>
            <a:r>
              <a:rPr lang="en-US" sz="2000" dirty="0"/>
              <a:t>shopping malls</a:t>
            </a:r>
          </a:p>
          <a:p>
            <a:pPr algn="l"/>
            <a:r>
              <a:rPr lang="en-US" sz="2000" b="1" dirty="0"/>
              <a:t>Cluster 2:</a:t>
            </a:r>
            <a:r>
              <a:rPr lang="en-US" sz="2000" dirty="0"/>
              <a:t> Neighborhoods with</a:t>
            </a:r>
          </a:p>
          <a:p>
            <a:pPr algn="l"/>
            <a:r>
              <a:rPr lang="en-US" sz="2000" dirty="0"/>
              <a:t>high concentration of shopping</a:t>
            </a:r>
          </a:p>
          <a:p>
            <a:pPr algn="l"/>
            <a:r>
              <a:rPr lang="en-US" sz="2000" dirty="0"/>
              <a:t>malls</a:t>
            </a:r>
            <a:endParaRPr lang="en-US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ABDC5-2AC0-4E31-8744-FACDC1B33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1213257"/>
            <a:ext cx="827909" cy="436254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CBE437-BB9C-4A38-9E6D-D251449E8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6004E9A-492C-445D-9276-05BDB88FC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6" y="1033463"/>
            <a:ext cx="6986084" cy="46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2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204F28-F6AA-43FB-8D03-0EC15B75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DF97-535A-45BD-B89B-6C50A690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40167"/>
            <a:ext cx="5370576" cy="6730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latin typeface="+mj-lt"/>
                <a:ea typeface="+mj-ea"/>
                <a:cs typeface="+mj-cs"/>
              </a:rPr>
              <a:t>Discussion: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5C46-FC2C-4277-97BA-B0ACDE22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1372988"/>
            <a:ext cx="7342449" cy="4602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Most of the shopping malls are concentrated in the central area of the 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Highest number in cluster 2 and moderate number in cluster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Cluster 1 has no shopping malls in the neighborhoods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Oversupply of shopping malls mostly happened in the central area of the city, with the suburb area still have very few shopping malls</a:t>
            </a:r>
            <a:endParaRPr lang="en-US" sz="4000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9DE15D-87EC-4C40-9E7F-A4597FCF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4839" y="1196554"/>
            <a:ext cx="4379252" cy="437925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ABDC5-2AC0-4E31-8744-FACDC1B33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1213257"/>
            <a:ext cx="827909" cy="436254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CBE437-BB9C-4A38-9E6D-D251449E8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204F28-F6AA-43FB-8D03-0EC15B75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DF97-535A-45BD-B89B-6C50A690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40167"/>
            <a:ext cx="5370576" cy="6730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latin typeface="+mj-lt"/>
                <a:ea typeface="+mj-ea"/>
                <a:cs typeface="+mj-cs"/>
              </a:rPr>
              <a:t>Recommendations: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5C46-FC2C-4277-97BA-B0ACDE22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1372988"/>
            <a:ext cx="7342449" cy="4602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Open new shopping malls in neighborhoods in cluster 1 with little to no competition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also open in neighborhoods in cluster 0 with moderate competition if have unique selling propositions to stand out from the competition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Avoid neighborhoods in cluster 2, already high concentration of shopping malls and intense competition</a:t>
            </a:r>
            <a:endParaRPr lang="en-US" sz="4000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9DE15D-87EC-4C40-9E7F-A4597FCF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4839" y="1196554"/>
            <a:ext cx="4379252" cy="437925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ABDC5-2AC0-4E31-8744-FACDC1B33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1213257"/>
            <a:ext cx="827909" cy="436254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CBE437-BB9C-4A38-9E6D-D251449E8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7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204F28-F6AA-43FB-8D03-0EC15B75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DF97-535A-45BD-B89B-6C50A690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40167"/>
            <a:ext cx="5370576" cy="6730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latin typeface="+mj-lt"/>
                <a:ea typeface="+mj-ea"/>
                <a:cs typeface="+mj-cs"/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5C46-FC2C-4277-97BA-B0ACDE22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1372988"/>
            <a:ext cx="7342449" cy="4602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Answer to business question: The neighborhoods in cluster 1 are the most preferred locations to open a new shopping mall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Findings of this project will help the relevant stakeholders to capitalize on the opportunities on high potential locations while avoiding overcrowded areas in their decisions to open a new shopping mall</a:t>
            </a:r>
            <a:endParaRPr lang="en-US" sz="4000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9DE15D-87EC-4C40-9E7F-A4597FCF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4839" y="1196554"/>
            <a:ext cx="4379252" cy="437925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ABDC5-2AC0-4E31-8744-FACDC1B33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1213257"/>
            <a:ext cx="827909" cy="436254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CBE437-BB9C-4A38-9E6D-D251449E8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0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196A-C184-4A75-9A1F-5BFC22DB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592" y="2612676"/>
            <a:ext cx="7690104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C78149C-13D5-418A-BCE7-BFC62FD9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Aparajita</vt:lpstr>
      <vt:lpstr>Arial</vt:lpstr>
      <vt:lpstr>Calibri</vt:lpstr>
      <vt:lpstr>Calibri Light</vt:lpstr>
      <vt:lpstr>Helvetica Neue Medium</vt:lpstr>
      <vt:lpstr>Office Theme</vt:lpstr>
      <vt:lpstr>Coursera Capstone Project by Chandrasekhar Dwivedi</vt:lpstr>
      <vt:lpstr>Business Problem:</vt:lpstr>
      <vt:lpstr>Data:</vt:lpstr>
      <vt:lpstr>Methodology:</vt:lpstr>
      <vt:lpstr>Results:</vt:lpstr>
      <vt:lpstr>Discussion:</vt:lpstr>
      <vt:lpstr>Recommendations:</vt:lpstr>
      <vt:lpstr>Conclusion: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by Chandrasekhar Dwivedi</dc:title>
  <dc:creator>fs945</dc:creator>
  <cp:lastModifiedBy>fs945</cp:lastModifiedBy>
  <cp:revision>1</cp:revision>
  <dcterms:created xsi:type="dcterms:W3CDTF">2020-01-03T18:21:40Z</dcterms:created>
  <dcterms:modified xsi:type="dcterms:W3CDTF">2020-01-03T18:23:08Z</dcterms:modified>
</cp:coreProperties>
</file>