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theme/theme2.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theme/theme3.xml" ContentType="application/vnd.openxmlformats-officedocument.theme+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heme/theme4.xml" ContentType="application/vnd.openxmlformats-officedocument.theme+xml"/>
  <Override PartName="/ppt/tags/tag25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4031" r:id="rId5"/>
    <p:sldMasterId id="2147484119" r:id="rId6"/>
  </p:sldMasterIdLst>
  <p:notesMasterIdLst>
    <p:notesMasterId r:id="rId14"/>
  </p:notesMasterIdLst>
  <p:sldIdLst>
    <p:sldId id="478" r:id="rId7"/>
    <p:sldId id="508" r:id="rId8"/>
    <p:sldId id="530" r:id="rId9"/>
    <p:sldId id="531" r:id="rId10"/>
    <p:sldId id="532" r:id="rId11"/>
    <p:sldId id="514" r:id="rId12"/>
    <p:sldId id="452" r:id="rId13"/>
  </p:sldIdLst>
  <p:sldSz cx="12192000" cy="6858000"/>
  <p:notesSz cx="6858000" cy="9144000"/>
  <p:custShowLst>
    <p:custShow name="GI International- Delivery Structure" id="0">
      <p:sldLst/>
    </p:custShow>
    <p:custShow name="GI International DQ Skill Matrix – Deep Dive" id="1">
      <p:sldLst/>
    </p:custShow>
    <p:custShow name="AutoBAUt Deep Dive" id="2">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bramaniam, Mangala (Cognizant)" initials="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4E4"/>
    <a:srgbClr val="006600"/>
    <a:srgbClr val="197EC6"/>
    <a:srgbClr val="637D3A"/>
    <a:srgbClr val="D8E4BC"/>
    <a:srgbClr val="4F81BD"/>
    <a:srgbClr val="8EDFFF"/>
    <a:srgbClr val="92D050"/>
    <a:srgbClr val="8585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38" autoAdjust="0"/>
    <p:restoredTop sz="94343" autoAdjust="0"/>
  </p:normalViewPr>
  <p:slideViewPr>
    <p:cSldViewPr snapToGrid="0">
      <p:cViewPr varScale="1">
        <p:scale>
          <a:sx n="51" d="100"/>
          <a:sy n="51" d="100"/>
        </p:scale>
        <p:origin x="1188"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525974-8E44-460B-B134-536B5A9A4BCE}" type="datetimeFigureOut">
              <a:rPr lang="en-US" smtClean="0"/>
              <a:t>1/18/2024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DFB094-D242-4C1F-8609-202DBBFC800F}" type="slidenum">
              <a:rPr lang="en-US" smtClean="0"/>
              <a:t>‹#›</a:t>
            </a:fld>
            <a:endParaRPr lang="en-US"/>
          </a:p>
        </p:txBody>
      </p:sp>
    </p:spTree>
    <p:extLst>
      <p:ext uri="{BB962C8B-B14F-4D97-AF65-F5344CB8AC3E}">
        <p14:creationId xmlns:p14="http://schemas.microsoft.com/office/powerpoint/2010/main" val="4084690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MS PGothic" pitchFamily="34" charset="-128"/>
              </a:defRPr>
            </a:lvl1pPr>
            <a:lvl2pPr marL="742950" indent="-285750">
              <a:defRPr>
                <a:solidFill>
                  <a:schemeClr val="tx1"/>
                </a:solidFill>
                <a:latin typeface="Arial" pitchFamily="34" charset="0"/>
                <a:ea typeface="MS PGothic" pitchFamily="34" charset="-128"/>
              </a:defRPr>
            </a:lvl2pPr>
            <a:lvl3pPr marL="1143000" indent="-228600">
              <a:defRPr>
                <a:solidFill>
                  <a:schemeClr val="tx1"/>
                </a:solidFill>
                <a:latin typeface="Arial" pitchFamily="34" charset="0"/>
                <a:ea typeface="MS PGothic" pitchFamily="34" charset="-128"/>
              </a:defRPr>
            </a:lvl3pPr>
            <a:lvl4pPr marL="1600200" indent="-228600">
              <a:defRPr>
                <a:solidFill>
                  <a:schemeClr val="tx1"/>
                </a:solidFill>
                <a:latin typeface="Arial" pitchFamily="34" charset="0"/>
                <a:ea typeface="MS PGothic" pitchFamily="34" charset="-128"/>
              </a:defRPr>
            </a:lvl4pPr>
            <a:lvl5pPr marL="2057400" indent="-228600">
              <a:defRPr>
                <a:solidFill>
                  <a:schemeClr val="tx1"/>
                </a:solidFill>
                <a:latin typeface="Arial" pitchFamily="34" charset="0"/>
                <a:ea typeface="MS PGothic" pitchFamily="34" charset="-128"/>
              </a:defRPr>
            </a:lvl5pPr>
            <a:lvl6pPr marL="2514600" indent="-228600" defTabSz="457200" eaLnBrk="0" fontAlgn="base" hangingPunct="0">
              <a:spcBef>
                <a:spcPct val="0"/>
              </a:spcBef>
              <a:spcAft>
                <a:spcPct val="0"/>
              </a:spcAft>
              <a:defRPr>
                <a:solidFill>
                  <a:schemeClr val="tx1"/>
                </a:solidFill>
                <a:latin typeface="Arial" pitchFamily="34" charset="0"/>
                <a:ea typeface="MS PGothic" pitchFamily="34" charset="-128"/>
              </a:defRPr>
            </a:lvl6pPr>
            <a:lvl7pPr marL="2971800" indent="-228600" defTabSz="457200" eaLnBrk="0" fontAlgn="base" hangingPunct="0">
              <a:spcBef>
                <a:spcPct val="0"/>
              </a:spcBef>
              <a:spcAft>
                <a:spcPct val="0"/>
              </a:spcAft>
              <a:defRPr>
                <a:solidFill>
                  <a:schemeClr val="tx1"/>
                </a:solidFill>
                <a:latin typeface="Arial" pitchFamily="34" charset="0"/>
                <a:ea typeface="MS PGothic" pitchFamily="34" charset="-128"/>
              </a:defRPr>
            </a:lvl7pPr>
            <a:lvl8pPr marL="3429000" indent="-228600" defTabSz="457200" eaLnBrk="0" fontAlgn="base" hangingPunct="0">
              <a:spcBef>
                <a:spcPct val="0"/>
              </a:spcBef>
              <a:spcAft>
                <a:spcPct val="0"/>
              </a:spcAft>
              <a:defRPr>
                <a:solidFill>
                  <a:schemeClr val="tx1"/>
                </a:solidFill>
                <a:latin typeface="Arial" pitchFamily="34" charset="0"/>
                <a:ea typeface="MS PGothic" pitchFamily="34" charset="-128"/>
              </a:defRPr>
            </a:lvl8pPr>
            <a:lvl9pPr marL="3886200" indent="-228600" defTabSz="457200" eaLnBrk="0" fontAlgn="base" hangingPunct="0">
              <a:spcBef>
                <a:spcPct val="0"/>
              </a:spcBef>
              <a:spcAft>
                <a:spcPct val="0"/>
              </a:spcAft>
              <a:defRPr>
                <a:solidFill>
                  <a:schemeClr val="tx1"/>
                </a:solidFill>
                <a:latin typeface="Arial" pitchFamily="34" charset="0"/>
                <a:ea typeface="MS PGothic"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87009D44-0134-4385-A082-6D717FBDA4B7}" type="slidenum">
              <a:rPr kumimoji="0" lang="en-US" altLang="en-US" sz="1200" b="0" i="0" u="none" strike="noStrike" kern="1200" cap="none" spc="0" normalizeH="0" baseline="0" noProof="0" smtClean="0">
                <a:ln>
                  <a:noFill/>
                </a:ln>
                <a:solidFill>
                  <a:srgbClr val="000000"/>
                </a:solidFill>
                <a:effectLst/>
                <a:uLnTx/>
                <a:uFillTx/>
                <a:latin typeface="Calibri" pitchFamily="34" charset="0"/>
                <a:ea typeface="MS PGothic"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altLang="en-US" sz="1200" b="0" i="0" u="none" strike="noStrike" kern="1200" cap="none" spc="0" normalizeH="0" baseline="0" noProof="0">
              <a:ln>
                <a:noFill/>
              </a:ln>
              <a:solidFill>
                <a:srgbClr val="000000"/>
              </a:solidFill>
              <a:effectLst/>
              <a:uLnTx/>
              <a:uFillTx/>
              <a:latin typeface="Calibri" pitchFamily="34" charset="0"/>
              <a:ea typeface="MS PGothic" pitchFamily="34" charset="-128"/>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10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0.xml"/></Relationships>
</file>

<file path=ppt/slideLayouts/_rels/slideLayout10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1.xml"/></Relationships>
</file>

<file path=ppt/slideLayouts/_rels/slideLayout10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2.xml"/></Relationships>
</file>

<file path=ppt/slideLayouts/_rels/slideLayout10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3.xml"/></Relationships>
</file>

<file path=ppt/slideLayouts/_rels/slideLayout10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4.xml"/></Relationships>
</file>

<file path=ppt/slideLayouts/_rels/slideLayout10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5.xml"/></Relationships>
</file>

<file path=ppt/slideLayouts/_rels/slideLayout10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6.xml"/></Relationships>
</file>

<file path=ppt/slideLayouts/_rels/slideLayout10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7.xml"/></Relationships>
</file>

<file path=ppt/slideLayouts/_rels/slideLayout10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8.xml"/></Relationships>
</file>

<file path=ppt/slideLayouts/_rels/slideLayout10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09.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0.xml"/></Relationships>
</file>

<file path=ppt/slideLayouts/_rels/slideLayout11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1.xml"/></Relationships>
</file>

<file path=ppt/slideLayouts/_rels/slideLayout11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2.xml"/></Relationships>
</file>

<file path=ppt/slideLayouts/_rels/slideLayout11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3.xml"/></Relationships>
</file>

<file path=ppt/slideLayouts/_rels/slideLayout1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4.xml"/></Relationships>
</file>

<file path=ppt/slideLayouts/_rels/slideLayout1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5.xml"/></Relationships>
</file>

<file path=ppt/slideLayouts/_rels/slideLayout1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6.xml"/></Relationships>
</file>

<file path=ppt/slideLayouts/_rels/slideLayout11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7.xml"/></Relationships>
</file>

<file path=ppt/slideLayouts/_rels/slideLayout11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8.xml"/></Relationships>
</file>

<file path=ppt/slideLayouts/_rels/slideLayout11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19.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0.xml"/></Relationships>
</file>

<file path=ppt/slideLayouts/_rels/slideLayout12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1.xml"/></Relationships>
</file>

<file path=ppt/slideLayouts/_rels/slideLayout12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2.xml"/></Relationships>
</file>

<file path=ppt/slideLayouts/_rels/slideLayout12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3.xml"/></Relationships>
</file>

<file path=ppt/slideLayouts/_rels/slideLayout12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4.xml"/></Relationships>
</file>

<file path=ppt/slideLayouts/_rels/slideLayout12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5.xml"/></Relationships>
</file>

<file path=ppt/slideLayouts/_rels/slideLayout12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6.xml"/></Relationships>
</file>

<file path=ppt/slideLayouts/_rels/slideLayout12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7.xml"/></Relationships>
</file>

<file path=ppt/slideLayouts/_rels/slideLayout12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8.xml"/></Relationships>
</file>

<file path=ppt/slideLayouts/_rels/slideLayout12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29.xml"/></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3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0.xml"/></Relationships>
</file>

<file path=ppt/slideLayouts/_rels/slideLayout13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1.xml"/></Relationships>
</file>

<file path=ppt/slideLayouts/_rels/slideLayout13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2.xml"/></Relationships>
</file>

<file path=ppt/slideLayouts/_rels/slideLayout13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3.xml"/></Relationships>
</file>

<file path=ppt/slideLayouts/_rels/slideLayout13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4.xml"/></Relationships>
</file>

<file path=ppt/slideLayouts/_rels/slideLayout13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5.xml"/></Relationships>
</file>

<file path=ppt/slideLayouts/_rels/slideLayout13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6.xml"/></Relationships>
</file>

<file path=ppt/slideLayouts/_rels/slideLayout13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7.xml"/></Relationships>
</file>

<file path=ppt/slideLayouts/_rels/slideLayout13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8.xml"/></Relationships>
</file>

<file path=ppt/slideLayouts/_rels/slideLayout13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39.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0.xml"/></Relationships>
</file>

<file path=ppt/slideLayouts/_rels/slideLayout14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1.xml"/></Relationships>
</file>

<file path=ppt/slideLayouts/_rels/slideLayout14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2.xml"/></Relationships>
</file>

<file path=ppt/slideLayouts/_rels/slideLayout14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3.xml"/></Relationships>
</file>

<file path=ppt/slideLayouts/_rels/slideLayout14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4.xml"/></Relationships>
</file>

<file path=ppt/slideLayouts/_rels/slideLayout14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5.xml"/></Relationships>
</file>

<file path=ppt/slideLayouts/_rels/slideLayout14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6.xml"/></Relationships>
</file>

<file path=ppt/slideLayouts/_rels/slideLayout14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7.xml"/></Relationships>
</file>

<file path=ppt/slideLayouts/_rels/slideLayout14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8.xml"/></Relationships>
</file>

<file path=ppt/slideLayouts/_rels/slideLayout1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49.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0.xml"/></Relationships>
</file>

<file path=ppt/slideLayouts/_rels/slideLayout15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1.xml"/></Relationships>
</file>

<file path=ppt/slideLayouts/_rels/slideLayout15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2.xml"/></Relationships>
</file>

<file path=ppt/slideLayouts/_rels/slideLayout15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3.xml"/></Relationships>
</file>

<file path=ppt/slideLayouts/_rels/slideLayout15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4.xml"/></Relationships>
</file>

<file path=ppt/slideLayouts/_rels/slideLayout15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5.xml"/></Relationships>
</file>

<file path=ppt/slideLayouts/_rels/slideLayout15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6.xml"/></Relationships>
</file>

<file path=ppt/slideLayouts/_rels/slideLayout15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7.xml"/></Relationships>
</file>

<file path=ppt/slideLayouts/_rels/slideLayout15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58.xml"/></Relationships>
</file>

<file path=ppt/slideLayouts/_rels/slideLayout15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2.xml"/><Relationship Id="rId1" Type="http://schemas.openxmlformats.org/officeDocument/2006/relationships/tags" Target="../tags/tag159.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0.xml"/></Relationships>
</file>

<file path=ppt/slideLayouts/_rels/slideLayout16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1.xml"/></Relationships>
</file>

<file path=ppt/slideLayouts/_rels/slideLayout16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2.xml"/></Relationships>
</file>

<file path=ppt/slideLayouts/_rels/slideLayout16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3.xml"/></Relationships>
</file>

<file path=ppt/slideLayouts/_rels/slideLayout16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4.xml"/></Relationships>
</file>

<file path=ppt/slideLayouts/_rels/slideLayout16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5.xml"/></Relationships>
</file>

<file path=ppt/slideLayouts/_rels/slideLayout16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6.xml"/></Relationships>
</file>

<file path=ppt/slideLayouts/_rels/slideLayout16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7.xml"/></Relationships>
</file>

<file path=ppt/slideLayouts/_rels/slideLayout16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8.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8.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Master" Target="../slideMasters/slideMaster2.xml"/><Relationship Id="rId7" Type="http://schemas.openxmlformats.org/officeDocument/2006/relationships/image" Target="../media/image5.emf"/><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17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2.xml"/></Relationships>
</file>

<file path=ppt/slideLayouts/_rels/slideLayout17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3.xml"/></Relationships>
</file>

<file path=ppt/slideLayouts/_rels/slideLayout17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4.xml"/></Relationships>
</file>

<file path=ppt/slideLayouts/_rels/slideLayout17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5.xml"/></Relationships>
</file>

<file path=ppt/slideLayouts/_rels/slideLayout17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6.xml"/></Relationships>
</file>

<file path=ppt/slideLayouts/_rels/slideLayout17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7.xml"/></Relationships>
</file>

<file path=ppt/slideLayouts/_rels/slideLayout17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8.xml"/></Relationships>
</file>

<file path=ppt/slideLayouts/_rels/slideLayout17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79.xml"/></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8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0.xml"/></Relationships>
</file>

<file path=ppt/slideLayouts/_rels/slideLayout18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1.xml"/></Relationships>
</file>

<file path=ppt/slideLayouts/_rels/slideLayout18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2.xml"/></Relationships>
</file>

<file path=ppt/slideLayouts/_rels/slideLayout18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3.xml"/></Relationships>
</file>

<file path=ppt/slideLayouts/_rels/slideLayout18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4.xml"/></Relationships>
</file>

<file path=ppt/slideLayouts/_rels/slideLayout18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5.xml"/></Relationships>
</file>

<file path=ppt/slideLayouts/_rels/slideLayout18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6.xml"/></Relationships>
</file>

<file path=ppt/slideLayouts/_rels/slideLayout18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7.xml"/></Relationships>
</file>

<file path=ppt/slideLayouts/_rels/slideLayout18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8.xml"/></Relationships>
</file>

<file path=ppt/slideLayouts/_rels/slideLayout18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89.xml"/></Relationships>
</file>

<file path=ppt/slideLayouts/_rels/slideLayout1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9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0.xml"/></Relationships>
</file>

<file path=ppt/slideLayouts/_rels/slideLayout19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1.xml"/></Relationships>
</file>

<file path=ppt/slideLayouts/_rels/slideLayout19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2.xml"/></Relationships>
</file>

<file path=ppt/slideLayouts/_rels/slideLayout19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3.xml"/></Relationships>
</file>

<file path=ppt/slideLayouts/_rels/slideLayout19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4.xml"/></Relationships>
</file>

<file path=ppt/slideLayouts/_rels/slideLayout19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5.xml"/></Relationships>
</file>

<file path=ppt/slideLayouts/_rels/slideLayout19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6.xml"/></Relationships>
</file>

<file path=ppt/slideLayouts/_rels/slideLayout19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7.xml"/></Relationships>
</file>

<file path=ppt/slideLayouts/_rels/slideLayout19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8.xml"/></Relationships>
</file>

<file path=ppt/slideLayouts/_rels/slideLayout19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199.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20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0.xml"/></Relationships>
</file>

<file path=ppt/slideLayouts/_rels/slideLayout20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1.xml"/></Relationships>
</file>

<file path=ppt/slideLayouts/_rels/slideLayout20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2.xml"/></Relationships>
</file>

<file path=ppt/slideLayouts/_rels/slideLayout20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3.xml"/></Relationships>
</file>

<file path=ppt/slideLayouts/_rels/slideLayout20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4.xml"/></Relationships>
</file>

<file path=ppt/slideLayouts/_rels/slideLayout20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5.xml"/></Relationships>
</file>

<file path=ppt/slideLayouts/_rels/slideLayout20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6.xml"/></Relationships>
</file>

<file path=ppt/slideLayouts/_rels/slideLayout20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7.xml"/></Relationships>
</file>

<file path=ppt/slideLayouts/_rels/slideLayout20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8.xml"/></Relationships>
</file>

<file path=ppt/slideLayouts/_rels/slideLayout20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09.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21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0.xml"/></Relationships>
</file>

<file path=ppt/slideLayouts/_rels/slideLayout21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1.xml"/></Relationships>
</file>

<file path=ppt/slideLayouts/_rels/slideLayout21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2.xml"/></Relationships>
</file>

<file path=ppt/slideLayouts/_rels/slideLayout21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3.xml"/></Relationships>
</file>

<file path=ppt/slideLayouts/_rels/slideLayout21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4.xml"/></Relationships>
</file>

<file path=ppt/slideLayouts/_rels/slideLayout21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5.xml"/></Relationships>
</file>

<file path=ppt/slideLayouts/_rels/slideLayout21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6.xml"/></Relationships>
</file>

<file path=ppt/slideLayouts/_rels/slideLayout21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7.xml"/></Relationships>
</file>

<file path=ppt/slideLayouts/_rels/slideLayout21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8.xml"/></Relationships>
</file>

<file path=ppt/slideLayouts/_rels/slideLayout21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19.xml"/></Relationships>
</file>

<file path=ppt/slideLayouts/_rels/slideLayout2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2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0.xml"/></Relationships>
</file>

<file path=ppt/slideLayouts/_rels/slideLayout22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1.xml"/></Relationships>
</file>

<file path=ppt/slideLayouts/_rels/slideLayout22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2.xml"/></Relationships>
</file>

<file path=ppt/slideLayouts/_rels/slideLayout22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3.xml"/></Relationships>
</file>

<file path=ppt/slideLayouts/_rels/slideLayout22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4.xml"/></Relationships>
</file>

<file path=ppt/slideLayouts/_rels/slideLayout22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5.xml"/></Relationships>
</file>

<file path=ppt/slideLayouts/_rels/slideLayout22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6.xml"/></Relationships>
</file>

<file path=ppt/slideLayouts/_rels/slideLayout22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7.xml"/></Relationships>
</file>

<file path=ppt/slideLayouts/_rels/slideLayout22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8.xml"/></Relationships>
</file>

<file path=ppt/slideLayouts/_rels/slideLayout22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29.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3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0.xml"/></Relationships>
</file>

<file path=ppt/slideLayouts/_rels/slideLayout23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1.xml"/></Relationships>
</file>

<file path=ppt/slideLayouts/_rels/slideLayout23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2.xml"/></Relationships>
</file>

<file path=ppt/slideLayouts/_rels/slideLayout23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3.xml"/></Relationships>
</file>

<file path=ppt/slideLayouts/_rels/slideLayout23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4.xml"/></Relationships>
</file>

<file path=ppt/slideLayouts/_rels/slideLayout235.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5.xml"/></Relationships>
</file>

<file path=ppt/slideLayouts/_rels/slideLayout23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6.xml"/></Relationships>
</file>

<file path=ppt/slideLayouts/_rels/slideLayout23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7.xml"/></Relationships>
</file>

<file path=ppt/slideLayouts/_rels/slideLayout23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8.xml"/></Relationships>
</file>

<file path=ppt/slideLayouts/_rels/slideLayout23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39.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4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0.xml"/></Relationships>
</file>

<file path=ppt/slideLayouts/_rels/slideLayout24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1.xml"/></Relationships>
</file>

<file path=ppt/slideLayouts/_rels/slideLayout24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2.xml"/></Relationships>
</file>

<file path=ppt/slideLayouts/_rels/slideLayout24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3.xml"/></Relationships>
</file>

<file path=ppt/slideLayouts/_rels/slideLayout24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4.xml"/></Relationships>
</file>

<file path=ppt/slideLayouts/_rels/slideLayout24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Master" Target="../slideMasters/slideMaster3.xml"/><Relationship Id="rId1" Type="http://schemas.openxmlformats.org/officeDocument/2006/relationships/tags" Target="../tags/tag245.xml"/></Relationships>
</file>

<file path=ppt/slideLayouts/_rels/slideLayout246.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6.xml"/></Relationships>
</file>

<file path=ppt/slideLayouts/_rels/slideLayout247.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7.xml"/></Relationships>
</file>

<file path=ppt/slideLayouts/_rels/slideLayout248.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8.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49.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6.xml"/></Relationships>
</file>

<file path=ppt/slideLayouts/_rels/slideLayout250.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0.xml"/></Relationships>
</file>

<file path=ppt/slideLayouts/_rels/slideLayout251.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1.xml"/></Relationships>
</file>

<file path=ppt/slideLayouts/_rels/slideLayout252.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2.xml"/></Relationships>
</file>

<file path=ppt/slideLayouts/_rels/slideLayout253.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3.xml"/></Relationships>
</file>

<file path=ppt/slideLayouts/_rels/slideLayout254.xml.rels><?xml version="1.0" encoding="UTF-8" standalone="yes"?>
<Relationships xmlns="http://schemas.openxmlformats.org/package/2006/relationships"><Relationship Id="rId2" Type="http://schemas.openxmlformats.org/officeDocument/2006/relationships/slideMaster" Target="../slideMasters/slideMaster3.xml"/><Relationship Id="rId1" Type="http://schemas.openxmlformats.org/officeDocument/2006/relationships/tags" Target="../tags/tag254.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1.xml"/></Relationships>
</file>

<file path=ppt/slideLayouts/_rels/slideLayout3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2.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3.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3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5.xml"/></Relationships>
</file>

<file path=ppt/slideLayouts/_rels/slideLayout3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6.xml"/></Relationships>
</file>

<file path=ppt/slideLayouts/_rels/slideLayout3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7.xml"/></Relationships>
</file>

<file path=ppt/slideLayouts/_rels/slideLayout3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8.xml"/></Relationships>
</file>

<file path=ppt/slideLayouts/_rels/slideLayout3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4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4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4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4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4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8.xml"/></Relationships>
</file>

<file path=ppt/slideLayouts/_rels/slideLayout4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9.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5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5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9.xml"/></Relationships>
</file>

<file path=ppt/slideLayouts/_rels/slideLayout5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6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6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6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6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5.xml"/></Relationships>
</file>

<file path=ppt/slideLayouts/_rels/slideLayout6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6.xml"/></Relationships>
</file>

<file path=ppt/slideLayouts/_rels/slideLayout6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7.xml"/></Relationships>
</file>

<file path=ppt/slideLayouts/_rels/slideLayout6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6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9.xml"/></Relationships>
</file>

<file path=ppt/slideLayouts/_rels/slideLayout6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0.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1.xml"/></Relationships>
</file>

<file path=ppt/slideLayouts/_rels/slideLayout7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2.xml"/></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73.xml"/></Relationships>
</file>

<file path=ppt/slideLayouts/_rels/slideLayout7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4.xml"/></Relationships>
</file>

<file path=ppt/slideLayouts/_rels/slideLayout7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5.xml"/></Relationships>
</file>

<file path=ppt/slideLayouts/_rels/slideLayout7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6.xml"/></Relationships>
</file>

<file path=ppt/slideLayouts/_rels/slideLayout7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7.xml"/></Relationships>
</file>

<file path=ppt/slideLayouts/_rels/slideLayout7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8.xml"/></Relationships>
</file>

<file path=ppt/slideLayouts/_rels/slideLayout7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9.xml"/></Relationships>
</file>

<file path=ppt/slideLayouts/_rels/slideLayout7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0.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1.xml"/></Relationships>
</file>

<file path=ppt/slideLayouts/_rels/slideLayout8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2.xml"/></Relationships>
</file>

<file path=ppt/slideLayouts/_rels/slideLayout8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Master" Target="../slideMasters/slideMaster1.xml"/><Relationship Id="rId7" Type="http://schemas.openxmlformats.org/officeDocument/2006/relationships/image" Target="../media/image5.emf"/><Relationship Id="rId2" Type="http://schemas.openxmlformats.org/officeDocument/2006/relationships/tags" Target="../tags/tag84.xml"/><Relationship Id="rId1" Type="http://schemas.openxmlformats.org/officeDocument/2006/relationships/tags" Target="../tags/tag83.xml"/><Relationship Id="rId6" Type="http://schemas.openxmlformats.org/officeDocument/2006/relationships/oleObject" Target="../embeddings/oleObject2.bin"/><Relationship Id="rId5" Type="http://schemas.openxmlformats.org/officeDocument/2006/relationships/image" Target="../media/image4.emf"/><Relationship Id="rId4" Type="http://schemas.openxmlformats.org/officeDocument/2006/relationships/oleObject" Target="../embeddings/oleObject1.bin"/></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6.xml"/></Relationships>
</file>

<file path=ppt/slideLayouts/_rels/slideLayout8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7.xml"/></Relationships>
</file>

<file path=ppt/slideLayouts/_rels/slideLayout8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8.xml"/></Relationships>
</file>

<file path=ppt/slideLayouts/_rels/slideLayout8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89.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0.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0.xml"/></Relationships>
</file>

<file path=ppt/slideLayouts/_rels/slideLayout91.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1.xml"/></Relationships>
</file>

<file path=ppt/slideLayouts/_rels/slideLayout92.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2.xml"/></Relationships>
</file>

<file path=ppt/slideLayouts/_rels/slideLayout93.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3.xml"/></Relationships>
</file>

<file path=ppt/slideLayouts/_rels/slideLayout9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4.xml"/></Relationships>
</file>

<file path=ppt/slideLayouts/_rels/slideLayout9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5.xml"/></Relationships>
</file>

<file path=ppt/slideLayouts/_rels/slideLayout9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6.xml"/></Relationships>
</file>

<file path=ppt/slideLayouts/_rels/slideLayout97.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7.xml"/></Relationships>
</file>

<file path=ppt/slideLayouts/_rels/slideLayout98.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8.xml"/></Relationships>
</file>

<file path=ppt/slideLayouts/_rels/slideLayout9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9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long pre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9" name="Group 18"/>
          <p:cNvGrpSpPr/>
          <p:nvPr userDrawn="1"/>
        </p:nvGrpSpPr>
        <p:grpSpPr>
          <a:xfrm>
            <a:off x="454818" y="3261416"/>
            <a:ext cx="1017365" cy="520285"/>
            <a:chOff x="2259013" y="4716463"/>
            <a:chExt cx="1322387" cy="676275"/>
          </a:xfrm>
        </p:grpSpPr>
        <p:sp>
          <p:nvSpPr>
            <p:cNvPr id="2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pic>
        <p:nvPicPr>
          <p:cNvPr id="16" name="Picture 15">
            <a:extLst>
              <a:ext uri="{FF2B5EF4-FFF2-40B4-BE49-F238E27FC236}">
                <a16:creationId xmlns:a16="http://schemas.microsoft.com/office/drawing/2014/main" id="{DB0FBDCD-BEEF-402D-8FD6-B67C618D65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bwMode="black">
          <a:xfrm>
            <a:off x="9635102" y="5644214"/>
            <a:ext cx="1704217" cy="365760"/>
          </a:xfrm>
          <a:prstGeom prst="rect">
            <a:avLst/>
          </a:prstGeom>
        </p:spPr>
      </p:pic>
    </p:spTree>
    <p:custDataLst>
      <p:tags r:id="rId1"/>
    </p:custDataLst>
    <p:extLst>
      <p:ext uri="{BB962C8B-B14F-4D97-AF65-F5344CB8AC3E}">
        <p14:creationId xmlns:p14="http://schemas.microsoft.com/office/powerpoint/2010/main" val="4236514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Tree>
    <p:custDataLst>
      <p:tags r:id="rId1"/>
    </p:custDataLst>
    <p:extLst>
      <p:ext uri="{BB962C8B-B14F-4D97-AF65-F5344CB8AC3E}">
        <p14:creationId xmlns:p14="http://schemas.microsoft.com/office/powerpoint/2010/main" val="76801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userDrawn="1">
  <p:cSld name="Phas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88543"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9" name="Rectangle 8"/>
          <p:cNvSpPr/>
          <p:nvPr userDrawn="1"/>
        </p:nvSpPr>
        <p:spPr>
          <a:xfrm>
            <a:off x="2758967"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0" name="Rectangle 9"/>
          <p:cNvSpPr/>
          <p:nvPr userDrawn="1"/>
        </p:nvSpPr>
        <p:spPr>
          <a:xfrm>
            <a:off x="5029391"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1" name="Rectangle 10"/>
          <p:cNvSpPr/>
          <p:nvPr userDrawn="1"/>
        </p:nvSpPr>
        <p:spPr>
          <a:xfrm>
            <a:off x="7299814"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2" name="Rectangle 11"/>
          <p:cNvSpPr/>
          <p:nvPr userDrawn="1"/>
        </p:nvSpPr>
        <p:spPr>
          <a:xfrm>
            <a:off x="9570238" y="5962073"/>
            <a:ext cx="2198090" cy="536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1200" dirty="0">
              <a:solidFill>
                <a:prstClr val="white"/>
              </a:solidFill>
            </a:endParaRPr>
          </a:p>
        </p:txBody>
      </p:sp>
      <p:sp>
        <p:nvSpPr>
          <p:cNvPr id="14" name="Rectangle 13"/>
          <p:cNvSpPr/>
          <p:nvPr userDrawn="1"/>
        </p:nvSpPr>
        <p:spPr>
          <a:xfrm>
            <a:off x="7290697"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5" name="Rectangle 14"/>
          <p:cNvSpPr/>
          <p:nvPr userDrawn="1"/>
        </p:nvSpPr>
        <p:spPr>
          <a:xfrm>
            <a:off x="2747224"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Rectangle 15"/>
          <p:cNvSpPr/>
          <p:nvPr userDrawn="1"/>
        </p:nvSpPr>
        <p:spPr>
          <a:xfrm>
            <a:off x="475488"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Rectangle 16"/>
          <p:cNvSpPr/>
          <p:nvPr userDrawn="1"/>
        </p:nvSpPr>
        <p:spPr>
          <a:xfrm>
            <a:off x="5018961" y="2158073"/>
            <a:ext cx="2199361" cy="746076"/>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8" name="Rectangle 17"/>
          <p:cNvSpPr/>
          <p:nvPr userDrawn="1"/>
        </p:nvSpPr>
        <p:spPr>
          <a:xfrm>
            <a:off x="9562434" y="2158073"/>
            <a:ext cx="2199361" cy="746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sz="1197" b="0" i="0" u="none" strike="noStrike" kern="1200" baseline="0">
                <a:solidFill>
                  <a:srgbClr val="76777B"/>
                </a:solidFill>
                <a:latin typeface="+mn-lt"/>
                <a:ea typeface="+mn-ea"/>
                <a:cs typeface="+mn-cs"/>
              </a:defRPr>
            </a:pPr>
            <a:endParaRPr lang="en-US" sz="1197" dirty="0">
              <a:solidFill>
                <a:srgbClr val="333333"/>
              </a:solidFill>
            </a:endParaRPr>
          </a:p>
        </p:txBody>
      </p:sp>
      <p:grpSp>
        <p:nvGrpSpPr>
          <p:cNvPr id="19" name="Group 18"/>
          <p:cNvGrpSpPr/>
          <p:nvPr userDrawn="1"/>
        </p:nvGrpSpPr>
        <p:grpSpPr>
          <a:xfrm>
            <a:off x="2711037" y="2166939"/>
            <a:ext cx="6808677" cy="3852861"/>
            <a:chOff x="2087286" y="3225752"/>
            <a:chExt cx="4964662" cy="1856497"/>
          </a:xfrm>
        </p:grpSpPr>
        <p:cxnSp>
          <p:nvCxnSpPr>
            <p:cNvPr id="20" name="Straight Connector 19"/>
            <p:cNvCxnSpPr/>
            <p:nvPr/>
          </p:nvCxnSpPr>
          <p:spPr>
            <a:xfrm>
              <a:off x="208728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43761"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9894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51948"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4" name="Oval 23"/>
          <p:cNvSpPr/>
          <p:nvPr userDrawn="1"/>
        </p:nvSpPr>
        <p:spPr>
          <a:xfrm>
            <a:off x="2493737"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24"/>
          <p:cNvSpPr/>
          <p:nvPr userDrawn="1"/>
        </p:nvSpPr>
        <p:spPr>
          <a:xfrm>
            <a:off x="4765473"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7037209"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9308946"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Plus 27"/>
          <p:cNvSpPr/>
          <p:nvPr userDrawn="1"/>
        </p:nvSpPr>
        <p:spPr>
          <a:xfrm>
            <a:off x="2592315"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Plus 28"/>
          <p:cNvSpPr/>
          <p:nvPr userDrawn="1"/>
        </p:nvSpPr>
        <p:spPr>
          <a:xfrm>
            <a:off x="4864051"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Plus 29"/>
          <p:cNvSpPr/>
          <p:nvPr userDrawn="1"/>
        </p:nvSpPr>
        <p:spPr>
          <a:xfrm>
            <a:off x="7135788"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Equal 30"/>
          <p:cNvSpPr/>
          <p:nvPr userDrawn="1"/>
        </p:nvSpPr>
        <p:spPr>
          <a:xfrm>
            <a:off x="9409266" y="2415916"/>
            <a:ext cx="237444" cy="237744"/>
          </a:xfrm>
          <a:prstGeom prst="math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Text Placeholder 34"/>
          <p:cNvSpPr txBox="1">
            <a:spLocks/>
          </p:cNvSpPr>
          <p:nvPr userDrawn="1"/>
        </p:nvSpPr>
        <p:spPr>
          <a:xfrm>
            <a:off x="2722299"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333333"/>
              </a:solidFill>
            </a:endParaRPr>
          </a:p>
        </p:txBody>
      </p:sp>
      <p:sp>
        <p:nvSpPr>
          <p:cNvPr id="33" name="Text Placeholder 37"/>
          <p:cNvSpPr txBox="1">
            <a:spLocks/>
          </p:cNvSpPr>
          <p:nvPr userDrawn="1"/>
        </p:nvSpPr>
        <p:spPr>
          <a:xfrm>
            <a:off x="7250755"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333333"/>
              </a:solidFill>
            </a:endParaRPr>
          </a:p>
        </p:txBody>
      </p:sp>
      <p:sp>
        <p:nvSpPr>
          <p:cNvPr id="34" name="Text Placeholder 3"/>
          <p:cNvSpPr>
            <a:spLocks noGrp="1"/>
          </p:cNvSpPr>
          <p:nvPr>
            <p:ph type="body" sz="quarter" idx="15"/>
          </p:nvPr>
        </p:nvSpPr>
        <p:spPr>
          <a:xfrm>
            <a:off x="457200" y="1508761"/>
            <a:ext cx="11290299" cy="504825"/>
          </a:xfrm>
        </p:spPr>
        <p:txBody>
          <a:bodyPr anchor="b" anchorCtr="0">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35" name="Text Placeholder 75"/>
          <p:cNvSpPr>
            <a:spLocks noGrp="1"/>
          </p:cNvSpPr>
          <p:nvPr>
            <p:ph type="body" sz="quarter" idx="20"/>
          </p:nvPr>
        </p:nvSpPr>
        <p:spPr>
          <a:xfrm>
            <a:off x="609600"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6" name="Text Placeholder 75"/>
          <p:cNvSpPr>
            <a:spLocks noGrp="1"/>
          </p:cNvSpPr>
          <p:nvPr>
            <p:ph type="body" sz="quarter" idx="21"/>
          </p:nvPr>
        </p:nvSpPr>
        <p:spPr>
          <a:xfrm>
            <a:off x="2883694"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7" name="Text Placeholder 75"/>
          <p:cNvSpPr>
            <a:spLocks noGrp="1"/>
          </p:cNvSpPr>
          <p:nvPr>
            <p:ph type="body" sz="quarter" idx="22"/>
          </p:nvPr>
        </p:nvSpPr>
        <p:spPr>
          <a:xfrm>
            <a:off x="5157788"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8" name="Text Placeholder 75"/>
          <p:cNvSpPr>
            <a:spLocks noGrp="1"/>
          </p:cNvSpPr>
          <p:nvPr>
            <p:ph type="body" sz="quarter" idx="23"/>
          </p:nvPr>
        </p:nvSpPr>
        <p:spPr>
          <a:xfrm>
            <a:off x="7431882"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9" name="Text Placeholder 75"/>
          <p:cNvSpPr>
            <a:spLocks noGrp="1"/>
          </p:cNvSpPr>
          <p:nvPr>
            <p:ph type="body" sz="quarter" idx="24"/>
          </p:nvPr>
        </p:nvSpPr>
        <p:spPr>
          <a:xfrm>
            <a:off x="9705975"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40" name="Text Placeholder 6"/>
          <p:cNvSpPr>
            <a:spLocks noGrp="1"/>
          </p:cNvSpPr>
          <p:nvPr>
            <p:ph type="body" sz="quarter" idx="25"/>
          </p:nvPr>
        </p:nvSpPr>
        <p:spPr>
          <a:xfrm>
            <a:off x="504825" y="2151445"/>
            <a:ext cx="2173817" cy="731264"/>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1" name="Text Placeholder 6"/>
          <p:cNvSpPr>
            <a:spLocks noGrp="1"/>
          </p:cNvSpPr>
          <p:nvPr>
            <p:ph type="body" sz="quarter" idx="16"/>
          </p:nvPr>
        </p:nvSpPr>
        <p:spPr>
          <a:xfrm>
            <a:off x="2765426"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2" name="Text Placeholder 6"/>
          <p:cNvSpPr>
            <a:spLocks noGrp="1"/>
          </p:cNvSpPr>
          <p:nvPr>
            <p:ph type="body" sz="quarter" idx="17"/>
          </p:nvPr>
        </p:nvSpPr>
        <p:spPr>
          <a:xfrm>
            <a:off x="4995334"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3" name="Text Placeholder 6"/>
          <p:cNvSpPr>
            <a:spLocks noGrp="1"/>
          </p:cNvSpPr>
          <p:nvPr>
            <p:ph type="body" sz="quarter" idx="18"/>
          </p:nvPr>
        </p:nvSpPr>
        <p:spPr>
          <a:xfrm>
            <a:off x="7310968"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6"/>
          <p:cNvSpPr>
            <a:spLocks noGrp="1"/>
          </p:cNvSpPr>
          <p:nvPr>
            <p:ph type="body" sz="quarter" idx="19"/>
          </p:nvPr>
        </p:nvSpPr>
        <p:spPr>
          <a:xfrm>
            <a:off x="9582150" y="2151445"/>
            <a:ext cx="2173817" cy="746125"/>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401394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userDrawn="1">
  <p:cSld name="3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6" name="Straight Connector 5"/>
          <p:cNvCxnSpPr/>
          <p:nvPr userDrawn="1"/>
        </p:nvCxnSpPr>
        <p:spPr>
          <a:xfrm>
            <a:off x="411952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797800"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Pentagon 10"/>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2" name="Chevron 11"/>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4" name="Chevron 13"/>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5"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6"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17"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18"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9"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0"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1"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2"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3"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41863009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userDrawn="1">
  <p:cSld name="3 Phases With Details With Take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1" name="Straight Connector 20"/>
          <p:cNvCxnSpPr/>
          <p:nvPr/>
        </p:nvCxnSpPr>
        <p:spPr>
          <a:xfrm>
            <a:off x="4119523"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72400"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Pentagon 14"/>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Chevron 15"/>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Chevron 16"/>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3"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5"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6"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7"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405843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4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Chevron 14"/>
          <p:cNvSpPr/>
          <p:nvPr/>
        </p:nvSpPr>
        <p:spPr>
          <a:xfrm>
            <a:off x="323580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Pentagon 15"/>
          <p:cNvSpPr/>
          <p:nvPr userDrawn="1"/>
        </p:nvSpPr>
        <p:spPr>
          <a:xfrm>
            <a:off x="475664" y="1515920"/>
            <a:ext cx="2934585"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Text Placeholder 5"/>
          <p:cNvSpPr txBox="1">
            <a:spLocks/>
          </p:cNvSpPr>
          <p:nvPr/>
        </p:nvSpPr>
        <p:spPr>
          <a:xfrm>
            <a:off x="457199" y="1527361"/>
            <a:ext cx="265798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8" name="Text Placeholder 5"/>
          <p:cNvSpPr txBox="1">
            <a:spLocks/>
          </p:cNvSpPr>
          <p:nvPr/>
        </p:nvSpPr>
        <p:spPr>
          <a:xfrm>
            <a:off x="361662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9" name="Chevron 18"/>
          <p:cNvSpPr/>
          <p:nvPr/>
        </p:nvSpPr>
        <p:spPr>
          <a:xfrm>
            <a:off x="6032909"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0" name="Text Placeholder 5"/>
          <p:cNvSpPr txBox="1">
            <a:spLocks/>
          </p:cNvSpPr>
          <p:nvPr/>
        </p:nvSpPr>
        <p:spPr>
          <a:xfrm>
            <a:off x="6413735"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1" name="Chevron 20"/>
          <p:cNvSpPr/>
          <p:nvPr/>
        </p:nvSpPr>
        <p:spPr>
          <a:xfrm>
            <a:off x="881688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2" name="Text Placeholder 5"/>
          <p:cNvSpPr txBox="1">
            <a:spLocks/>
          </p:cNvSpPr>
          <p:nvPr/>
        </p:nvSpPr>
        <p:spPr>
          <a:xfrm>
            <a:off x="919770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7"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38"/>
          </p:nvPr>
        </p:nvSpPr>
        <p:spPr>
          <a:xfrm>
            <a:off x="5334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1"/>
          </p:nvPr>
        </p:nvSpPr>
        <p:spPr>
          <a:xfrm>
            <a:off x="33528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3"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4"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5" name="Text Placeholder 43"/>
          <p:cNvSpPr>
            <a:spLocks noGrp="1"/>
          </p:cNvSpPr>
          <p:nvPr>
            <p:ph type="body" sz="quarter" idx="44"/>
          </p:nvPr>
        </p:nvSpPr>
        <p:spPr>
          <a:xfrm>
            <a:off x="6172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6"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8" name="Text Placeholder 43"/>
          <p:cNvSpPr>
            <a:spLocks noGrp="1"/>
          </p:cNvSpPr>
          <p:nvPr>
            <p:ph type="body" sz="quarter" idx="47"/>
          </p:nvPr>
        </p:nvSpPr>
        <p:spPr>
          <a:xfrm>
            <a:off x="8966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33199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4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199" y="1515920"/>
            <a:ext cx="11299372" cy="3929204"/>
            <a:chOff x="457199" y="1515920"/>
            <a:chExt cx="11299372" cy="3929204"/>
          </a:xfrm>
        </p:grpSpPr>
        <p:grpSp>
          <p:nvGrpSpPr>
            <p:cNvPr id="14" name="Group 13"/>
            <p:cNvGrpSpPr/>
            <p:nvPr/>
          </p:nvGrpSpPr>
          <p:grpSpPr>
            <a:xfrm>
              <a:off x="3161579" y="2385967"/>
              <a:ext cx="5524904" cy="3059157"/>
              <a:chOff x="3161579" y="2385967"/>
              <a:chExt cx="5524904" cy="3593919"/>
            </a:xfrm>
          </p:grpSpPr>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57199" y="1515920"/>
              <a:ext cx="11299372" cy="800100"/>
              <a:chOff x="457199" y="1515920"/>
              <a:chExt cx="11190627" cy="800100"/>
            </a:xfrm>
          </p:grpSpPr>
          <p:sp>
            <p:nvSpPr>
              <p:cNvPr id="16" name="Chevron 15"/>
              <p:cNvSpPr/>
              <p:nvPr/>
            </p:nvSpPr>
            <p:spPr>
              <a:xfrm>
                <a:off x="3209061"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Pentagon 16"/>
              <p:cNvSpPr/>
              <p:nvPr userDrawn="1"/>
            </p:nvSpPr>
            <p:spPr>
              <a:xfrm>
                <a:off x="475486" y="1515920"/>
                <a:ext cx="2906343"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8" name="Text Placeholder 5"/>
              <p:cNvSpPr txBox="1">
                <a:spLocks/>
              </p:cNvSpPr>
              <p:nvPr/>
            </p:nvSpPr>
            <p:spPr>
              <a:xfrm>
                <a:off x="457199" y="1527361"/>
                <a:ext cx="263240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9" name="Text Placeholder 5"/>
              <p:cNvSpPr txBox="1">
                <a:spLocks/>
              </p:cNvSpPr>
              <p:nvPr/>
            </p:nvSpPr>
            <p:spPr>
              <a:xfrm>
                <a:off x="3586223"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0" name="Chevron 19"/>
              <p:cNvSpPr/>
              <p:nvPr/>
            </p:nvSpPr>
            <p:spPr>
              <a:xfrm>
                <a:off x="5979248"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1" name="Text Placeholder 5"/>
              <p:cNvSpPr txBox="1">
                <a:spLocks/>
              </p:cNvSpPr>
              <p:nvPr/>
            </p:nvSpPr>
            <p:spPr>
              <a:xfrm>
                <a:off x="6356409"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2" name="Chevron 21"/>
              <p:cNvSpPr/>
              <p:nvPr/>
            </p:nvSpPr>
            <p:spPr>
              <a:xfrm>
                <a:off x="8736429"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3" name="Text Placeholder 5"/>
              <p:cNvSpPr txBox="1">
                <a:spLocks/>
              </p:cNvSpPr>
              <p:nvPr/>
            </p:nvSpPr>
            <p:spPr>
              <a:xfrm>
                <a:off x="9113590"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grpSp>
      <p:sp>
        <p:nvSpPr>
          <p:cNvPr id="27"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8"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9"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0" name="Text Placeholder 43"/>
          <p:cNvSpPr>
            <a:spLocks noGrp="1"/>
          </p:cNvSpPr>
          <p:nvPr>
            <p:ph type="body" sz="quarter" idx="38"/>
          </p:nvPr>
        </p:nvSpPr>
        <p:spPr>
          <a:xfrm>
            <a:off x="5334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1"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2"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3" name="Text Placeholder 43"/>
          <p:cNvSpPr>
            <a:spLocks noGrp="1"/>
          </p:cNvSpPr>
          <p:nvPr>
            <p:ph type="body" sz="quarter" idx="41"/>
          </p:nvPr>
        </p:nvSpPr>
        <p:spPr>
          <a:xfrm>
            <a:off x="33528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4"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6" name="Text Placeholder 43"/>
          <p:cNvSpPr>
            <a:spLocks noGrp="1"/>
          </p:cNvSpPr>
          <p:nvPr>
            <p:ph type="body" sz="quarter" idx="44"/>
          </p:nvPr>
        </p:nvSpPr>
        <p:spPr>
          <a:xfrm>
            <a:off x="6172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7"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9" name="Text Placeholder 43"/>
          <p:cNvSpPr>
            <a:spLocks noGrp="1"/>
          </p:cNvSpPr>
          <p:nvPr>
            <p:ph type="body" sz="quarter" idx="47"/>
          </p:nvPr>
        </p:nvSpPr>
        <p:spPr>
          <a:xfrm>
            <a:off x="8966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96865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5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40" name="Group 39"/>
          <p:cNvGrpSpPr/>
          <p:nvPr userDrawn="1"/>
        </p:nvGrpSpPr>
        <p:grpSpPr>
          <a:xfrm>
            <a:off x="457200" y="1506775"/>
            <a:ext cx="11258672" cy="800100"/>
            <a:chOff x="457201" y="1954069"/>
            <a:chExt cx="10257343" cy="800100"/>
          </a:xfrm>
        </p:grpSpPr>
        <p:sp>
          <p:nvSpPr>
            <p:cNvPr id="41" name="Chevron 40"/>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2" name="Pentagon 41"/>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3" name="Chevron 42"/>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4" name="Chevron 43"/>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5" name="Chevron 44"/>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grpSp>
      <p:sp>
        <p:nvSpPr>
          <p:cNvPr id="46" name="Text Placeholder 5"/>
          <p:cNvSpPr txBox="1">
            <a:spLocks/>
          </p:cNvSpPr>
          <p:nvPr userDrawn="1"/>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7" name="Text Placeholder 5"/>
          <p:cNvSpPr txBox="1">
            <a:spLocks/>
          </p:cNvSpPr>
          <p:nvPr userDrawn="1"/>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8" name="Text Placeholder 5"/>
          <p:cNvSpPr txBox="1">
            <a:spLocks/>
          </p:cNvSpPr>
          <p:nvPr userDrawn="1"/>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9" name="Text Placeholder 5"/>
          <p:cNvSpPr txBox="1">
            <a:spLocks/>
          </p:cNvSpPr>
          <p:nvPr userDrawn="1"/>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50" name="Text Placeholder 5"/>
          <p:cNvSpPr txBox="1">
            <a:spLocks/>
          </p:cNvSpPr>
          <p:nvPr userDrawn="1"/>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nvGrpSpPr>
          <p:cNvPr id="51" name="Group 50"/>
          <p:cNvGrpSpPr/>
          <p:nvPr userDrawn="1"/>
        </p:nvGrpSpPr>
        <p:grpSpPr>
          <a:xfrm>
            <a:off x="2610036" y="2385967"/>
            <a:ext cx="6647543" cy="3583033"/>
            <a:chOff x="2610036" y="2385967"/>
            <a:chExt cx="6647543" cy="3593919"/>
          </a:xfrm>
        </p:grpSpPr>
        <p:cxnSp>
          <p:nvCxnSpPr>
            <p:cNvPr id="52" name="Straight Connector 51"/>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56"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7"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8"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9"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0"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1"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2"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3"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4"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5"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6"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7"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8"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9"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70"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248907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5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21" name="Group 20"/>
          <p:cNvGrpSpPr/>
          <p:nvPr/>
        </p:nvGrpSpPr>
        <p:grpSpPr>
          <a:xfrm>
            <a:off x="457200" y="1506775"/>
            <a:ext cx="11258672" cy="800100"/>
            <a:chOff x="457201" y="1954069"/>
            <a:chExt cx="10257343" cy="800100"/>
          </a:xfrm>
        </p:grpSpPr>
        <p:sp>
          <p:nvSpPr>
            <p:cNvPr id="27" name="Chevron 26"/>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8" name="Pentagon 27"/>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9" name="Chevron 28"/>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0" name="Chevron 29"/>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1" name="Chevron 30"/>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grpSp>
      <p:sp>
        <p:nvSpPr>
          <p:cNvPr id="22" name="Text Placeholder 5"/>
          <p:cNvSpPr txBox="1">
            <a:spLocks/>
          </p:cNvSpPr>
          <p:nvPr/>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3" name="Text Placeholder 5"/>
          <p:cNvSpPr txBox="1">
            <a:spLocks/>
          </p:cNvSpPr>
          <p:nvPr/>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4" name="Text Placeholder 5"/>
          <p:cNvSpPr txBox="1">
            <a:spLocks/>
          </p:cNvSpPr>
          <p:nvPr/>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5" name="Text Placeholder 5"/>
          <p:cNvSpPr txBox="1">
            <a:spLocks/>
          </p:cNvSpPr>
          <p:nvPr/>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6" name="Text Placeholder 5"/>
          <p:cNvSpPr txBox="1">
            <a:spLocks/>
          </p:cNvSpPr>
          <p:nvPr/>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nvGrpSpPr>
          <p:cNvPr id="16" name="Group 15"/>
          <p:cNvGrpSpPr/>
          <p:nvPr/>
        </p:nvGrpSpPr>
        <p:grpSpPr>
          <a:xfrm>
            <a:off x="2610036" y="2385967"/>
            <a:ext cx="6647543" cy="3059157"/>
            <a:chOff x="2610036" y="2385967"/>
            <a:chExt cx="6647543" cy="3593919"/>
          </a:xfrm>
        </p:grpSpPr>
        <p:cxnSp>
          <p:nvCxnSpPr>
            <p:cNvPr id="17" name="Straight Connector 16"/>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3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4"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6"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9"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4"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5"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6"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7"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8"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9"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0"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51"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2"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844873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Phases with number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7" name="Straight Connector 26"/>
          <p:cNvCxnSpPr/>
          <p:nvPr/>
        </p:nvCxnSpPr>
        <p:spPr>
          <a:xfrm>
            <a:off x="4191632"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29046"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5" name="Rectangle 24"/>
          <p:cNvSpPr/>
          <p:nvPr/>
        </p:nvSpPr>
        <p:spPr>
          <a:xfrm>
            <a:off x="4294614"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6" name="Rectangle 25"/>
          <p:cNvSpPr/>
          <p:nvPr/>
        </p:nvSpPr>
        <p:spPr>
          <a:xfrm>
            <a:off x="8132027"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0" name="Rectangle 29"/>
          <p:cNvSpPr/>
          <p:nvPr userDrawn="1"/>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1" name="Rectangle 30"/>
          <p:cNvSpPr/>
          <p:nvPr userDrawn="1"/>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2" name="Rectangle 31"/>
          <p:cNvSpPr/>
          <p:nvPr userDrawn="1"/>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6" name="TextBox 35"/>
          <p:cNvSpPr txBox="1"/>
          <p:nvPr userDrawn="1"/>
        </p:nvSpPr>
        <p:spPr>
          <a:xfrm>
            <a:off x="548802"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1</a:t>
            </a:r>
          </a:p>
        </p:txBody>
      </p:sp>
      <p:sp>
        <p:nvSpPr>
          <p:cNvPr id="37" name="TextBox 36"/>
          <p:cNvSpPr txBox="1"/>
          <p:nvPr userDrawn="1"/>
        </p:nvSpPr>
        <p:spPr>
          <a:xfrm>
            <a:off x="4380437"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2</a:t>
            </a:r>
          </a:p>
        </p:txBody>
      </p:sp>
      <p:sp>
        <p:nvSpPr>
          <p:cNvPr id="38" name="TextBox 37"/>
          <p:cNvSpPr txBox="1"/>
          <p:nvPr userDrawn="1"/>
        </p:nvSpPr>
        <p:spPr>
          <a:xfrm>
            <a:off x="8230266"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3</a:t>
            </a:r>
          </a:p>
        </p:txBody>
      </p:sp>
      <p:sp>
        <p:nvSpPr>
          <p:cNvPr id="39" name="Text Placeholder 41"/>
          <p:cNvSpPr txBox="1">
            <a:spLocks/>
          </p:cNvSpPr>
          <p:nvPr userDrawn="1"/>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0" name="Text Placeholder 41"/>
          <p:cNvSpPr txBox="1">
            <a:spLocks/>
          </p:cNvSpPr>
          <p:nvPr userDrawn="1"/>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1" name="Text Placeholder 41"/>
          <p:cNvSpPr txBox="1">
            <a:spLocks/>
          </p:cNvSpPr>
          <p:nvPr userDrawn="1"/>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3"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45"/>
          <p:cNvSpPr>
            <a:spLocks noGrp="1"/>
          </p:cNvSpPr>
          <p:nvPr>
            <p:ph type="body" sz="quarter" idx="18"/>
          </p:nvPr>
        </p:nvSpPr>
        <p:spPr>
          <a:xfrm>
            <a:off x="4572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5"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6"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7" name="Text Placeholder 45"/>
          <p:cNvSpPr>
            <a:spLocks noGrp="1"/>
          </p:cNvSpPr>
          <p:nvPr>
            <p:ph type="body" sz="quarter" idx="35"/>
          </p:nvPr>
        </p:nvSpPr>
        <p:spPr>
          <a:xfrm>
            <a:off x="431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8" name="Text Placeholder 45"/>
          <p:cNvSpPr>
            <a:spLocks noGrp="1"/>
          </p:cNvSpPr>
          <p:nvPr>
            <p:ph type="body" sz="quarter" idx="36"/>
          </p:nvPr>
        </p:nvSpPr>
        <p:spPr>
          <a:xfrm>
            <a:off x="812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3521433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Phases with number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0" name="Straight Connector 9"/>
          <p:cNvCxnSpPr/>
          <p:nvPr/>
        </p:nvCxnSpPr>
        <p:spPr>
          <a:xfrm>
            <a:off x="8029046"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2" name="Rectangle 11"/>
          <p:cNvSpPr/>
          <p:nvPr/>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4" name="Rectangle 13"/>
          <p:cNvSpPr/>
          <p:nvPr/>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6" name="Rectangle 25"/>
          <p:cNvSpPr/>
          <p:nvPr/>
        </p:nvSpPr>
        <p:spPr>
          <a:xfrm>
            <a:off x="457200"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7" name="Rectangle 26"/>
          <p:cNvSpPr/>
          <p:nvPr/>
        </p:nvSpPr>
        <p:spPr>
          <a:xfrm>
            <a:off x="4294614"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8" name="Rectangle 27"/>
          <p:cNvSpPr/>
          <p:nvPr/>
        </p:nvSpPr>
        <p:spPr>
          <a:xfrm>
            <a:off x="8132027"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6" name="TextBox 15"/>
          <p:cNvSpPr txBox="1"/>
          <p:nvPr/>
        </p:nvSpPr>
        <p:spPr>
          <a:xfrm>
            <a:off x="548802"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1</a:t>
            </a:r>
          </a:p>
        </p:txBody>
      </p:sp>
      <p:sp>
        <p:nvSpPr>
          <p:cNvPr id="17" name="TextBox 16"/>
          <p:cNvSpPr txBox="1"/>
          <p:nvPr/>
        </p:nvSpPr>
        <p:spPr>
          <a:xfrm>
            <a:off x="4380437"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2</a:t>
            </a:r>
          </a:p>
        </p:txBody>
      </p:sp>
      <p:sp>
        <p:nvSpPr>
          <p:cNvPr id="18" name="TextBox 17"/>
          <p:cNvSpPr txBox="1"/>
          <p:nvPr/>
        </p:nvSpPr>
        <p:spPr>
          <a:xfrm>
            <a:off x="8230266"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3</a:t>
            </a:r>
          </a:p>
        </p:txBody>
      </p:sp>
      <p:sp>
        <p:nvSpPr>
          <p:cNvPr id="19" name="Text Placeholder 41"/>
          <p:cNvSpPr txBox="1">
            <a:spLocks/>
          </p:cNvSpPr>
          <p:nvPr/>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0" name="Text Placeholder 41"/>
          <p:cNvSpPr txBox="1">
            <a:spLocks/>
          </p:cNvSpPr>
          <p:nvPr/>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1" name="Text Placeholder 41"/>
          <p:cNvSpPr txBox="1">
            <a:spLocks/>
          </p:cNvSpPr>
          <p:nvPr/>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cxnSp>
        <p:nvCxnSpPr>
          <p:cNvPr id="25" name="Straight Connector 24"/>
          <p:cNvCxnSpPr/>
          <p:nvPr/>
        </p:nvCxnSpPr>
        <p:spPr>
          <a:xfrm>
            <a:off x="4197275"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9"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2"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3" name="Text Placeholder 45"/>
          <p:cNvSpPr>
            <a:spLocks noGrp="1"/>
          </p:cNvSpPr>
          <p:nvPr>
            <p:ph type="body" sz="quarter" idx="18"/>
          </p:nvPr>
        </p:nvSpPr>
        <p:spPr>
          <a:xfrm>
            <a:off x="4572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4"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6" name="Text Placeholder 45"/>
          <p:cNvSpPr>
            <a:spLocks noGrp="1"/>
          </p:cNvSpPr>
          <p:nvPr>
            <p:ph type="body" sz="quarter" idx="35"/>
          </p:nvPr>
        </p:nvSpPr>
        <p:spPr>
          <a:xfrm>
            <a:off x="431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7" name="Text Placeholder 45"/>
          <p:cNvSpPr>
            <a:spLocks noGrp="1"/>
          </p:cNvSpPr>
          <p:nvPr>
            <p:ph type="body" sz="quarter" idx="36"/>
          </p:nvPr>
        </p:nvSpPr>
        <p:spPr>
          <a:xfrm>
            <a:off x="812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4193734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userDrawn="1">
  <p:cSld name="Flow chart with takeaway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grpSp>
        <p:nvGrpSpPr>
          <p:cNvPr id="9" name="Group 8"/>
          <p:cNvGrpSpPr/>
          <p:nvPr userDrawn="1"/>
        </p:nvGrpSpPr>
        <p:grpSpPr>
          <a:xfrm>
            <a:off x="457199" y="1504950"/>
            <a:ext cx="11277601" cy="3405142"/>
            <a:chOff x="457200" y="1601055"/>
            <a:chExt cx="8229600" cy="3212932"/>
          </a:xfrm>
        </p:grpSpPr>
        <p:cxnSp>
          <p:nvCxnSpPr>
            <p:cNvPr id="10" name="Straight Connector 9"/>
            <p:cNvCxnSpPr/>
            <p:nvPr/>
          </p:nvCxnSpPr>
          <p:spPr>
            <a:xfrm>
              <a:off x="5520042" y="4323684"/>
              <a:ext cx="1270674" cy="0"/>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nvGrpSpPr>
            <p:cNvPr id="11" name="Group 10"/>
            <p:cNvGrpSpPr/>
            <p:nvPr/>
          </p:nvGrpSpPr>
          <p:grpSpPr>
            <a:xfrm>
              <a:off x="5520042" y="2091359"/>
              <a:ext cx="1283374" cy="1116162"/>
              <a:chOff x="5520042" y="2091359"/>
              <a:chExt cx="1283374" cy="1116162"/>
            </a:xfrm>
          </p:grpSpPr>
          <p:cxnSp>
            <p:nvCxnSpPr>
              <p:cNvPr id="22" name="Elbow Connector 21"/>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3" name="Straight Connector 22"/>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grpSp>
          <p:nvGrpSpPr>
            <p:cNvPr id="12" name="Group 11"/>
            <p:cNvGrpSpPr/>
            <p:nvPr/>
          </p:nvGrpSpPr>
          <p:grpSpPr>
            <a:xfrm>
              <a:off x="2359565" y="2652674"/>
              <a:ext cx="1283374" cy="1674882"/>
              <a:chOff x="5520042" y="2091359"/>
              <a:chExt cx="1283374" cy="1116162"/>
            </a:xfrm>
          </p:grpSpPr>
          <p:cxnSp>
            <p:nvCxnSpPr>
              <p:cNvPr id="20" name="Elbow Connector 19"/>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1" name="Straight Connector 20"/>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sp>
          <p:nvSpPr>
            <p:cNvPr id="14" name="Rectangle 13"/>
            <p:cNvSpPr/>
            <p:nvPr/>
          </p:nvSpPr>
          <p:spPr>
            <a:xfrm>
              <a:off x="457200" y="2996258"/>
              <a:ext cx="1896084" cy="980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5" name="Rectangle 14"/>
            <p:cNvSpPr/>
            <p:nvPr/>
          </p:nvSpPr>
          <p:spPr>
            <a:xfrm>
              <a:off x="3623958" y="3833380"/>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6" name="Rectangle 15"/>
            <p:cNvSpPr/>
            <p:nvPr/>
          </p:nvSpPr>
          <p:spPr>
            <a:xfrm>
              <a:off x="6790716" y="2717217"/>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7" name="Rectangle 16"/>
            <p:cNvSpPr/>
            <p:nvPr/>
          </p:nvSpPr>
          <p:spPr>
            <a:xfrm>
              <a:off x="6790716" y="3833380"/>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8" name="Rectangle 17"/>
            <p:cNvSpPr/>
            <p:nvPr/>
          </p:nvSpPr>
          <p:spPr>
            <a:xfrm>
              <a:off x="3623958" y="2159136"/>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9" name="Rectangle 18"/>
            <p:cNvSpPr/>
            <p:nvPr/>
          </p:nvSpPr>
          <p:spPr>
            <a:xfrm>
              <a:off x="6790716" y="1601055"/>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grpSp>
      <p:sp>
        <p:nvSpPr>
          <p:cNvPr id="24" name="Text Placeholder 4"/>
          <p:cNvSpPr>
            <a:spLocks noGrp="1"/>
          </p:cNvSpPr>
          <p:nvPr>
            <p:ph type="body" sz="quarter" idx="18"/>
          </p:nvPr>
        </p:nvSpPr>
        <p:spPr>
          <a:xfrm>
            <a:off x="463552" y="30018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5" name="Text Placeholder 4"/>
          <p:cNvSpPr>
            <a:spLocks noGrp="1"/>
          </p:cNvSpPr>
          <p:nvPr>
            <p:ph type="body" sz="quarter" idx="19"/>
          </p:nvPr>
        </p:nvSpPr>
        <p:spPr>
          <a:xfrm>
            <a:off x="4803775" y="2088903"/>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6" name="Text Placeholder 4"/>
          <p:cNvSpPr>
            <a:spLocks noGrp="1"/>
          </p:cNvSpPr>
          <p:nvPr>
            <p:ph type="body" sz="quarter" idx="33"/>
          </p:nvPr>
        </p:nvSpPr>
        <p:spPr>
          <a:xfrm>
            <a:off x="4803775" y="3886200"/>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7" name="Text Placeholder 4"/>
          <p:cNvSpPr>
            <a:spLocks noGrp="1"/>
          </p:cNvSpPr>
          <p:nvPr>
            <p:ph type="body" sz="quarter" idx="34"/>
          </p:nvPr>
        </p:nvSpPr>
        <p:spPr>
          <a:xfrm>
            <a:off x="9137652" y="15159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8" name="Text Placeholder 4"/>
          <p:cNvSpPr>
            <a:spLocks noGrp="1"/>
          </p:cNvSpPr>
          <p:nvPr>
            <p:ph type="body" sz="quarter" idx="35"/>
          </p:nvPr>
        </p:nvSpPr>
        <p:spPr>
          <a:xfrm>
            <a:off x="9137652" y="26924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9" name="Text Placeholder 4"/>
          <p:cNvSpPr>
            <a:spLocks noGrp="1"/>
          </p:cNvSpPr>
          <p:nvPr>
            <p:ph type="body" sz="quarter" idx="36"/>
          </p:nvPr>
        </p:nvSpPr>
        <p:spPr>
          <a:xfrm>
            <a:off x="9137652" y="38862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881926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rt with title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3"/>
          <p:cNvSpPr>
            <a:spLocks noGrp="1"/>
          </p:cNvSpPr>
          <p:nvPr>
            <p:ph type="body" sz="quarter" idx="15"/>
          </p:nvPr>
        </p:nvSpPr>
        <p:spPr>
          <a:xfrm>
            <a:off x="457199" y="1508760"/>
            <a:ext cx="112871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Text Placeholder 47"/>
          <p:cNvSpPr>
            <a:spLocks noGrp="1"/>
          </p:cNvSpPr>
          <p:nvPr>
            <p:ph type="body" sz="quarter" idx="26"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3505101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2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331"/>
            <a:ext cx="11277600" cy="2325270"/>
            <a:chOff x="447675" y="1601056"/>
            <a:chExt cx="8239125" cy="2325270"/>
          </a:xfrm>
        </p:grpSpPr>
        <p:sp>
          <p:nvSpPr>
            <p:cNvPr id="9" name="Rectangle 8"/>
            <p:cNvSpPr/>
            <p:nvPr/>
          </p:nvSpPr>
          <p:spPr>
            <a:xfrm>
              <a:off x="2802054" y="1601056"/>
              <a:ext cx="3548394" cy="922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0" name="Rectangle 9"/>
            <p:cNvSpPr/>
            <p:nvPr/>
          </p:nvSpPr>
          <p:spPr>
            <a:xfrm>
              <a:off x="5138406"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cxnSp>
          <p:nvCxnSpPr>
            <p:cNvPr id="11" name="Elbow Connector 10"/>
            <p:cNvCxnSpPr>
              <a:stCxn id="14" idx="0"/>
              <a:endCxn id="10" idx="0"/>
            </p:cNvCxnSpPr>
            <p:nvPr/>
          </p:nvCxnSpPr>
          <p:spPr>
            <a:xfrm rot="5400000" flipH="1" flipV="1">
              <a:off x="4567237" y="658908"/>
              <a:ext cx="12700" cy="4690731"/>
            </a:xfrm>
            <a:prstGeom prst="bentConnector3">
              <a:avLst>
                <a:gd name="adj1" fmla="val 18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Straight Connector 11"/>
            <p:cNvCxnSpPr/>
            <p:nvPr/>
          </p:nvCxnSpPr>
          <p:spPr>
            <a:xfrm>
              <a:off x="4566726" y="2523109"/>
              <a:ext cx="0" cy="25819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4" name="Rectangle 13"/>
            <p:cNvSpPr/>
            <p:nvPr/>
          </p:nvSpPr>
          <p:spPr>
            <a:xfrm>
              <a:off x="447675"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grpSp>
      <p:sp>
        <p:nvSpPr>
          <p:cNvPr id="15"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6" name="Text Placeholder 4"/>
          <p:cNvSpPr>
            <a:spLocks noGrp="1"/>
          </p:cNvSpPr>
          <p:nvPr>
            <p:ph type="body" sz="quarter" idx="18"/>
          </p:nvPr>
        </p:nvSpPr>
        <p:spPr>
          <a:xfrm>
            <a:off x="3663952" y="1541372"/>
            <a:ext cx="4870448"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17" name="Text Placeholder 4"/>
          <p:cNvSpPr>
            <a:spLocks noGrp="1"/>
          </p:cNvSpPr>
          <p:nvPr>
            <p:ph type="body" sz="quarter" idx="19"/>
          </p:nvPr>
        </p:nvSpPr>
        <p:spPr>
          <a:xfrm>
            <a:off x="434975"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18" name="Text Placeholder 4"/>
          <p:cNvSpPr>
            <a:spLocks noGrp="1"/>
          </p:cNvSpPr>
          <p:nvPr>
            <p:ph type="body" sz="quarter" idx="24"/>
          </p:nvPr>
        </p:nvSpPr>
        <p:spPr>
          <a:xfrm>
            <a:off x="6858000"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85463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3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457200" y="1515330"/>
            <a:ext cx="11277600" cy="3656745"/>
            <a:chOff x="457200" y="1601054"/>
            <a:chExt cx="8229600" cy="3656745"/>
          </a:xfrm>
        </p:grpSpPr>
        <p:cxnSp>
          <p:nvCxnSpPr>
            <p:cNvPr id="10" name="Elbow Connector 9"/>
            <p:cNvCxnSpPr/>
            <p:nvPr/>
          </p:nvCxnSpPr>
          <p:spPr>
            <a:xfrm rot="5400000">
              <a:off x="2095710" y="3369871"/>
              <a:ext cx="471905" cy="1495327"/>
            </a:xfrm>
            <a:prstGeom prst="bentConnector3">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1" name="Straight Connector 10"/>
            <p:cNvCxnSpPr/>
            <p:nvPr/>
          </p:nvCxnSpPr>
          <p:spPr>
            <a:xfrm>
              <a:off x="6059169" y="3890493"/>
              <a:ext cx="0" cy="202937"/>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Elbow Connector 11"/>
            <p:cNvCxnSpPr/>
            <p:nvPr/>
          </p:nvCxnSpPr>
          <p:spPr>
            <a:xfrm rot="5400000" flipH="1" flipV="1">
              <a:off x="6070645" y="2863937"/>
              <a:ext cx="17413" cy="2979100"/>
            </a:xfrm>
            <a:prstGeom prst="bentConnector3">
              <a:avLst>
                <a:gd name="adj1" fmla="val 1417941"/>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4" name="Elbow Connector 13"/>
            <p:cNvCxnSpPr/>
            <p:nvPr/>
          </p:nvCxnSpPr>
          <p:spPr>
            <a:xfrm rot="5400000" flipH="1" flipV="1">
              <a:off x="4569070" y="1487721"/>
              <a:ext cx="17413" cy="2979100"/>
            </a:xfrm>
            <a:prstGeom prst="bentConnector3">
              <a:avLst>
                <a:gd name="adj1" fmla="val 1275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5" name="Straight Connector 14"/>
            <p:cNvCxnSpPr/>
            <p:nvPr/>
          </p:nvCxnSpPr>
          <p:spPr>
            <a:xfrm>
              <a:off x="4568166" y="2502986"/>
              <a:ext cx="0" cy="256884"/>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6" name="Rectangle 15"/>
            <p:cNvSpPr/>
            <p:nvPr/>
          </p:nvSpPr>
          <p:spPr>
            <a:xfrm>
              <a:off x="457200"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7" name="Rectangle 16"/>
            <p:cNvSpPr/>
            <p:nvPr/>
          </p:nvSpPr>
          <p:spPr>
            <a:xfrm>
              <a:off x="34541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8" name="Rectangle 17"/>
            <p:cNvSpPr/>
            <p:nvPr/>
          </p:nvSpPr>
          <p:spPr>
            <a:xfrm>
              <a:off x="64332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9" name="Rectangle 18"/>
            <p:cNvSpPr/>
            <p:nvPr/>
          </p:nvSpPr>
          <p:spPr>
            <a:xfrm>
              <a:off x="19525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0" name="Rectangle 19"/>
            <p:cNvSpPr/>
            <p:nvPr/>
          </p:nvSpPr>
          <p:spPr>
            <a:xfrm>
              <a:off x="49316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1" name="Rectangle 20"/>
            <p:cNvSpPr/>
            <p:nvPr/>
          </p:nvSpPr>
          <p:spPr>
            <a:xfrm>
              <a:off x="3446129" y="1601054"/>
              <a:ext cx="2253598" cy="90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grpSp>
      <p:sp>
        <p:nvSpPr>
          <p:cNvPr id="2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4"/>
          <p:cNvSpPr>
            <a:spLocks noGrp="1"/>
          </p:cNvSpPr>
          <p:nvPr>
            <p:ph type="body" sz="quarter" idx="18"/>
          </p:nvPr>
        </p:nvSpPr>
        <p:spPr>
          <a:xfrm>
            <a:off x="4578351" y="1541372"/>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0" name="Text Placeholder 4"/>
          <p:cNvSpPr>
            <a:spLocks noGrp="1"/>
          </p:cNvSpPr>
          <p:nvPr>
            <p:ph type="body" sz="quarter" idx="25"/>
          </p:nvPr>
        </p:nvSpPr>
        <p:spPr>
          <a:xfrm>
            <a:off x="492066" y="4273549"/>
            <a:ext cx="3033216"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1" name="Text Placeholder 4"/>
          <p:cNvSpPr>
            <a:spLocks noGrp="1"/>
          </p:cNvSpPr>
          <p:nvPr>
            <p:ph type="body" sz="quarter" idx="26"/>
          </p:nvPr>
        </p:nvSpPr>
        <p:spPr>
          <a:xfrm>
            <a:off x="4610719" y="4273549"/>
            <a:ext cx="3017622"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2" name="Text Placeholder 4"/>
          <p:cNvSpPr>
            <a:spLocks noGrp="1"/>
          </p:cNvSpPr>
          <p:nvPr>
            <p:ph type="body" sz="quarter" idx="27"/>
          </p:nvPr>
        </p:nvSpPr>
        <p:spPr>
          <a:xfrm>
            <a:off x="8671172" y="4273549"/>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3" name="Text Placeholder 4"/>
          <p:cNvSpPr>
            <a:spLocks noGrp="1"/>
          </p:cNvSpPr>
          <p:nvPr>
            <p:ph type="body" sz="quarter" idx="19"/>
          </p:nvPr>
        </p:nvSpPr>
        <p:spPr>
          <a:xfrm>
            <a:off x="2548221"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34" name="Text Placeholder 4"/>
          <p:cNvSpPr>
            <a:spLocks noGrp="1"/>
          </p:cNvSpPr>
          <p:nvPr>
            <p:ph type="body" sz="quarter" idx="24"/>
          </p:nvPr>
        </p:nvSpPr>
        <p:spPr>
          <a:xfrm>
            <a:off x="6609046"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228142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 name="Text Placeholder 2"/>
          <p:cNvSpPr>
            <a:spLocks noGrp="1"/>
          </p:cNvSpPr>
          <p:nvPr>
            <p:ph type="body" idx="1"/>
          </p:nvPr>
        </p:nvSpPr>
        <p:spPr>
          <a:xfrm>
            <a:off x="454736" y="3617981"/>
            <a:ext cx="11277600" cy="430203"/>
          </a:xfrm>
        </p:spPr>
        <p:txBody>
          <a:bodyPr>
            <a:normAutofit/>
          </a:bodyPr>
          <a:lstStyle>
            <a:lvl1pPr marL="0" indent="0">
              <a:buNone/>
              <a:defRPr sz="1800" baseline="0">
                <a:solidFill>
                  <a:schemeClr val="tx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sp>
        <p:nvSpPr>
          <p:cNvPr id="7" name="Title 6"/>
          <p:cNvSpPr>
            <a:spLocks noGrp="1"/>
          </p:cNvSpPr>
          <p:nvPr>
            <p:ph type="title"/>
          </p:nvPr>
        </p:nvSpPr>
        <p:spPr>
          <a:xfrm>
            <a:off x="457200" y="2605155"/>
            <a:ext cx="11277600" cy="939801"/>
          </a:xfrm>
        </p:spPr>
        <p:txBody>
          <a:bodyPr>
            <a:normAutofit/>
          </a:bodyPr>
          <a:lstStyle>
            <a:lvl1pPr>
              <a:defRPr sz="2400" baseline="0">
                <a:solidFill>
                  <a:schemeClr val="tx2"/>
                </a:solidFill>
              </a:defRPr>
            </a:lvl1pPr>
          </a:lstStyle>
          <a:p>
            <a:r>
              <a:rPr lang="en-US" dirty="0"/>
              <a:t>Click to edit Master title style</a:t>
            </a:r>
          </a:p>
        </p:txBody>
      </p:sp>
      <p:sp>
        <p:nvSpPr>
          <p:cNvPr id="14"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15" name="Freeform 14"/>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1"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951168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Executive Summary Block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3"/>
          <p:cNvSpPr txBox="1">
            <a:spLocks/>
          </p:cNvSpPr>
          <p:nvPr/>
        </p:nvSpPr>
        <p:spPr>
          <a:xfrm>
            <a:off x="457199" y="1514771"/>
            <a:ext cx="2831003" cy="751412"/>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dirty="0">
              <a:solidFill>
                <a:prstClr val="white"/>
              </a:solidFill>
            </a:endParaRPr>
          </a:p>
        </p:txBody>
      </p:sp>
      <p:sp>
        <p:nvSpPr>
          <p:cNvPr id="10" name="Text Placeholder 3"/>
          <p:cNvSpPr txBox="1">
            <a:spLocks/>
          </p:cNvSpPr>
          <p:nvPr/>
        </p:nvSpPr>
        <p:spPr>
          <a:xfrm>
            <a:off x="457199" y="2665168"/>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sp>
        <p:nvSpPr>
          <p:cNvPr id="11" name="Text Placeholder 3"/>
          <p:cNvSpPr txBox="1">
            <a:spLocks/>
          </p:cNvSpPr>
          <p:nvPr/>
        </p:nvSpPr>
        <p:spPr>
          <a:xfrm>
            <a:off x="457199" y="3817279"/>
            <a:ext cx="2831003" cy="762180"/>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cxnSp>
        <p:nvCxnSpPr>
          <p:cNvPr id="16" name="Straight Connector 15"/>
          <p:cNvCxnSpPr/>
          <p:nvPr/>
        </p:nvCxnSpPr>
        <p:spPr>
          <a:xfrm>
            <a:off x="457199" y="2470202"/>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199" y="3622313"/>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Text Placeholder 3"/>
          <p:cNvSpPr txBox="1">
            <a:spLocks/>
          </p:cNvSpPr>
          <p:nvPr/>
        </p:nvSpPr>
        <p:spPr>
          <a:xfrm>
            <a:off x="457199" y="4960923"/>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cxnSp>
        <p:nvCxnSpPr>
          <p:cNvPr id="20" name="Straight Connector 19"/>
          <p:cNvCxnSpPr/>
          <p:nvPr/>
        </p:nvCxnSpPr>
        <p:spPr>
          <a:xfrm>
            <a:off x="457199" y="4774425"/>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Text Placeholder 2"/>
          <p:cNvSpPr>
            <a:spLocks noGrp="1"/>
          </p:cNvSpPr>
          <p:nvPr>
            <p:ph type="body" sz="quarter" idx="28"/>
          </p:nvPr>
        </p:nvSpPr>
        <p:spPr>
          <a:xfrm>
            <a:off x="457200" y="15113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29"/>
          </p:nvPr>
        </p:nvSpPr>
        <p:spPr>
          <a:xfrm>
            <a:off x="457200" y="26670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0"/>
          </p:nvPr>
        </p:nvSpPr>
        <p:spPr>
          <a:xfrm>
            <a:off x="457200" y="38227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457200" y="49784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 name="Text Placeholder 2"/>
          <p:cNvSpPr>
            <a:spLocks noGrp="1"/>
          </p:cNvSpPr>
          <p:nvPr>
            <p:ph type="body" sz="quarter" idx="32"/>
          </p:nvPr>
        </p:nvSpPr>
        <p:spPr>
          <a:xfrm>
            <a:off x="3568700" y="13970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3"/>
          </p:nvPr>
        </p:nvSpPr>
        <p:spPr>
          <a:xfrm>
            <a:off x="3568700" y="2514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4"/>
          </p:nvPr>
        </p:nvSpPr>
        <p:spPr>
          <a:xfrm>
            <a:off x="3568700" y="3657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5"/>
          </p:nvPr>
        </p:nvSpPr>
        <p:spPr>
          <a:xfrm>
            <a:off x="3568700" y="48133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650936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Text and Picture no titl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Picture Placeholder 2"/>
          <p:cNvSpPr>
            <a:spLocks noGrp="1"/>
          </p:cNvSpPr>
          <p:nvPr>
            <p:ph type="pic" sz="quarter" idx="28"/>
          </p:nvPr>
        </p:nvSpPr>
        <p:spPr>
          <a:xfrm>
            <a:off x="6489700" y="1498600"/>
            <a:ext cx="5257800" cy="4343400"/>
          </a:xfrm>
        </p:spPr>
        <p:txBody>
          <a:bodyPr/>
          <a:lstStyle/>
          <a:p>
            <a:endParaRPr lang="en-US"/>
          </a:p>
        </p:txBody>
      </p:sp>
      <p:sp>
        <p:nvSpPr>
          <p:cNvPr id="9" name="Text Placeholder 13"/>
          <p:cNvSpPr>
            <a:spLocks noGrp="1"/>
          </p:cNvSpPr>
          <p:nvPr>
            <p:ph type="body" sz="quarter" idx="29"/>
          </p:nvPr>
        </p:nvSpPr>
        <p:spPr>
          <a:xfrm>
            <a:off x="457200" y="1498600"/>
            <a:ext cx="5359400" cy="4421302"/>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144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Text and Picture no titles with takeaway">
    <p:spTree>
      <p:nvGrpSpPr>
        <p:cNvPr id="1" name=""/>
        <p:cNvGrpSpPr/>
        <p:nvPr/>
      </p:nvGrpSpPr>
      <p:grpSpPr>
        <a:xfrm>
          <a:off x="0" y="0"/>
          <a:ext cx="0" cy="0"/>
          <a:chOff x="0" y="0"/>
          <a:chExt cx="0" cy="0"/>
        </a:xfrm>
      </p:grpSpPr>
      <p:sp>
        <p:nvSpPr>
          <p:cNvPr id="3" name="Picture Placeholder 2"/>
          <p:cNvSpPr>
            <a:spLocks noGrp="1"/>
          </p:cNvSpPr>
          <p:nvPr>
            <p:ph type="pic" sz="quarter" idx="28"/>
          </p:nvPr>
        </p:nvSpPr>
        <p:spPr>
          <a:xfrm>
            <a:off x="6489700" y="1498600"/>
            <a:ext cx="5257800" cy="3886200"/>
          </a:xfrm>
        </p:spPr>
        <p:txBody>
          <a:bodyPr/>
          <a:lstStyle/>
          <a:p>
            <a:endParaRPr lang="en-US"/>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 name="Text Placeholder 13"/>
          <p:cNvSpPr>
            <a:spLocks noGrp="1"/>
          </p:cNvSpPr>
          <p:nvPr>
            <p:ph type="body" sz="quarter" idx="29"/>
          </p:nvPr>
        </p:nvSpPr>
        <p:spPr>
          <a:xfrm>
            <a:off x="457200" y="1498600"/>
            <a:ext cx="5359400" cy="3898900"/>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172482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Two Buckets with underlin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12"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16"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7" name="Text Placeholder 20"/>
          <p:cNvSpPr>
            <a:spLocks noGrp="1"/>
          </p:cNvSpPr>
          <p:nvPr>
            <p:ph type="body" sz="quarter" idx="30"/>
          </p:nvPr>
        </p:nvSpPr>
        <p:spPr>
          <a:xfrm>
            <a:off x="5334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9" name="Text Placeholder 20"/>
          <p:cNvSpPr>
            <a:spLocks noGrp="1"/>
          </p:cNvSpPr>
          <p:nvPr>
            <p:ph type="body" sz="quarter" idx="32"/>
          </p:nvPr>
        </p:nvSpPr>
        <p:spPr>
          <a:xfrm>
            <a:off x="64897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72071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Two Buckets with underlin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Text Placeholder 20"/>
          <p:cNvSpPr>
            <a:spLocks noGrp="1"/>
          </p:cNvSpPr>
          <p:nvPr>
            <p:ph type="body" sz="quarter" idx="30"/>
          </p:nvPr>
        </p:nvSpPr>
        <p:spPr>
          <a:xfrm>
            <a:off x="5334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32"/>
          </p:nvPr>
        </p:nvSpPr>
        <p:spPr>
          <a:xfrm>
            <a:off x="64897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3"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24"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25"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100447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Two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591"/>
            <a:ext cx="11277600" cy="4674806"/>
            <a:chOff x="457200" y="1506447"/>
            <a:chExt cx="8235950" cy="4674806"/>
          </a:xfrm>
        </p:grpSpPr>
        <p:sp>
          <p:nvSpPr>
            <p:cNvPr id="9" name="Rectangle 8"/>
            <p:cNvSpPr/>
            <p:nvPr/>
          </p:nvSpPr>
          <p:spPr>
            <a:xfrm>
              <a:off x="457200"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
            <p:cNvSpPr txBox="1">
              <a:spLocks/>
            </p:cNvSpPr>
            <p:nvPr/>
          </p:nvSpPr>
          <p:spPr>
            <a:xfrm>
              <a:off x="457200" y="1506447"/>
              <a:ext cx="3886200"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grpSp>
          <p:nvGrpSpPr>
            <p:cNvPr id="11" name="Group 10"/>
            <p:cNvGrpSpPr/>
            <p:nvPr/>
          </p:nvGrpSpPr>
          <p:grpSpPr>
            <a:xfrm>
              <a:off x="4809067" y="1506447"/>
              <a:ext cx="3884083" cy="4674806"/>
              <a:chOff x="4809066" y="1506447"/>
              <a:chExt cx="3894665" cy="4674806"/>
            </a:xfrm>
          </p:grpSpPr>
          <p:sp>
            <p:nvSpPr>
              <p:cNvPr id="15" name="Rectangle 14"/>
              <p:cNvSpPr/>
              <p:nvPr/>
            </p:nvSpPr>
            <p:spPr>
              <a:xfrm>
                <a:off x="4810125"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 Placeholder 3"/>
              <p:cNvSpPr txBox="1">
                <a:spLocks/>
              </p:cNvSpPr>
              <p:nvPr/>
            </p:nvSpPr>
            <p:spPr>
              <a:xfrm>
                <a:off x="4809066" y="1506447"/>
                <a:ext cx="3894665"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grpSp>
      </p:grpSp>
      <p:sp>
        <p:nvSpPr>
          <p:cNvPr id="20" name="Text Placeholder 3"/>
          <p:cNvSpPr txBox="1">
            <a:spLocks/>
          </p:cNvSpPr>
          <p:nvPr userDrawn="1"/>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21" name="Text Placeholder 3"/>
          <p:cNvSpPr txBox="1">
            <a:spLocks/>
          </p:cNvSpPr>
          <p:nvPr userDrawn="1"/>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22"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0"/>
          <p:cNvSpPr>
            <a:spLocks noGrp="1"/>
          </p:cNvSpPr>
          <p:nvPr>
            <p:ph type="body" sz="quarter" idx="30"/>
          </p:nvPr>
        </p:nvSpPr>
        <p:spPr>
          <a:xfrm>
            <a:off x="6858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31"/>
          </p:nvPr>
        </p:nvSpPr>
        <p:spPr>
          <a:xfrm>
            <a:off x="66421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062672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Two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1" y="1523211"/>
            <a:ext cx="5320536"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416720" y="1523211"/>
            <a:ext cx="5310418"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 Placeholder 3"/>
          <p:cNvSpPr txBox="1">
            <a:spLocks/>
          </p:cNvSpPr>
          <p:nvPr/>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15" name="Text Placeholder 3"/>
          <p:cNvSpPr txBox="1">
            <a:spLocks/>
          </p:cNvSpPr>
          <p:nvPr/>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2" name="Text Placeholder 20"/>
          <p:cNvSpPr>
            <a:spLocks noGrp="1"/>
          </p:cNvSpPr>
          <p:nvPr>
            <p:ph type="body" sz="quarter" idx="30"/>
          </p:nvPr>
        </p:nvSpPr>
        <p:spPr>
          <a:xfrm>
            <a:off x="6858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20"/>
          <p:cNvSpPr>
            <a:spLocks noGrp="1"/>
          </p:cNvSpPr>
          <p:nvPr>
            <p:ph type="body" sz="quarter" idx="31"/>
          </p:nvPr>
        </p:nvSpPr>
        <p:spPr>
          <a:xfrm>
            <a:off x="66421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584819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3586"/>
            <a:ext cx="7310525" cy="4057014"/>
          </a:xfrm>
        </p:spPr>
        <p:txBody>
          <a:bodyPr>
            <a:normAutofit/>
          </a:bodyPr>
          <a:lstStyle>
            <a:lvl1pPr>
              <a:defRPr sz="1400"/>
            </a:lvl1pPr>
            <a:lvl2pPr>
              <a:defRPr sz="12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3"/>
          </p:nvPr>
        </p:nvSpPr>
        <p:spPr>
          <a:xfrm>
            <a:off x="457200" y="1508761"/>
            <a:ext cx="73105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Content Placeholder 2"/>
          <p:cNvSpPr>
            <a:spLocks noGrp="1"/>
          </p:cNvSpPr>
          <p:nvPr>
            <p:ph idx="14"/>
          </p:nvPr>
        </p:nvSpPr>
        <p:spPr>
          <a:xfrm>
            <a:off x="8238949" y="1506538"/>
            <a:ext cx="3486326" cy="4589461"/>
          </a:xfrm>
        </p:spPr>
        <p:txBody>
          <a:bodyPr>
            <a:normAutofit/>
          </a:bodyPr>
          <a:lstStyle>
            <a:lvl1pPr marL="228600" indent="-228600">
              <a:lnSpc>
                <a:spcPct val="100000"/>
              </a:lnSpc>
              <a:defRPr sz="1200"/>
            </a:lvl1pPr>
            <a:lvl2pPr marL="515938" indent="-295275">
              <a:defRPr sz="1200"/>
            </a:lvl2pPr>
            <a:lvl3pPr marL="804863" indent="-285750">
              <a:defRPr sz="1400"/>
            </a:lvl3pPr>
            <a:lvl4pPr marL="1084263" indent="-228600">
              <a:defRPr sz="1200"/>
            </a:lvl4pPr>
            <a:lvl5pPr marL="1312863"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12" name="Text Placeholder 3"/>
          <p:cNvSpPr>
            <a:spLocks noGrp="1"/>
          </p:cNvSpPr>
          <p:nvPr>
            <p:ph type="body" sz="quarter" idx="27"/>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14" name="Text Placeholder 4"/>
          <p:cNvSpPr>
            <a:spLocks noGrp="1"/>
          </p:cNvSpPr>
          <p:nvPr>
            <p:ph type="body" sz="quarter" idx="28"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Tree>
    <p:custDataLst>
      <p:tags r:id="rId1"/>
    </p:custDataLst>
    <p:extLst>
      <p:ext uri="{BB962C8B-B14F-4D97-AF65-F5344CB8AC3E}">
        <p14:creationId xmlns:p14="http://schemas.microsoft.com/office/powerpoint/2010/main" val="2681281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2736">
          <p15:clr>
            <a:srgbClr val="FBAE40"/>
          </p15:clr>
        </p15:guide>
        <p15:guide id="3" pos="3024">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9" name="Rectangle 8"/>
          <p:cNvSpPr/>
          <p:nvPr userDrawn="1"/>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userDrawn="1"/>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2"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4"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5" name="Text Placeholder 25"/>
          <p:cNvSpPr>
            <a:spLocks noGrp="1"/>
          </p:cNvSpPr>
          <p:nvPr>
            <p:ph type="body" sz="quarter" idx="34"/>
          </p:nvPr>
        </p:nvSpPr>
        <p:spPr>
          <a:xfrm>
            <a:off x="4572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5"/>
          <p:cNvSpPr>
            <a:spLocks noGrp="1"/>
          </p:cNvSpPr>
          <p:nvPr>
            <p:ph type="body" sz="quarter" idx="35"/>
          </p:nvPr>
        </p:nvSpPr>
        <p:spPr>
          <a:xfrm>
            <a:off x="44196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5"/>
          <p:cNvSpPr>
            <a:spLocks noGrp="1"/>
          </p:cNvSpPr>
          <p:nvPr>
            <p:ph type="body" sz="quarter" idx="36"/>
          </p:nvPr>
        </p:nvSpPr>
        <p:spPr>
          <a:xfrm>
            <a:off x="83820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0148707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7"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5"/>
          <p:cNvSpPr>
            <a:spLocks noGrp="1"/>
          </p:cNvSpPr>
          <p:nvPr>
            <p:ph type="body" sz="quarter" idx="34"/>
          </p:nvPr>
        </p:nvSpPr>
        <p:spPr>
          <a:xfrm>
            <a:off x="4572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5"/>
          <p:cNvSpPr>
            <a:spLocks noGrp="1"/>
          </p:cNvSpPr>
          <p:nvPr>
            <p:ph type="body" sz="quarter" idx="35"/>
          </p:nvPr>
        </p:nvSpPr>
        <p:spPr>
          <a:xfrm>
            <a:off x="44196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5"/>
          <p:cNvSpPr>
            <a:spLocks noGrp="1"/>
          </p:cNvSpPr>
          <p:nvPr>
            <p:ph type="body" sz="quarter" idx="36"/>
          </p:nvPr>
        </p:nvSpPr>
        <p:spPr>
          <a:xfrm>
            <a:off x="83820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602881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userDrawn="1"/>
        </p:nvSpPr>
        <p:spPr>
          <a:xfrm>
            <a:off x="457200" y="1514950"/>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57200" y="3115149"/>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457200" y="4715347"/>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9203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0525"/>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518081"/>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3"/>
          </p:nvPr>
        </p:nvSpPr>
        <p:spPr>
          <a:xfrm>
            <a:off x="457200" y="31182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5"/>
          </p:nvPr>
        </p:nvSpPr>
        <p:spPr>
          <a:xfrm>
            <a:off x="457200" y="47057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7"/>
          </p:nvPr>
        </p:nvSpPr>
        <p:spPr>
          <a:xfrm>
            <a:off x="3530600" y="15113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8"/>
          </p:nvPr>
        </p:nvSpPr>
        <p:spPr>
          <a:xfrm>
            <a:off x="3530600" y="31115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9"/>
          </p:nvPr>
        </p:nvSpPr>
        <p:spPr>
          <a:xfrm>
            <a:off x="3530600" y="46736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14049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4951"/>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57200" y="2886550"/>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457200" y="4305773"/>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6917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900"/>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2"/>
          <p:cNvSpPr>
            <a:spLocks noGrp="1"/>
          </p:cNvSpPr>
          <p:nvPr>
            <p:ph type="body" sz="quarter" idx="28"/>
          </p:nvPr>
        </p:nvSpPr>
        <p:spPr>
          <a:xfrm>
            <a:off x="457200" y="1518081"/>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3"/>
          </p:nvPr>
        </p:nvSpPr>
        <p:spPr>
          <a:xfrm>
            <a:off x="457200" y="28769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9" name="Text Placeholder 2"/>
          <p:cNvSpPr>
            <a:spLocks noGrp="1"/>
          </p:cNvSpPr>
          <p:nvPr>
            <p:ph type="body" sz="quarter" idx="35"/>
          </p:nvPr>
        </p:nvSpPr>
        <p:spPr>
          <a:xfrm>
            <a:off x="457200" y="43120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Text Placeholder 2"/>
          <p:cNvSpPr>
            <a:spLocks noGrp="1"/>
          </p:cNvSpPr>
          <p:nvPr>
            <p:ph type="body" sz="quarter" idx="37"/>
          </p:nvPr>
        </p:nvSpPr>
        <p:spPr>
          <a:xfrm>
            <a:off x="3543300" y="15113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p:cNvSpPr>
            <a:spLocks noGrp="1"/>
          </p:cNvSpPr>
          <p:nvPr>
            <p:ph type="body" sz="quarter" idx="38"/>
          </p:nvPr>
        </p:nvSpPr>
        <p:spPr>
          <a:xfrm>
            <a:off x="3543300" y="28956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9"/>
          </p:nvPr>
        </p:nvSpPr>
        <p:spPr>
          <a:xfrm>
            <a:off x="3543300" y="43307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08404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5533"/>
            <a:ext cx="3523660" cy="1210733"/>
          </a:xfrm>
          <a:prstGeom prst="homePlate">
            <a:avLst>
              <a:gd name="adj" fmla="val 395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Pentagon 9"/>
          <p:cNvSpPr/>
          <p:nvPr/>
        </p:nvSpPr>
        <p:spPr>
          <a:xfrm>
            <a:off x="457200" y="3132667"/>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Pentagon 10"/>
          <p:cNvSpPr/>
          <p:nvPr/>
        </p:nvSpPr>
        <p:spPr>
          <a:xfrm>
            <a:off x="457200" y="4724399"/>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923027"/>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7461"/>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28"/>
          </p:nvPr>
        </p:nvSpPr>
        <p:spPr>
          <a:xfrm>
            <a:off x="457200" y="1518081"/>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3"/>
          </p:nvPr>
        </p:nvSpPr>
        <p:spPr>
          <a:xfrm>
            <a:off x="457200" y="31309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5"/>
          </p:nvPr>
        </p:nvSpPr>
        <p:spPr>
          <a:xfrm>
            <a:off x="457200" y="47184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37"/>
          </p:nvPr>
        </p:nvSpPr>
        <p:spPr>
          <a:xfrm>
            <a:off x="4216400" y="15113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8"/>
          </p:nvPr>
        </p:nvSpPr>
        <p:spPr>
          <a:xfrm>
            <a:off x="4216400" y="31242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p:cNvSpPr>
            <a:spLocks noGrp="1"/>
          </p:cNvSpPr>
          <p:nvPr>
            <p:ph type="body" sz="quarter" idx="39"/>
          </p:nvPr>
        </p:nvSpPr>
        <p:spPr>
          <a:xfrm>
            <a:off x="4216400" y="47244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01296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4950"/>
            <a:ext cx="2831003" cy="999062"/>
          </a:xfrm>
          <a:prstGeom prst="homePlate">
            <a:avLst>
              <a:gd name="adj" fmla="val 271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Pentagon 9"/>
          <p:cNvSpPr/>
          <p:nvPr/>
        </p:nvSpPr>
        <p:spPr>
          <a:xfrm>
            <a:off x="457200" y="2886549"/>
            <a:ext cx="2831003" cy="999062"/>
          </a:xfrm>
          <a:prstGeom prst="homePlate">
            <a:avLst>
              <a:gd name="adj" fmla="val 261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Pentagon 10"/>
          <p:cNvSpPr/>
          <p:nvPr/>
        </p:nvSpPr>
        <p:spPr>
          <a:xfrm>
            <a:off x="457200" y="4305772"/>
            <a:ext cx="2831003" cy="999062"/>
          </a:xfrm>
          <a:prstGeom prst="homePlate">
            <a:avLst>
              <a:gd name="adj" fmla="val 233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691726"/>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899"/>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0" name="Text Placeholder 2"/>
          <p:cNvSpPr>
            <a:spLocks noGrp="1"/>
          </p:cNvSpPr>
          <p:nvPr>
            <p:ph type="body" sz="quarter" idx="28"/>
          </p:nvPr>
        </p:nvSpPr>
        <p:spPr>
          <a:xfrm>
            <a:off x="457200" y="1518082"/>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3"/>
          </p:nvPr>
        </p:nvSpPr>
        <p:spPr>
          <a:xfrm>
            <a:off x="457200" y="28769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5"/>
          </p:nvPr>
        </p:nvSpPr>
        <p:spPr>
          <a:xfrm>
            <a:off x="457200" y="43120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7"/>
          </p:nvPr>
        </p:nvSpPr>
        <p:spPr>
          <a:xfrm>
            <a:off x="3556000" y="15240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8"/>
          </p:nvPr>
        </p:nvSpPr>
        <p:spPr>
          <a:xfrm>
            <a:off x="3556000" y="28956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9"/>
          </p:nvPr>
        </p:nvSpPr>
        <p:spPr>
          <a:xfrm>
            <a:off x="3556000" y="43053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901170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3284424" y="1515533"/>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9" name="Rectangle 8"/>
          <p:cNvSpPr/>
          <p:nvPr userDrawn="1"/>
        </p:nvSpPr>
        <p:spPr>
          <a:xfrm>
            <a:off x="3284424" y="3119966"/>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userDrawn="1"/>
        </p:nvSpPr>
        <p:spPr>
          <a:xfrm>
            <a:off x="3284424" y="4724399"/>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 name="Rectangle 10"/>
          <p:cNvSpPr/>
          <p:nvPr userDrawn="1"/>
        </p:nvSpPr>
        <p:spPr>
          <a:xfrm>
            <a:off x="457200" y="15155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2" name="Rectangle 11"/>
          <p:cNvSpPr/>
          <p:nvPr userDrawn="1"/>
        </p:nvSpPr>
        <p:spPr>
          <a:xfrm>
            <a:off x="457200" y="31157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 name="Rectangle 13"/>
          <p:cNvSpPr/>
          <p:nvPr userDrawn="1"/>
        </p:nvSpPr>
        <p:spPr>
          <a:xfrm>
            <a:off x="457200" y="4724399"/>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5" name="Straight Connector 14"/>
          <p:cNvCxnSpPr/>
          <p:nvPr userDrawn="1"/>
        </p:nvCxnSpPr>
        <p:spPr>
          <a:xfrm>
            <a:off x="457200" y="2923027"/>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527461"/>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28"/>
          </p:nvPr>
        </p:nvSpPr>
        <p:spPr>
          <a:xfrm>
            <a:off x="457200" y="1518082"/>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9" name="Text Placeholder 2"/>
          <p:cNvSpPr>
            <a:spLocks noGrp="1"/>
          </p:cNvSpPr>
          <p:nvPr>
            <p:ph type="body" sz="quarter" idx="33"/>
          </p:nvPr>
        </p:nvSpPr>
        <p:spPr>
          <a:xfrm>
            <a:off x="457200" y="31055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5"/>
          </p:nvPr>
        </p:nvSpPr>
        <p:spPr>
          <a:xfrm>
            <a:off x="457200" y="47057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6"/>
          </p:nvPr>
        </p:nvSpPr>
        <p:spPr>
          <a:xfrm>
            <a:off x="3556000" y="15240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37"/>
          </p:nvPr>
        </p:nvSpPr>
        <p:spPr>
          <a:xfrm>
            <a:off x="3556000" y="31242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
          <p:cNvSpPr>
            <a:spLocks noGrp="1"/>
          </p:cNvSpPr>
          <p:nvPr>
            <p:ph type="body" sz="quarter" idx="38"/>
          </p:nvPr>
        </p:nvSpPr>
        <p:spPr>
          <a:xfrm>
            <a:off x="3556000" y="47117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6850455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3284424" y="15155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p:nvSpPr>
        <p:spPr>
          <a:xfrm>
            <a:off x="457199" y="15155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2" name="Straight Connector 11"/>
          <p:cNvCxnSpPr/>
          <p:nvPr/>
        </p:nvCxnSpPr>
        <p:spPr>
          <a:xfrm>
            <a:off x="457199" y="269442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84424" y="286808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5" name="Rectangle 14"/>
          <p:cNvSpPr/>
          <p:nvPr/>
        </p:nvSpPr>
        <p:spPr>
          <a:xfrm>
            <a:off x="457199" y="286808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7" name="Straight Connector 16"/>
          <p:cNvCxnSpPr/>
          <p:nvPr/>
        </p:nvCxnSpPr>
        <p:spPr>
          <a:xfrm>
            <a:off x="457199" y="404697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84424" y="42206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9" name="Rectangle 18"/>
          <p:cNvSpPr/>
          <p:nvPr/>
        </p:nvSpPr>
        <p:spPr>
          <a:xfrm>
            <a:off x="457199" y="42206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23"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457200" y="1518082"/>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29"/>
          </p:nvPr>
        </p:nvSpPr>
        <p:spPr>
          <a:xfrm>
            <a:off x="457200" y="28702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0"/>
          </p:nvPr>
        </p:nvSpPr>
        <p:spPr>
          <a:xfrm>
            <a:off x="457200" y="42164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35"/>
          </p:nvPr>
        </p:nvSpPr>
        <p:spPr>
          <a:xfrm>
            <a:off x="3556000" y="15240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6"/>
          </p:nvPr>
        </p:nvSpPr>
        <p:spPr>
          <a:xfrm>
            <a:off x="3556000" y="28956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sz="quarter" idx="37"/>
          </p:nvPr>
        </p:nvSpPr>
        <p:spPr>
          <a:xfrm>
            <a:off x="3556000" y="42037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960265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Four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5" name="Shape 118"/>
          <p:cNvSpPr/>
          <p:nvPr userDrawn="1"/>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26" name="Shape 125"/>
          <p:cNvSpPr/>
          <p:nvPr userDrawn="1"/>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27"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Shape 118"/>
          <p:cNvSpPr/>
          <p:nvPr userDrawn="1"/>
        </p:nvSpPr>
        <p:spPr>
          <a:xfrm>
            <a:off x="457201" y="3938897"/>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32" name="Shape 125"/>
          <p:cNvSpPr/>
          <p:nvPr userDrawn="1"/>
        </p:nvSpPr>
        <p:spPr>
          <a:xfrm>
            <a:off x="6422380" y="3938897"/>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33" name="Text Placeholder 2"/>
          <p:cNvSpPr>
            <a:spLocks noGrp="1"/>
          </p:cNvSpPr>
          <p:nvPr>
            <p:ph type="body" sz="quarter" idx="34"/>
          </p:nvPr>
        </p:nvSpPr>
        <p:spPr>
          <a:xfrm>
            <a:off x="457200"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35"/>
          </p:nvPr>
        </p:nvSpPr>
        <p:spPr>
          <a:xfrm>
            <a:off x="6409678"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38"/>
          </p:nvPr>
        </p:nvSpPr>
        <p:spPr>
          <a:xfrm>
            <a:off x="4699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
          <p:cNvSpPr>
            <a:spLocks noGrp="1"/>
          </p:cNvSpPr>
          <p:nvPr>
            <p:ph type="body" sz="quarter" idx="39"/>
          </p:nvPr>
        </p:nvSpPr>
        <p:spPr>
          <a:xfrm>
            <a:off x="64008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2"/>
          <p:cNvSpPr>
            <a:spLocks noGrp="1"/>
          </p:cNvSpPr>
          <p:nvPr>
            <p:ph type="body" sz="quarter" idx="40"/>
          </p:nvPr>
        </p:nvSpPr>
        <p:spPr>
          <a:xfrm>
            <a:off x="4699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2"/>
          <p:cNvSpPr>
            <a:spLocks noGrp="1"/>
          </p:cNvSpPr>
          <p:nvPr>
            <p:ph type="body" sz="quarter" idx="41"/>
          </p:nvPr>
        </p:nvSpPr>
        <p:spPr>
          <a:xfrm>
            <a:off x="64008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461221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Four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18"/>
          <p:cNvSpPr/>
          <p:nvPr/>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0" name="Shape 125"/>
          <p:cNvSpPr/>
          <p:nvPr/>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1" name="Shape 128"/>
          <p:cNvSpPr/>
          <p:nvPr/>
        </p:nvSpPr>
        <p:spPr>
          <a:xfrm>
            <a:off x="472443" y="3506469"/>
            <a:ext cx="531731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2" name="Shape 131"/>
          <p:cNvSpPr/>
          <p:nvPr/>
        </p:nvSpPr>
        <p:spPr>
          <a:xfrm>
            <a:off x="6431185" y="3506469"/>
            <a:ext cx="5312144"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457200"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1"/>
          </p:nvPr>
        </p:nvSpPr>
        <p:spPr>
          <a:xfrm>
            <a:off x="6409678"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0" name="Text Placeholder 27"/>
          <p:cNvSpPr>
            <a:spLocks noGrp="1"/>
          </p:cNvSpPr>
          <p:nvPr>
            <p:ph type="body" sz="quarter" idx="36"/>
          </p:nvPr>
        </p:nvSpPr>
        <p:spPr>
          <a:xfrm>
            <a:off x="4699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7"/>
          <p:cNvSpPr>
            <a:spLocks noGrp="1"/>
          </p:cNvSpPr>
          <p:nvPr>
            <p:ph type="body" sz="quarter" idx="37"/>
          </p:nvPr>
        </p:nvSpPr>
        <p:spPr>
          <a:xfrm>
            <a:off x="64135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7"/>
          <p:cNvSpPr>
            <a:spLocks noGrp="1"/>
          </p:cNvSpPr>
          <p:nvPr>
            <p:ph type="body" sz="quarter" idx="38"/>
          </p:nvPr>
        </p:nvSpPr>
        <p:spPr>
          <a:xfrm>
            <a:off x="4699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7"/>
          <p:cNvSpPr>
            <a:spLocks noGrp="1"/>
          </p:cNvSpPr>
          <p:nvPr>
            <p:ph type="body" sz="quarter" idx="39"/>
          </p:nvPr>
        </p:nvSpPr>
        <p:spPr>
          <a:xfrm>
            <a:off x="64135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13473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as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88543"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9" name="Rectangle 8"/>
          <p:cNvSpPr/>
          <p:nvPr userDrawn="1"/>
        </p:nvSpPr>
        <p:spPr>
          <a:xfrm>
            <a:off x="2758967"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0" name="Rectangle 9"/>
          <p:cNvSpPr/>
          <p:nvPr userDrawn="1"/>
        </p:nvSpPr>
        <p:spPr>
          <a:xfrm>
            <a:off x="5029391"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1" name="Rectangle 10"/>
          <p:cNvSpPr/>
          <p:nvPr userDrawn="1"/>
        </p:nvSpPr>
        <p:spPr>
          <a:xfrm>
            <a:off x="7299814"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endParaRPr>
          </a:p>
        </p:txBody>
      </p:sp>
      <p:sp>
        <p:nvSpPr>
          <p:cNvPr id="12" name="Rectangle 11"/>
          <p:cNvSpPr/>
          <p:nvPr userDrawn="1"/>
        </p:nvSpPr>
        <p:spPr>
          <a:xfrm>
            <a:off x="9570238" y="5962073"/>
            <a:ext cx="2198090" cy="536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1200" dirty="0">
              <a:solidFill>
                <a:prstClr val="white"/>
              </a:solidFill>
            </a:endParaRPr>
          </a:p>
        </p:txBody>
      </p:sp>
      <p:sp>
        <p:nvSpPr>
          <p:cNvPr id="14" name="Rectangle 13"/>
          <p:cNvSpPr/>
          <p:nvPr userDrawn="1"/>
        </p:nvSpPr>
        <p:spPr>
          <a:xfrm>
            <a:off x="7290697"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5" name="Rectangle 14"/>
          <p:cNvSpPr/>
          <p:nvPr userDrawn="1"/>
        </p:nvSpPr>
        <p:spPr>
          <a:xfrm>
            <a:off x="2747224"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Rectangle 15"/>
          <p:cNvSpPr/>
          <p:nvPr userDrawn="1"/>
        </p:nvSpPr>
        <p:spPr>
          <a:xfrm>
            <a:off x="475488"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Rectangle 16"/>
          <p:cNvSpPr/>
          <p:nvPr userDrawn="1"/>
        </p:nvSpPr>
        <p:spPr>
          <a:xfrm>
            <a:off x="5018961" y="2158073"/>
            <a:ext cx="2199361" cy="746076"/>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8" name="Rectangle 17"/>
          <p:cNvSpPr/>
          <p:nvPr userDrawn="1"/>
        </p:nvSpPr>
        <p:spPr>
          <a:xfrm>
            <a:off x="9562434" y="2158073"/>
            <a:ext cx="2199361" cy="746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sz="1197" b="0" i="0" u="none" strike="noStrike" kern="1200" baseline="0">
                <a:solidFill>
                  <a:srgbClr val="76777B"/>
                </a:solidFill>
                <a:latin typeface="+mn-lt"/>
                <a:ea typeface="+mn-ea"/>
                <a:cs typeface="+mn-cs"/>
              </a:defRPr>
            </a:pPr>
            <a:endParaRPr lang="en-US" sz="1197" dirty="0">
              <a:solidFill>
                <a:srgbClr val="333333"/>
              </a:solidFill>
            </a:endParaRPr>
          </a:p>
        </p:txBody>
      </p:sp>
      <p:grpSp>
        <p:nvGrpSpPr>
          <p:cNvPr id="19" name="Group 18"/>
          <p:cNvGrpSpPr/>
          <p:nvPr userDrawn="1"/>
        </p:nvGrpSpPr>
        <p:grpSpPr>
          <a:xfrm>
            <a:off x="2711037" y="2166939"/>
            <a:ext cx="6808677" cy="3852861"/>
            <a:chOff x="2087286" y="3225752"/>
            <a:chExt cx="4964662" cy="1856497"/>
          </a:xfrm>
        </p:grpSpPr>
        <p:cxnSp>
          <p:nvCxnSpPr>
            <p:cNvPr id="20" name="Straight Connector 19"/>
            <p:cNvCxnSpPr/>
            <p:nvPr/>
          </p:nvCxnSpPr>
          <p:spPr>
            <a:xfrm>
              <a:off x="208728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43761"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9894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51948"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4" name="Oval 23"/>
          <p:cNvSpPr/>
          <p:nvPr userDrawn="1"/>
        </p:nvSpPr>
        <p:spPr>
          <a:xfrm>
            <a:off x="2493737"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Oval 24"/>
          <p:cNvSpPr/>
          <p:nvPr userDrawn="1"/>
        </p:nvSpPr>
        <p:spPr>
          <a:xfrm>
            <a:off x="4765473"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6" name="Oval 25"/>
          <p:cNvSpPr/>
          <p:nvPr userDrawn="1"/>
        </p:nvSpPr>
        <p:spPr>
          <a:xfrm>
            <a:off x="7037209"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7" name="Oval 26"/>
          <p:cNvSpPr/>
          <p:nvPr userDrawn="1"/>
        </p:nvSpPr>
        <p:spPr>
          <a:xfrm>
            <a:off x="9308946"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Plus 27"/>
          <p:cNvSpPr/>
          <p:nvPr userDrawn="1"/>
        </p:nvSpPr>
        <p:spPr>
          <a:xfrm>
            <a:off x="2592315"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Plus 28"/>
          <p:cNvSpPr/>
          <p:nvPr userDrawn="1"/>
        </p:nvSpPr>
        <p:spPr>
          <a:xfrm>
            <a:off x="4864051"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Plus 29"/>
          <p:cNvSpPr/>
          <p:nvPr userDrawn="1"/>
        </p:nvSpPr>
        <p:spPr>
          <a:xfrm>
            <a:off x="7135788"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Equal 30"/>
          <p:cNvSpPr/>
          <p:nvPr userDrawn="1"/>
        </p:nvSpPr>
        <p:spPr>
          <a:xfrm>
            <a:off x="9409266" y="2415916"/>
            <a:ext cx="237444" cy="237744"/>
          </a:xfrm>
          <a:prstGeom prst="math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Text Placeholder 34"/>
          <p:cNvSpPr txBox="1">
            <a:spLocks/>
          </p:cNvSpPr>
          <p:nvPr userDrawn="1"/>
        </p:nvSpPr>
        <p:spPr>
          <a:xfrm>
            <a:off x="2722299"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333333"/>
              </a:solidFill>
            </a:endParaRPr>
          </a:p>
        </p:txBody>
      </p:sp>
      <p:sp>
        <p:nvSpPr>
          <p:cNvPr id="33" name="Text Placeholder 37"/>
          <p:cNvSpPr txBox="1">
            <a:spLocks/>
          </p:cNvSpPr>
          <p:nvPr userDrawn="1"/>
        </p:nvSpPr>
        <p:spPr>
          <a:xfrm>
            <a:off x="7250755"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srgbClr val="333333"/>
              </a:solidFill>
            </a:endParaRPr>
          </a:p>
        </p:txBody>
      </p:sp>
      <p:sp>
        <p:nvSpPr>
          <p:cNvPr id="34" name="Text Placeholder 3"/>
          <p:cNvSpPr>
            <a:spLocks noGrp="1"/>
          </p:cNvSpPr>
          <p:nvPr>
            <p:ph type="body" sz="quarter" idx="15"/>
          </p:nvPr>
        </p:nvSpPr>
        <p:spPr>
          <a:xfrm>
            <a:off x="457200" y="1508761"/>
            <a:ext cx="11290299" cy="504825"/>
          </a:xfrm>
        </p:spPr>
        <p:txBody>
          <a:bodyPr anchor="b" anchorCtr="0">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35" name="Text Placeholder 75"/>
          <p:cNvSpPr>
            <a:spLocks noGrp="1"/>
          </p:cNvSpPr>
          <p:nvPr>
            <p:ph type="body" sz="quarter" idx="20"/>
          </p:nvPr>
        </p:nvSpPr>
        <p:spPr>
          <a:xfrm>
            <a:off x="609600"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6" name="Text Placeholder 75"/>
          <p:cNvSpPr>
            <a:spLocks noGrp="1"/>
          </p:cNvSpPr>
          <p:nvPr>
            <p:ph type="body" sz="quarter" idx="21"/>
          </p:nvPr>
        </p:nvSpPr>
        <p:spPr>
          <a:xfrm>
            <a:off x="2883694"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7" name="Text Placeholder 75"/>
          <p:cNvSpPr>
            <a:spLocks noGrp="1"/>
          </p:cNvSpPr>
          <p:nvPr>
            <p:ph type="body" sz="quarter" idx="22"/>
          </p:nvPr>
        </p:nvSpPr>
        <p:spPr>
          <a:xfrm>
            <a:off x="5157788"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8" name="Text Placeholder 75"/>
          <p:cNvSpPr>
            <a:spLocks noGrp="1"/>
          </p:cNvSpPr>
          <p:nvPr>
            <p:ph type="body" sz="quarter" idx="23"/>
          </p:nvPr>
        </p:nvSpPr>
        <p:spPr>
          <a:xfrm>
            <a:off x="7431882"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9" name="Text Placeholder 75"/>
          <p:cNvSpPr>
            <a:spLocks noGrp="1"/>
          </p:cNvSpPr>
          <p:nvPr>
            <p:ph type="body" sz="quarter" idx="24"/>
          </p:nvPr>
        </p:nvSpPr>
        <p:spPr>
          <a:xfrm>
            <a:off x="9705975"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40" name="Text Placeholder 6"/>
          <p:cNvSpPr>
            <a:spLocks noGrp="1"/>
          </p:cNvSpPr>
          <p:nvPr>
            <p:ph type="body" sz="quarter" idx="25"/>
          </p:nvPr>
        </p:nvSpPr>
        <p:spPr>
          <a:xfrm>
            <a:off x="504825" y="2151445"/>
            <a:ext cx="2173817" cy="731264"/>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1" name="Text Placeholder 6"/>
          <p:cNvSpPr>
            <a:spLocks noGrp="1"/>
          </p:cNvSpPr>
          <p:nvPr>
            <p:ph type="body" sz="quarter" idx="16"/>
          </p:nvPr>
        </p:nvSpPr>
        <p:spPr>
          <a:xfrm>
            <a:off x="2765426"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2" name="Text Placeholder 6"/>
          <p:cNvSpPr>
            <a:spLocks noGrp="1"/>
          </p:cNvSpPr>
          <p:nvPr>
            <p:ph type="body" sz="quarter" idx="17"/>
          </p:nvPr>
        </p:nvSpPr>
        <p:spPr>
          <a:xfrm>
            <a:off x="4995334"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3" name="Text Placeholder 6"/>
          <p:cNvSpPr>
            <a:spLocks noGrp="1"/>
          </p:cNvSpPr>
          <p:nvPr>
            <p:ph type="body" sz="quarter" idx="18"/>
          </p:nvPr>
        </p:nvSpPr>
        <p:spPr>
          <a:xfrm>
            <a:off x="7310968"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6"/>
          <p:cNvSpPr>
            <a:spLocks noGrp="1"/>
          </p:cNvSpPr>
          <p:nvPr>
            <p:ph type="body" sz="quarter" idx="19"/>
          </p:nvPr>
        </p:nvSpPr>
        <p:spPr>
          <a:xfrm>
            <a:off x="9582150" y="2151445"/>
            <a:ext cx="2173817" cy="746125"/>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46125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200" y="1515535"/>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10" name="Shape 143"/>
          <p:cNvSpPr/>
          <p:nvPr/>
        </p:nvSpPr>
        <p:spPr>
          <a:xfrm>
            <a:off x="457200" y="2801410"/>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11" name="Shape 147"/>
          <p:cNvSpPr/>
          <p:nvPr/>
        </p:nvSpPr>
        <p:spPr>
          <a:xfrm>
            <a:off x="457200" y="4052223"/>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cxnSp>
        <p:nvCxnSpPr>
          <p:cNvPr id="19" name="Shape 142"/>
          <p:cNvCxnSpPr/>
          <p:nvPr/>
        </p:nvCxnSpPr>
        <p:spPr>
          <a:xfrm>
            <a:off x="480382" y="2595184"/>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hape 146"/>
          <p:cNvCxnSpPr/>
          <p:nvPr/>
        </p:nvCxnSpPr>
        <p:spPr>
          <a:xfrm>
            <a:off x="480382" y="3842960"/>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hape 150"/>
          <p:cNvCxnSpPr/>
          <p:nvPr/>
        </p:nvCxnSpPr>
        <p:spPr>
          <a:xfrm>
            <a:off x="480382" y="5106471"/>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Shape 151"/>
          <p:cNvSpPr/>
          <p:nvPr/>
        </p:nvSpPr>
        <p:spPr>
          <a:xfrm>
            <a:off x="457200" y="5316839"/>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22" name="Text Placeholder 2"/>
          <p:cNvSpPr>
            <a:spLocks noGrp="1"/>
          </p:cNvSpPr>
          <p:nvPr>
            <p:ph type="body" sz="quarter" idx="28"/>
          </p:nvPr>
        </p:nvSpPr>
        <p:spPr>
          <a:xfrm>
            <a:off x="533400" y="15240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8067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405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532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1"/>
          <p:cNvSpPr>
            <a:spLocks noGrp="1"/>
          </p:cNvSpPr>
          <p:nvPr>
            <p:ph type="body" sz="quarter" idx="36"/>
          </p:nvPr>
        </p:nvSpPr>
        <p:spPr>
          <a:xfrm>
            <a:off x="3543300" y="14859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1"/>
          <p:cNvSpPr>
            <a:spLocks noGrp="1"/>
          </p:cNvSpPr>
          <p:nvPr>
            <p:ph type="body" sz="quarter" idx="37"/>
          </p:nvPr>
        </p:nvSpPr>
        <p:spPr>
          <a:xfrm>
            <a:off x="3543300" y="28194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p:cNvSpPr>
            <a:spLocks noGrp="1"/>
          </p:cNvSpPr>
          <p:nvPr>
            <p:ph type="body" sz="quarter" idx="38"/>
          </p:nvPr>
        </p:nvSpPr>
        <p:spPr>
          <a:xfrm>
            <a:off x="3543300" y="40386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31"/>
          <p:cNvSpPr>
            <a:spLocks noGrp="1"/>
          </p:cNvSpPr>
          <p:nvPr>
            <p:ph type="body" sz="quarter" idx="39"/>
          </p:nvPr>
        </p:nvSpPr>
        <p:spPr>
          <a:xfrm>
            <a:off x="3543300" y="53213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949422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199" y="1515535"/>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10" name="Shape 143"/>
          <p:cNvSpPr/>
          <p:nvPr/>
        </p:nvSpPr>
        <p:spPr>
          <a:xfrm>
            <a:off x="457199" y="2591860"/>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11" name="Shape 147"/>
          <p:cNvSpPr/>
          <p:nvPr/>
        </p:nvSpPr>
        <p:spPr>
          <a:xfrm>
            <a:off x="457199" y="3614073"/>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cxnSp>
        <p:nvCxnSpPr>
          <p:cNvPr id="12" name="Shape 142"/>
          <p:cNvCxnSpPr/>
          <p:nvPr/>
        </p:nvCxnSpPr>
        <p:spPr>
          <a:xfrm>
            <a:off x="480381" y="2404684"/>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4" name="Shape 146"/>
          <p:cNvCxnSpPr/>
          <p:nvPr/>
        </p:nvCxnSpPr>
        <p:spPr>
          <a:xfrm>
            <a:off x="480381" y="3452435"/>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Shape 150"/>
          <p:cNvCxnSpPr/>
          <p:nvPr/>
        </p:nvCxnSpPr>
        <p:spPr>
          <a:xfrm>
            <a:off x="480381" y="4487346"/>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Shape 151"/>
          <p:cNvSpPr/>
          <p:nvPr/>
        </p:nvSpPr>
        <p:spPr>
          <a:xfrm>
            <a:off x="457199" y="4678664"/>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22"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 name="Text Placeholder 2"/>
          <p:cNvSpPr>
            <a:spLocks noGrp="1"/>
          </p:cNvSpPr>
          <p:nvPr>
            <p:ph type="body" sz="quarter" idx="28"/>
          </p:nvPr>
        </p:nvSpPr>
        <p:spPr>
          <a:xfrm>
            <a:off x="533400" y="15240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5908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36290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46958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1"/>
          <p:cNvSpPr>
            <a:spLocks noGrp="1"/>
          </p:cNvSpPr>
          <p:nvPr>
            <p:ph type="body" sz="quarter" idx="36"/>
          </p:nvPr>
        </p:nvSpPr>
        <p:spPr>
          <a:xfrm>
            <a:off x="3543300" y="14859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31"/>
          <p:cNvSpPr>
            <a:spLocks noGrp="1"/>
          </p:cNvSpPr>
          <p:nvPr>
            <p:ph type="body" sz="quarter" idx="37"/>
          </p:nvPr>
        </p:nvSpPr>
        <p:spPr>
          <a:xfrm>
            <a:off x="3543300" y="25400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31"/>
          <p:cNvSpPr>
            <a:spLocks noGrp="1"/>
          </p:cNvSpPr>
          <p:nvPr>
            <p:ph type="body" sz="quarter" idx="38"/>
          </p:nvPr>
        </p:nvSpPr>
        <p:spPr>
          <a:xfrm>
            <a:off x="3543300" y="35814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31"/>
          <p:cNvSpPr>
            <a:spLocks noGrp="1"/>
          </p:cNvSpPr>
          <p:nvPr>
            <p:ph type="body" sz="quarter" idx="39"/>
          </p:nvPr>
        </p:nvSpPr>
        <p:spPr>
          <a:xfrm>
            <a:off x="3543300" y="46355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7348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userDrawn="1">
  <p:cSld name="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3366" cy="4347652"/>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2" name="Shape 164"/>
          <p:cNvCxnSpPr/>
          <p:nvPr/>
        </p:nvCxnSpPr>
        <p:spPr>
          <a:xfrm>
            <a:off x="464796" y="1738243"/>
            <a:ext cx="46297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20" name="Text Placeholder 17"/>
          <p:cNvSpPr>
            <a:spLocks noGrp="1"/>
          </p:cNvSpPr>
          <p:nvPr>
            <p:ph type="body" sz="quarter" idx="29"/>
          </p:nvPr>
        </p:nvSpPr>
        <p:spPr>
          <a:xfrm>
            <a:off x="635000" y="1816100"/>
            <a:ext cx="4318000" cy="43434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2" name="Text Placeholder 2"/>
          <p:cNvSpPr>
            <a:spLocks noGrp="1"/>
          </p:cNvSpPr>
          <p:nvPr>
            <p:ph type="body" sz="quarter" idx="31"/>
          </p:nvPr>
        </p:nvSpPr>
        <p:spPr>
          <a:xfrm>
            <a:off x="6413500" y="1828800"/>
            <a:ext cx="5359400" cy="4343400"/>
          </a:xfrm>
        </p:spPr>
        <p:txBody>
          <a:bodyPr anchor="ctr" anchorCtr="0"/>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2780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4256" cy="3505199"/>
          </a:xfrm>
          <a:prstGeom prst="homePlate">
            <a:avLst>
              <a:gd name="adj" fmla="val 16894"/>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2" name="Shape 164"/>
          <p:cNvCxnSpPr/>
          <p:nvPr/>
        </p:nvCxnSpPr>
        <p:spPr>
          <a:xfrm>
            <a:off x="464798" y="1738244"/>
            <a:ext cx="4707277"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7"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19" name="Text Placeholder 17"/>
          <p:cNvSpPr>
            <a:spLocks noGrp="1"/>
          </p:cNvSpPr>
          <p:nvPr>
            <p:ph type="body" sz="quarter" idx="29"/>
          </p:nvPr>
        </p:nvSpPr>
        <p:spPr>
          <a:xfrm>
            <a:off x="635000" y="1816100"/>
            <a:ext cx="4318000" cy="35179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5" name="Text Placeholder 23"/>
          <p:cNvSpPr>
            <a:spLocks noGrp="1"/>
          </p:cNvSpPr>
          <p:nvPr>
            <p:ph type="body" sz="quarter" idx="31"/>
          </p:nvPr>
        </p:nvSpPr>
        <p:spPr>
          <a:xfrm>
            <a:off x="6388100" y="1816100"/>
            <a:ext cx="5397500" cy="3530600"/>
          </a:xfrm>
        </p:spPr>
        <p:txBody>
          <a:bodyPr anchor="ctr" anchorCtr="0"/>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885121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userDrawn="1">
  <p:cSld name="Three 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2761" y="1515533"/>
            <a:ext cx="11280149" cy="4661429"/>
            <a:chOff x="511837" y="1515533"/>
            <a:chExt cx="8174963" cy="4661429"/>
          </a:xfrm>
        </p:grpSpPr>
        <p:sp>
          <p:nvSpPr>
            <p:cNvPr id="9" name="Shape 166"/>
            <p:cNvSpPr/>
            <p:nvPr/>
          </p:nvSpPr>
          <p:spPr>
            <a:xfrm>
              <a:off x="521957" y="1515533"/>
              <a:ext cx="3821443" cy="4660920"/>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Shape 167"/>
            <p:cNvSpPr/>
            <p:nvPr userDrawn="1"/>
          </p:nvSpPr>
          <p:spPr>
            <a:xfrm>
              <a:off x="511837" y="1515533"/>
              <a:ext cx="3286903" cy="4660920"/>
            </a:xfrm>
            <a:prstGeom prst="rect">
              <a:avLst/>
            </a:prstGeom>
            <a:solidFill>
              <a:schemeClr val="bg1">
                <a:lumMod val="95000"/>
              </a:schemeClr>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grpSp>
          <p:nvGrpSpPr>
            <p:cNvPr id="11" name="Shape 174"/>
            <p:cNvGrpSpPr/>
            <p:nvPr/>
          </p:nvGrpSpPr>
          <p:grpSpPr>
            <a:xfrm>
              <a:off x="620343" y="3057158"/>
              <a:ext cx="2984246" cy="1563757"/>
              <a:chOff x="620343" y="3048691"/>
              <a:chExt cx="3094405" cy="1563757"/>
            </a:xfrm>
          </p:grpSpPr>
          <p:cxnSp>
            <p:nvCxnSpPr>
              <p:cNvPr id="18" name="Shape 175"/>
              <p:cNvCxnSpPr/>
              <p:nvPr/>
            </p:nvCxnSpPr>
            <p:spPr>
              <a:xfrm>
                <a:off x="620343" y="3048691"/>
                <a:ext cx="3094405" cy="0"/>
              </a:xfrm>
              <a:prstGeom prst="straightConnector1">
                <a:avLst/>
              </a:prstGeom>
              <a:noFill/>
              <a:ln w="12700" cap="rnd">
                <a:solidFill>
                  <a:srgbClr val="ABACAF"/>
                </a:solidFill>
                <a:prstDash val="dot"/>
                <a:round/>
                <a:headEnd type="none" w="med" len="med"/>
                <a:tailEnd type="none" w="med" len="med"/>
              </a:ln>
            </p:spPr>
          </p:cxnSp>
          <p:cxnSp>
            <p:nvCxnSpPr>
              <p:cNvPr id="19" name="Shape 176"/>
              <p:cNvCxnSpPr/>
              <p:nvPr/>
            </p:nvCxnSpPr>
            <p:spPr>
              <a:xfrm>
                <a:off x="620343" y="4612448"/>
                <a:ext cx="3094405" cy="0"/>
              </a:xfrm>
              <a:prstGeom prst="straightConnector1">
                <a:avLst/>
              </a:prstGeom>
              <a:noFill/>
              <a:ln w="12700" cap="rnd">
                <a:solidFill>
                  <a:srgbClr val="ABACAF"/>
                </a:solidFill>
                <a:prstDash val="dot"/>
                <a:round/>
                <a:headEnd type="none" w="med" len="med"/>
                <a:tailEnd type="none" w="med" len="med"/>
              </a:ln>
            </p:spPr>
          </p:cxnSp>
        </p:grpSp>
        <p:sp>
          <p:nvSpPr>
            <p:cNvPr id="16" name="Shape 275"/>
            <p:cNvSpPr txBox="1">
              <a:spLocks/>
            </p:cNvSpPr>
            <p:nvPr/>
          </p:nvSpPr>
          <p:spPr>
            <a:xfrm>
              <a:off x="4822506" y="3843130"/>
              <a:ext cx="3864294" cy="2333832"/>
            </a:xfrm>
            <a:prstGeom prst="rect">
              <a:avLst/>
            </a:prstGeom>
            <a:solidFill>
              <a:schemeClr val="accent1"/>
            </a:solidFill>
            <a:ln>
              <a:noFill/>
            </a:ln>
          </p:spPr>
          <p:txBody>
            <a:bodyPr vert="horz" lIns="91425" tIns="91425" rIns="91425" bIns="91425" rtlCol="0" anchor="ctr" anchorCtr="1">
              <a:normAutofit/>
            </a:bodyPr>
            <a:lstStyle>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grpSp>
      <p:sp>
        <p:nvSpPr>
          <p:cNvPr id="21" name="Text Placeholder 21"/>
          <p:cNvSpPr>
            <a:spLocks noGrp="1"/>
          </p:cNvSpPr>
          <p:nvPr>
            <p:ph type="body" sz="quarter" idx="28"/>
          </p:nvPr>
        </p:nvSpPr>
        <p:spPr>
          <a:xfrm>
            <a:off x="590550" y="158115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2" name="Picture Placeholder 30"/>
          <p:cNvSpPr>
            <a:spLocks noGrp="1"/>
          </p:cNvSpPr>
          <p:nvPr>
            <p:ph type="pic" sz="quarter" idx="31"/>
          </p:nvPr>
        </p:nvSpPr>
        <p:spPr>
          <a:xfrm>
            <a:off x="6400800" y="1504950"/>
            <a:ext cx="5334000" cy="2333625"/>
          </a:xfrm>
        </p:spPr>
        <p:txBody>
          <a:bodyPr/>
          <a:lstStyle/>
          <a:p>
            <a:endParaRPr lang="en-US"/>
          </a:p>
        </p:txBody>
      </p:sp>
      <p:sp>
        <p:nvSpPr>
          <p:cNvPr id="23" name="Text Placeholder 32"/>
          <p:cNvSpPr>
            <a:spLocks noGrp="1"/>
          </p:cNvSpPr>
          <p:nvPr>
            <p:ph type="body" sz="quarter" idx="32"/>
          </p:nvPr>
        </p:nvSpPr>
        <p:spPr>
          <a:xfrm>
            <a:off x="6400800" y="43656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1"/>
          <p:cNvSpPr>
            <a:spLocks noGrp="1"/>
          </p:cNvSpPr>
          <p:nvPr>
            <p:ph type="body" sz="quarter" idx="33"/>
          </p:nvPr>
        </p:nvSpPr>
        <p:spPr>
          <a:xfrm>
            <a:off x="590550" y="31623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5" name="Text Placeholder 21"/>
          <p:cNvSpPr>
            <a:spLocks noGrp="1"/>
          </p:cNvSpPr>
          <p:nvPr>
            <p:ph type="body" sz="quarter" idx="34"/>
          </p:nvPr>
        </p:nvSpPr>
        <p:spPr>
          <a:xfrm>
            <a:off x="590550" y="47244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Tree>
    <p:custDataLst>
      <p:tags r:id="rId1"/>
    </p:custDataLst>
    <p:extLst>
      <p:ext uri="{BB962C8B-B14F-4D97-AF65-F5344CB8AC3E}">
        <p14:creationId xmlns:p14="http://schemas.microsoft.com/office/powerpoint/2010/main" val="313683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userDrawn="1">
  <p:cSld name="Three 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66"/>
          <p:cNvSpPr/>
          <p:nvPr/>
        </p:nvSpPr>
        <p:spPr>
          <a:xfrm>
            <a:off x="482599" y="1515533"/>
            <a:ext cx="5153319" cy="3818467"/>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dirty="0">
              <a:solidFill>
                <a:prstClr val="white"/>
              </a:solidFill>
              <a:ea typeface="Arial"/>
              <a:cs typeface="Arial"/>
              <a:sym typeface="Arial"/>
            </a:endParaRPr>
          </a:p>
        </p:txBody>
      </p:sp>
      <p:sp>
        <p:nvSpPr>
          <p:cNvPr id="10" name="Shape 167"/>
          <p:cNvSpPr/>
          <p:nvPr/>
        </p:nvSpPr>
        <p:spPr>
          <a:xfrm>
            <a:off x="469900" y="1515533"/>
            <a:ext cx="4548230" cy="3818467"/>
          </a:xfrm>
          <a:prstGeom prst="rect">
            <a:avLst/>
          </a:prstGeom>
          <a:solidFill>
            <a:schemeClr val="bg1">
              <a:lumMod val="95000"/>
            </a:schemeClr>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1" name="Shape 175"/>
          <p:cNvCxnSpPr/>
          <p:nvPr/>
        </p:nvCxnSpPr>
        <p:spPr>
          <a:xfrm>
            <a:off x="616747" y="2771408"/>
            <a:ext cx="4113206" cy="0"/>
          </a:xfrm>
          <a:prstGeom prst="straightConnector1">
            <a:avLst/>
          </a:prstGeom>
          <a:noFill/>
          <a:ln w="12700" cap="rnd">
            <a:solidFill>
              <a:srgbClr val="ABACAF"/>
            </a:solidFill>
            <a:prstDash val="dot"/>
            <a:round/>
            <a:headEnd type="none" w="med" len="med"/>
            <a:tailEnd type="none" w="med" len="med"/>
          </a:ln>
        </p:spPr>
      </p:cxnSp>
      <p:cxnSp>
        <p:nvCxnSpPr>
          <p:cNvPr id="12" name="Shape 176"/>
          <p:cNvCxnSpPr/>
          <p:nvPr/>
        </p:nvCxnSpPr>
        <p:spPr>
          <a:xfrm>
            <a:off x="616747" y="4049415"/>
            <a:ext cx="4113206" cy="0"/>
          </a:xfrm>
          <a:prstGeom prst="straightConnector1">
            <a:avLst/>
          </a:prstGeom>
          <a:noFill/>
          <a:ln w="12700" cap="rnd">
            <a:solidFill>
              <a:srgbClr val="ABACAF"/>
            </a:solidFill>
            <a:prstDash val="dot"/>
            <a:round/>
            <a:headEnd type="none" w="med" len="med"/>
            <a:tailEnd type="none" w="med" len="med"/>
          </a:ln>
        </p:spPr>
      </p:cxnSp>
      <p:sp>
        <p:nvSpPr>
          <p:cNvPr id="18" name="Shape 275"/>
          <p:cNvSpPr txBox="1">
            <a:spLocks/>
          </p:cNvSpPr>
          <p:nvPr/>
        </p:nvSpPr>
        <p:spPr>
          <a:xfrm>
            <a:off x="6400800" y="3843130"/>
            <a:ext cx="5334000" cy="1490870"/>
          </a:xfrm>
          <a:prstGeom prst="rect">
            <a:avLst/>
          </a:prstGeom>
          <a:solidFill>
            <a:schemeClr val="accent1"/>
          </a:solidFill>
          <a:ln>
            <a:noFill/>
          </a:ln>
        </p:spPr>
        <p:txBody>
          <a:bodyPr vert="horz" lIns="91425" tIns="91425" rIns="91425" bIns="91425" rtlCol="0" anchor="ctr" anchorCtr="1">
            <a:normAutofit/>
          </a:bodyPr>
          <a:lstStyle>
            <a:defPPr>
              <a:defRPr lang="en-US"/>
            </a:defPPr>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23" name="Text Placeholder 21"/>
          <p:cNvSpPr>
            <a:spLocks noGrp="1"/>
          </p:cNvSpPr>
          <p:nvPr>
            <p:ph type="body" sz="quarter" idx="28"/>
          </p:nvPr>
        </p:nvSpPr>
        <p:spPr>
          <a:xfrm>
            <a:off x="590550" y="15811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8" name="Text Placeholder 21"/>
          <p:cNvSpPr>
            <a:spLocks noGrp="1"/>
          </p:cNvSpPr>
          <p:nvPr>
            <p:ph type="body" sz="quarter" idx="29"/>
          </p:nvPr>
        </p:nvSpPr>
        <p:spPr>
          <a:xfrm>
            <a:off x="590550" y="28765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9" name="Text Placeholder 21"/>
          <p:cNvSpPr>
            <a:spLocks noGrp="1"/>
          </p:cNvSpPr>
          <p:nvPr>
            <p:ph type="body" sz="quarter" idx="30"/>
          </p:nvPr>
        </p:nvSpPr>
        <p:spPr>
          <a:xfrm>
            <a:off x="590550" y="419100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31" name="Picture Placeholder 30"/>
          <p:cNvSpPr>
            <a:spLocks noGrp="1"/>
          </p:cNvSpPr>
          <p:nvPr>
            <p:ph type="pic" sz="quarter" idx="31"/>
          </p:nvPr>
        </p:nvSpPr>
        <p:spPr>
          <a:xfrm>
            <a:off x="6400800" y="1504950"/>
            <a:ext cx="5334000" cy="2333625"/>
          </a:xfrm>
        </p:spPr>
        <p:txBody>
          <a:bodyPr/>
          <a:lstStyle/>
          <a:p>
            <a:endParaRPr lang="en-US"/>
          </a:p>
        </p:txBody>
      </p:sp>
      <p:sp>
        <p:nvSpPr>
          <p:cNvPr id="33" name="Text Placeholder 32"/>
          <p:cNvSpPr>
            <a:spLocks noGrp="1"/>
          </p:cNvSpPr>
          <p:nvPr>
            <p:ph type="body" sz="quarter" idx="32"/>
          </p:nvPr>
        </p:nvSpPr>
        <p:spPr>
          <a:xfrm>
            <a:off x="6400800" y="39338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3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43976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userDrawn="1">
  <p:cSld name="Three Key Point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9"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10"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11" name="Shape 187"/>
          <p:cNvSpPr/>
          <p:nvPr userDrawn="1"/>
        </p:nvSpPr>
        <p:spPr>
          <a:xfrm rot="5400000">
            <a:off x="1964298" y="3381291"/>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2" name="Shape 188"/>
          <p:cNvSpPr/>
          <p:nvPr userDrawn="1"/>
        </p:nvSpPr>
        <p:spPr>
          <a:xfrm rot="5400000">
            <a:off x="6050468"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4" name="Shape 192"/>
          <p:cNvSpPr/>
          <p:nvPr userDrawn="1"/>
        </p:nvSpPr>
        <p:spPr>
          <a:xfrm rot="5400000">
            <a:off x="9958103"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5"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16"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17"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21" name="Text Placeholder 2"/>
          <p:cNvSpPr>
            <a:spLocks noGrp="1"/>
          </p:cNvSpPr>
          <p:nvPr>
            <p:ph type="body" sz="quarter" idx="34"/>
          </p:nvPr>
        </p:nvSpPr>
        <p:spPr>
          <a:xfrm>
            <a:off x="371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2" name="Text Placeholder 2"/>
          <p:cNvSpPr>
            <a:spLocks noGrp="1"/>
          </p:cNvSpPr>
          <p:nvPr>
            <p:ph type="body" sz="quarter" idx="35"/>
          </p:nvPr>
        </p:nvSpPr>
        <p:spPr>
          <a:xfrm>
            <a:off x="446722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3" name="Text Placeholder 2"/>
          <p:cNvSpPr>
            <a:spLocks noGrp="1"/>
          </p:cNvSpPr>
          <p:nvPr>
            <p:ph type="body" sz="quarter" idx="36"/>
          </p:nvPr>
        </p:nvSpPr>
        <p:spPr>
          <a:xfrm>
            <a:off x="8372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grpSp>
        <p:nvGrpSpPr>
          <p:cNvPr id="2" name="Group 1"/>
          <p:cNvGrpSpPr/>
          <p:nvPr userDrawn="1"/>
        </p:nvGrpSpPr>
        <p:grpSpPr>
          <a:xfrm>
            <a:off x="4149809" y="1506538"/>
            <a:ext cx="4011655" cy="4132262"/>
            <a:chOff x="4149809" y="1506538"/>
            <a:chExt cx="4011655" cy="3903663"/>
          </a:xfrm>
        </p:grpSpPr>
        <p:cxnSp>
          <p:nvCxnSpPr>
            <p:cNvPr id="69" name="Shape 197"/>
            <p:cNvCxnSpPr/>
            <p:nvPr userDrawn="1"/>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70" name="Shape 198"/>
            <p:cNvCxnSpPr/>
            <p:nvPr userDrawn="1"/>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grpSp>
      <p:sp>
        <p:nvSpPr>
          <p:cNvPr id="71" name="Text Placeholder 52"/>
          <p:cNvSpPr>
            <a:spLocks noGrp="1"/>
          </p:cNvSpPr>
          <p:nvPr>
            <p:ph type="body" sz="quarter" idx="37"/>
          </p:nvPr>
        </p:nvSpPr>
        <p:spPr>
          <a:xfrm>
            <a:off x="5842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52"/>
          <p:cNvSpPr>
            <a:spLocks noGrp="1"/>
          </p:cNvSpPr>
          <p:nvPr>
            <p:ph type="body" sz="quarter" idx="38"/>
          </p:nvPr>
        </p:nvSpPr>
        <p:spPr>
          <a:xfrm>
            <a:off x="4584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52"/>
          <p:cNvSpPr>
            <a:spLocks noGrp="1"/>
          </p:cNvSpPr>
          <p:nvPr>
            <p:ph type="body" sz="quarter" idx="39"/>
          </p:nvPr>
        </p:nvSpPr>
        <p:spPr>
          <a:xfrm>
            <a:off x="8521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762991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userDrawn="1">
  <p:cSld name="Three Key Point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3" name="Shape 197"/>
          <p:cNvCxnSpPr/>
          <p:nvPr/>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24" name="Shape 198"/>
          <p:cNvCxnSpPr/>
          <p:nvPr/>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sp>
        <p:nvSpPr>
          <p:cNvPr id="2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9" name="Text Placeholder 2"/>
          <p:cNvSpPr>
            <a:spLocks noGrp="1"/>
          </p:cNvSpPr>
          <p:nvPr>
            <p:ph type="body" sz="quarter" idx="34"/>
          </p:nvPr>
        </p:nvSpPr>
        <p:spPr>
          <a:xfrm>
            <a:off x="457200" y="4826000"/>
            <a:ext cx="3409950" cy="419100"/>
          </a:xfrm>
        </p:spPr>
        <p:txBody>
          <a:bodyPr anchor="ctr" anchorCtr="0"/>
          <a:lstStyle>
            <a:lvl1pPr marL="0" indent="0" algn="ctr">
              <a:buFontTx/>
              <a:buNone/>
              <a:defRPr sz="1600" baseline="0"/>
            </a:lvl1pPr>
          </a:lstStyle>
          <a:p>
            <a:pPr lvl="0"/>
            <a:r>
              <a:rPr lang="en-US" dirty="0"/>
              <a:t>Click to edit Master text styles</a:t>
            </a:r>
          </a:p>
        </p:txBody>
      </p:sp>
      <p:sp>
        <p:nvSpPr>
          <p:cNvPr id="40" name="Text Placeholder 2"/>
          <p:cNvSpPr>
            <a:spLocks noGrp="1"/>
          </p:cNvSpPr>
          <p:nvPr>
            <p:ph type="body" sz="quarter" idx="35"/>
          </p:nvPr>
        </p:nvSpPr>
        <p:spPr>
          <a:xfrm>
            <a:off x="4467225" y="482600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41" name="Text Placeholder 2"/>
          <p:cNvSpPr>
            <a:spLocks noGrp="1"/>
          </p:cNvSpPr>
          <p:nvPr>
            <p:ph type="body" sz="quarter" idx="36"/>
          </p:nvPr>
        </p:nvSpPr>
        <p:spPr>
          <a:xfrm>
            <a:off x="8562975" y="4826000"/>
            <a:ext cx="3171825" cy="419100"/>
          </a:xfrm>
        </p:spPr>
        <p:txBody>
          <a:bodyPr anchor="ctr" anchorCtr="0"/>
          <a:lstStyle>
            <a:lvl1pPr marL="0" indent="0" algn="ctr">
              <a:buFontTx/>
              <a:buNone/>
              <a:defRPr sz="1600" baseline="0"/>
            </a:lvl1pPr>
          </a:lstStyle>
          <a:p>
            <a:pPr lvl="0"/>
            <a:r>
              <a:rPr lang="en-US" dirty="0"/>
              <a:t>Click to edit Master text styles</a:t>
            </a:r>
          </a:p>
        </p:txBody>
      </p:sp>
      <p:sp>
        <p:nvSpPr>
          <p:cNvPr id="42"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3"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4"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5" name="Shape 187"/>
          <p:cNvSpPr/>
          <p:nvPr userDrawn="1"/>
        </p:nvSpPr>
        <p:spPr>
          <a:xfrm rot="5400000">
            <a:off x="196429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6" name="Shape 188"/>
          <p:cNvSpPr/>
          <p:nvPr userDrawn="1"/>
        </p:nvSpPr>
        <p:spPr>
          <a:xfrm rot="5400000">
            <a:off x="605046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7" name="Shape 192"/>
          <p:cNvSpPr/>
          <p:nvPr userDrawn="1"/>
        </p:nvSpPr>
        <p:spPr>
          <a:xfrm rot="5400000">
            <a:off x="9958103"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8"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49"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50"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57" name="Text Placeholder 52"/>
          <p:cNvSpPr>
            <a:spLocks noGrp="1"/>
          </p:cNvSpPr>
          <p:nvPr>
            <p:ph type="body" sz="quarter" idx="37"/>
          </p:nvPr>
        </p:nvSpPr>
        <p:spPr>
          <a:xfrm>
            <a:off x="5842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2"/>
          <p:cNvSpPr>
            <a:spLocks noGrp="1"/>
          </p:cNvSpPr>
          <p:nvPr>
            <p:ph type="body" sz="quarter" idx="38"/>
          </p:nvPr>
        </p:nvSpPr>
        <p:spPr>
          <a:xfrm>
            <a:off x="4584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52"/>
          <p:cNvSpPr>
            <a:spLocks noGrp="1"/>
          </p:cNvSpPr>
          <p:nvPr>
            <p:ph type="body" sz="quarter" idx="39"/>
          </p:nvPr>
        </p:nvSpPr>
        <p:spPr>
          <a:xfrm>
            <a:off x="8521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825999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userDrawn="1">
  <p:cSld name="Several Points and Outcom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200"/>
          <p:cNvSpPr/>
          <p:nvPr/>
        </p:nvSpPr>
        <p:spPr>
          <a:xfrm>
            <a:off x="5952447" y="1515590"/>
            <a:ext cx="5782353" cy="4678362"/>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sz="1050">
              <a:solidFill>
                <a:srgbClr val="333333"/>
              </a:solidFill>
              <a:sym typeface="Arial"/>
            </a:endParaRPr>
          </a:p>
        </p:txBody>
      </p:sp>
      <p:cxnSp>
        <p:nvCxnSpPr>
          <p:cNvPr id="10" name="Shape 213"/>
          <p:cNvCxnSpPr/>
          <p:nvPr/>
        </p:nvCxnSpPr>
        <p:spPr>
          <a:xfrm>
            <a:off x="613832" y="2755383"/>
            <a:ext cx="10948444" cy="0"/>
          </a:xfrm>
          <a:prstGeom prst="straightConnector1">
            <a:avLst/>
          </a:prstGeom>
          <a:noFill/>
          <a:ln w="12700" cap="rnd">
            <a:solidFill>
              <a:srgbClr val="ABACAF"/>
            </a:solidFill>
            <a:prstDash val="dot"/>
            <a:round/>
            <a:headEnd type="none" w="med" len="med"/>
            <a:tailEnd type="none" w="med" len="med"/>
          </a:ln>
        </p:spPr>
      </p:cxnSp>
      <p:cxnSp>
        <p:nvCxnSpPr>
          <p:cNvPr id="11" name="Shape 214"/>
          <p:cNvCxnSpPr/>
          <p:nvPr/>
        </p:nvCxnSpPr>
        <p:spPr>
          <a:xfrm>
            <a:off x="613832" y="3651746"/>
            <a:ext cx="10948444" cy="0"/>
          </a:xfrm>
          <a:prstGeom prst="straightConnector1">
            <a:avLst/>
          </a:prstGeom>
          <a:noFill/>
          <a:ln w="12700" cap="rnd">
            <a:solidFill>
              <a:srgbClr val="ABACAF"/>
            </a:solidFill>
            <a:prstDash val="dot"/>
            <a:round/>
            <a:headEnd type="none" w="med" len="med"/>
            <a:tailEnd type="none" w="med" len="med"/>
          </a:ln>
        </p:spPr>
      </p:cxnSp>
      <p:cxnSp>
        <p:nvCxnSpPr>
          <p:cNvPr id="12" name="Shape 215"/>
          <p:cNvCxnSpPr/>
          <p:nvPr/>
        </p:nvCxnSpPr>
        <p:spPr>
          <a:xfrm>
            <a:off x="613832" y="4518475"/>
            <a:ext cx="10948444" cy="0"/>
          </a:xfrm>
          <a:prstGeom prst="straightConnector1">
            <a:avLst/>
          </a:prstGeom>
          <a:noFill/>
          <a:ln w="12700" cap="rnd">
            <a:solidFill>
              <a:srgbClr val="ABACAF"/>
            </a:solidFill>
            <a:prstDash val="dot"/>
            <a:round/>
            <a:headEnd type="none" w="med" len="med"/>
            <a:tailEnd type="none" w="med" len="med"/>
          </a:ln>
        </p:spPr>
      </p:cxnSp>
      <p:cxnSp>
        <p:nvCxnSpPr>
          <p:cNvPr id="14" name="Shape 216"/>
          <p:cNvCxnSpPr/>
          <p:nvPr/>
        </p:nvCxnSpPr>
        <p:spPr>
          <a:xfrm>
            <a:off x="613832" y="5414839"/>
            <a:ext cx="10948444" cy="0"/>
          </a:xfrm>
          <a:prstGeom prst="straightConnector1">
            <a:avLst/>
          </a:prstGeom>
          <a:noFill/>
          <a:ln w="12700" cap="rnd">
            <a:solidFill>
              <a:srgbClr val="ABACAF"/>
            </a:solidFill>
            <a:prstDash val="dot"/>
            <a:round/>
            <a:headEnd type="none" w="med" len="med"/>
            <a:tailEnd type="none" w="med" len="med"/>
          </a:ln>
        </p:spPr>
      </p:cxnSp>
      <p:sp>
        <p:nvSpPr>
          <p:cNvPr id="25" name="Shape 221"/>
          <p:cNvSpPr/>
          <p:nvPr/>
        </p:nvSpPr>
        <p:spPr>
          <a:xfrm>
            <a:off x="5952448" y="2021474"/>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6" name="Shape 222"/>
          <p:cNvSpPr/>
          <p:nvPr/>
        </p:nvSpPr>
        <p:spPr>
          <a:xfrm>
            <a:off x="5952448" y="2887932"/>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7" name="Shape 223"/>
          <p:cNvSpPr/>
          <p:nvPr/>
        </p:nvSpPr>
        <p:spPr>
          <a:xfrm>
            <a:off x="5952448" y="376243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8" name="Shape 224"/>
          <p:cNvSpPr/>
          <p:nvPr/>
        </p:nvSpPr>
        <p:spPr>
          <a:xfrm>
            <a:off x="5952448" y="4645929"/>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9" name="Shape 225"/>
          <p:cNvSpPr/>
          <p:nvPr/>
        </p:nvSpPr>
        <p:spPr>
          <a:xfrm>
            <a:off x="5952448" y="554678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0" name="Shape 315"/>
          <p:cNvSpPr txBox="1">
            <a:spLocks/>
          </p:cNvSpPr>
          <p:nvPr/>
        </p:nvSpPr>
        <p:spPr>
          <a:xfrm>
            <a:off x="457200" y="1515590"/>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31" name="Shape 316"/>
          <p:cNvSpPr txBox="1">
            <a:spLocks/>
          </p:cNvSpPr>
          <p:nvPr/>
        </p:nvSpPr>
        <p:spPr>
          <a:xfrm>
            <a:off x="6096000" y="1515590"/>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33"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0"/>
          </p:nvPr>
        </p:nvSpPr>
        <p:spPr>
          <a:xfrm>
            <a:off x="609600" y="1981200"/>
            <a:ext cx="5245100" cy="685800"/>
          </a:xfrm>
        </p:spPr>
        <p:txBody>
          <a:bodyPr anchor="ctr" anchorCtr="0"/>
          <a:lstStyle>
            <a:lvl1pPr>
              <a:defRPr sz="1200"/>
            </a:lvl1pPr>
          </a:lstStyle>
          <a:p>
            <a:pPr lvl="0"/>
            <a:r>
              <a:rPr lang="en-US" dirty="0"/>
              <a:t>Click to edit Master text styles</a:t>
            </a:r>
          </a:p>
        </p:txBody>
      </p:sp>
      <p:sp>
        <p:nvSpPr>
          <p:cNvPr id="36" name="Text Placeholder 36"/>
          <p:cNvSpPr>
            <a:spLocks noGrp="1"/>
          </p:cNvSpPr>
          <p:nvPr>
            <p:ph type="body" sz="quarter" idx="35"/>
          </p:nvPr>
        </p:nvSpPr>
        <p:spPr>
          <a:xfrm>
            <a:off x="6429375" y="1981200"/>
            <a:ext cx="5245100" cy="685800"/>
          </a:xfrm>
        </p:spPr>
        <p:txBody>
          <a:bodyPr anchor="ctr" anchorCtr="0"/>
          <a:lstStyle>
            <a:lvl1pPr>
              <a:defRPr sz="1200"/>
            </a:lvl1pPr>
          </a:lstStyle>
          <a:p>
            <a:pPr lvl="0"/>
            <a:r>
              <a:rPr lang="en-US" dirty="0"/>
              <a:t>Click to edit Master text styles</a:t>
            </a:r>
          </a:p>
        </p:txBody>
      </p:sp>
      <p:sp>
        <p:nvSpPr>
          <p:cNvPr id="37" name="Text Placeholder 36"/>
          <p:cNvSpPr>
            <a:spLocks noGrp="1"/>
          </p:cNvSpPr>
          <p:nvPr>
            <p:ph type="body" sz="quarter" idx="36"/>
          </p:nvPr>
        </p:nvSpPr>
        <p:spPr>
          <a:xfrm>
            <a:off x="609600" y="2847975"/>
            <a:ext cx="5245100" cy="6858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7"/>
          </p:nvPr>
        </p:nvSpPr>
        <p:spPr>
          <a:xfrm>
            <a:off x="6429375" y="2847975"/>
            <a:ext cx="5245100" cy="6858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8"/>
          </p:nvPr>
        </p:nvSpPr>
        <p:spPr>
          <a:xfrm>
            <a:off x="609600" y="3724275"/>
            <a:ext cx="5245100" cy="6858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9"/>
          </p:nvPr>
        </p:nvSpPr>
        <p:spPr>
          <a:xfrm>
            <a:off x="6429375" y="3724275"/>
            <a:ext cx="5245100" cy="6858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40"/>
          </p:nvPr>
        </p:nvSpPr>
        <p:spPr>
          <a:xfrm>
            <a:off x="609600" y="4610100"/>
            <a:ext cx="5245100" cy="685800"/>
          </a:xfrm>
        </p:spPr>
        <p:txBody>
          <a:bodyPr anchor="ctr" anchorCtr="0"/>
          <a:lstStyle>
            <a:lvl1pPr>
              <a:defRPr sz="1200"/>
            </a:lvl1pPr>
          </a:lstStyle>
          <a:p>
            <a:pPr lvl="0"/>
            <a:r>
              <a:rPr lang="en-US" dirty="0"/>
              <a:t>Click to edit Master text styles</a:t>
            </a:r>
          </a:p>
        </p:txBody>
      </p:sp>
      <p:sp>
        <p:nvSpPr>
          <p:cNvPr id="42" name="Text Placeholder 36"/>
          <p:cNvSpPr>
            <a:spLocks noGrp="1"/>
          </p:cNvSpPr>
          <p:nvPr>
            <p:ph type="body" sz="quarter" idx="41"/>
          </p:nvPr>
        </p:nvSpPr>
        <p:spPr>
          <a:xfrm>
            <a:off x="6429375" y="4610100"/>
            <a:ext cx="5245100" cy="685800"/>
          </a:xfrm>
        </p:spPr>
        <p:txBody>
          <a:bodyPr anchor="ctr" anchorCtr="0"/>
          <a:lstStyle>
            <a:lvl1pPr>
              <a:defRPr sz="1200"/>
            </a:lvl1pPr>
          </a:lstStyle>
          <a:p>
            <a:pPr lvl="0"/>
            <a:r>
              <a:rPr lang="en-US" dirty="0"/>
              <a:t>Click to edit Master text styles</a:t>
            </a:r>
          </a:p>
        </p:txBody>
      </p:sp>
      <p:sp>
        <p:nvSpPr>
          <p:cNvPr id="43" name="Text Placeholder 36"/>
          <p:cNvSpPr>
            <a:spLocks noGrp="1"/>
          </p:cNvSpPr>
          <p:nvPr>
            <p:ph type="body" sz="quarter" idx="42"/>
          </p:nvPr>
        </p:nvSpPr>
        <p:spPr>
          <a:xfrm>
            <a:off x="609600" y="5476875"/>
            <a:ext cx="5245100" cy="685800"/>
          </a:xfrm>
        </p:spPr>
        <p:txBody>
          <a:bodyPr anchor="ctr" anchorCtr="0"/>
          <a:lstStyle>
            <a:lvl1pPr>
              <a:defRPr sz="1200"/>
            </a:lvl1pPr>
          </a:lstStyle>
          <a:p>
            <a:pPr lvl="0"/>
            <a:r>
              <a:rPr lang="en-US" dirty="0"/>
              <a:t>Click to edit Master text styles</a:t>
            </a:r>
          </a:p>
        </p:txBody>
      </p:sp>
      <p:sp>
        <p:nvSpPr>
          <p:cNvPr id="44" name="Text Placeholder 36"/>
          <p:cNvSpPr>
            <a:spLocks noGrp="1"/>
          </p:cNvSpPr>
          <p:nvPr>
            <p:ph type="body" sz="quarter" idx="43"/>
          </p:nvPr>
        </p:nvSpPr>
        <p:spPr>
          <a:xfrm>
            <a:off x="6429375" y="5476875"/>
            <a:ext cx="5245100" cy="685800"/>
          </a:xfrm>
        </p:spPr>
        <p:txBody>
          <a:bodyPr anchor="ctr" anchorCtr="0"/>
          <a:lstStyle>
            <a:lvl1pPr>
              <a:defRPr sz="1200"/>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389349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userDrawn="1">
  <p:cSld name="Several Points and Outcom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Shape 200"/>
          <p:cNvSpPr/>
          <p:nvPr/>
        </p:nvSpPr>
        <p:spPr>
          <a:xfrm>
            <a:off x="5952448" y="1515591"/>
            <a:ext cx="5782352" cy="39811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sz="1050">
              <a:solidFill>
                <a:srgbClr val="333333"/>
              </a:solidFill>
              <a:sym typeface="Arial"/>
            </a:endParaRPr>
          </a:p>
        </p:txBody>
      </p:sp>
      <p:sp>
        <p:nvSpPr>
          <p:cNvPr id="28" name="Shape 221"/>
          <p:cNvSpPr/>
          <p:nvPr/>
        </p:nvSpPr>
        <p:spPr>
          <a:xfrm>
            <a:off x="5961973" y="203100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9" name="Shape 221"/>
          <p:cNvSpPr/>
          <p:nvPr/>
        </p:nvSpPr>
        <p:spPr>
          <a:xfrm>
            <a:off x="5961973" y="270346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0" name="Shape 221"/>
          <p:cNvSpPr/>
          <p:nvPr/>
        </p:nvSpPr>
        <p:spPr>
          <a:xfrm>
            <a:off x="5961973" y="343689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1" name="Shape 221"/>
          <p:cNvSpPr/>
          <p:nvPr/>
        </p:nvSpPr>
        <p:spPr>
          <a:xfrm>
            <a:off x="5961973" y="417031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2" name="Shape 221"/>
          <p:cNvSpPr/>
          <p:nvPr/>
        </p:nvSpPr>
        <p:spPr>
          <a:xfrm>
            <a:off x="5961973" y="490374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Shape 316"/>
          <p:cNvSpPr txBox="1">
            <a:spLocks/>
          </p:cNvSpPr>
          <p:nvPr/>
        </p:nvSpPr>
        <p:spPr>
          <a:xfrm>
            <a:off x="457200" y="1515591"/>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11" name="Shape 305"/>
          <p:cNvSpPr txBox="1">
            <a:spLocks/>
          </p:cNvSpPr>
          <p:nvPr/>
        </p:nvSpPr>
        <p:spPr>
          <a:xfrm>
            <a:off x="6096000" y="1515591"/>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cxnSp>
        <p:nvCxnSpPr>
          <p:cNvPr id="23" name="Shape 213"/>
          <p:cNvCxnSpPr/>
          <p:nvPr/>
        </p:nvCxnSpPr>
        <p:spPr>
          <a:xfrm>
            <a:off x="613832" y="2593459"/>
            <a:ext cx="10948444" cy="0"/>
          </a:xfrm>
          <a:prstGeom prst="straightConnector1">
            <a:avLst/>
          </a:prstGeom>
          <a:noFill/>
          <a:ln w="12700" cap="rnd">
            <a:solidFill>
              <a:srgbClr val="ABACAF"/>
            </a:solidFill>
            <a:prstDash val="dot"/>
            <a:round/>
            <a:headEnd type="none" w="med" len="med"/>
            <a:tailEnd type="none" w="med" len="med"/>
          </a:ln>
        </p:spPr>
      </p:cxnSp>
      <p:cxnSp>
        <p:nvCxnSpPr>
          <p:cNvPr id="24" name="Shape 213"/>
          <p:cNvCxnSpPr/>
          <p:nvPr/>
        </p:nvCxnSpPr>
        <p:spPr>
          <a:xfrm>
            <a:off x="613832" y="3326884"/>
            <a:ext cx="10948444" cy="0"/>
          </a:xfrm>
          <a:prstGeom prst="straightConnector1">
            <a:avLst/>
          </a:prstGeom>
          <a:noFill/>
          <a:ln w="12700" cap="rnd">
            <a:solidFill>
              <a:srgbClr val="ABACAF"/>
            </a:solidFill>
            <a:prstDash val="dot"/>
            <a:round/>
            <a:headEnd type="none" w="med" len="med"/>
            <a:tailEnd type="none" w="med" len="med"/>
          </a:ln>
        </p:spPr>
      </p:cxnSp>
      <p:cxnSp>
        <p:nvCxnSpPr>
          <p:cNvPr id="25" name="Shape 213"/>
          <p:cNvCxnSpPr/>
          <p:nvPr/>
        </p:nvCxnSpPr>
        <p:spPr>
          <a:xfrm>
            <a:off x="613832" y="4060309"/>
            <a:ext cx="10948444" cy="0"/>
          </a:xfrm>
          <a:prstGeom prst="straightConnector1">
            <a:avLst/>
          </a:prstGeom>
          <a:noFill/>
          <a:ln w="12700" cap="rnd">
            <a:solidFill>
              <a:srgbClr val="ABACAF"/>
            </a:solidFill>
            <a:prstDash val="dot"/>
            <a:round/>
            <a:headEnd type="none" w="med" len="med"/>
            <a:tailEnd type="none" w="med" len="med"/>
          </a:ln>
        </p:spPr>
      </p:cxnSp>
      <p:cxnSp>
        <p:nvCxnSpPr>
          <p:cNvPr id="26" name="Shape 213"/>
          <p:cNvCxnSpPr/>
          <p:nvPr/>
        </p:nvCxnSpPr>
        <p:spPr>
          <a:xfrm>
            <a:off x="613832" y="4793734"/>
            <a:ext cx="10948444" cy="0"/>
          </a:xfrm>
          <a:prstGeom prst="straightConnector1">
            <a:avLst/>
          </a:prstGeom>
          <a:noFill/>
          <a:ln w="12700" cap="rnd">
            <a:solidFill>
              <a:srgbClr val="ABACAF"/>
            </a:solidFill>
            <a:prstDash val="dot"/>
            <a:round/>
            <a:headEnd type="none" w="med" len="med"/>
            <a:tailEnd type="none" w="med" len="med"/>
          </a:ln>
        </p:spPr>
      </p:cxnSp>
      <p:sp>
        <p:nvSpPr>
          <p:cNvPr id="35"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7" name="Text Placeholder 36"/>
          <p:cNvSpPr>
            <a:spLocks noGrp="1"/>
          </p:cNvSpPr>
          <p:nvPr>
            <p:ph type="body" sz="quarter" idx="30"/>
          </p:nvPr>
        </p:nvSpPr>
        <p:spPr>
          <a:xfrm>
            <a:off x="609600" y="1981200"/>
            <a:ext cx="5245100" cy="5842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1"/>
          </p:nvPr>
        </p:nvSpPr>
        <p:spPr>
          <a:xfrm>
            <a:off x="609600" y="2657475"/>
            <a:ext cx="5245100" cy="5842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2"/>
          </p:nvPr>
        </p:nvSpPr>
        <p:spPr>
          <a:xfrm>
            <a:off x="609600" y="3400425"/>
            <a:ext cx="5245100" cy="5842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3"/>
          </p:nvPr>
        </p:nvSpPr>
        <p:spPr>
          <a:xfrm>
            <a:off x="609600" y="4133850"/>
            <a:ext cx="5245100" cy="5842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34"/>
          </p:nvPr>
        </p:nvSpPr>
        <p:spPr>
          <a:xfrm>
            <a:off x="609600" y="4867275"/>
            <a:ext cx="5245100" cy="584200"/>
          </a:xfrm>
        </p:spPr>
        <p:txBody>
          <a:bodyPr anchor="ctr" anchorCtr="0"/>
          <a:lstStyle>
            <a:lvl1pPr>
              <a:defRPr sz="1200"/>
            </a:lvl1pPr>
          </a:lstStyle>
          <a:p>
            <a:pPr lvl="0"/>
            <a:r>
              <a:rPr lang="en-US" dirty="0"/>
              <a:t>Click to edit Master text styles</a:t>
            </a:r>
          </a:p>
        </p:txBody>
      </p:sp>
      <p:sp>
        <p:nvSpPr>
          <p:cNvPr id="47" name="Text Placeholder 36"/>
          <p:cNvSpPr>
            <a:spLocks noGrp="1"/>
          </p:cNvSpPr>
          <p:nvPr>
            <p:ph type="body" sz="quarter" idx="35"/>
          </p:nvPr>
        </p:nvSpPr>
        <p:spPr>
          <a:xfrm>
            <a:off x="6429375" y="1981200"/>
            <a:ext cx="5245100" cy="584200"/>
          </a:xfrm>
        </p:spPr>
        <p:txBody>
          <a:bodyPr anchor="ctr" anchorCtr="0"/>
          <a:lstStyle>
            <a:lvl1pPr>
              <a:defRPr sz="1200"/>
            </a:lvl1pPr>
          </a:lstStyle>
          <a:p>
            <a:pPr lvl="0"/>
            <a:r>
              <a:rPr lang="en-US" dirty="0"/>
              <a:t>Click to edit Master text styles</a:t>
            </a:r>
          </a:p>
        </p:txBody>
      </p:sp>
      <p:sp>
        <p:nvSpPr>
          <p:cNvPr id="48" name="Text Placeholder 36"/>
          <p:cNvSpPr>
            <a:spLocks noGrp="1"/>
          </p:cNvSpPr>
          <p:nvPr>
            <p:ph type="body" sz="quarter" idx="36"/>
          </p:nvPr>
        </p:nvSpPr>
        <p:spPr>
          <a:xfrm>
            <a:off x="6429375" y="2657475"/>
            <a:ext cx="5245100" cy="584200"/>
          </a:xfrm>
        </p:spPr>
        <p:txBody>
          <a:bodyPr anchor="ctr" anchorCtr="0"/>
          <a:lstStyle>
            <a:lvl1pPr>
              <a:defRPr sz="1200"/>
            </a:lvl1pPr>
          </a:lstStyle>
          <a:p>
            <a:pPr lvl="0"/>
            <a:r>
              <a:rPr lang="en-US" dirty="0"/>
              <a:t>Click to edit Master text styles</a:t>
            </a:r>
          </a:p>
        </p:txBody>
      </p:sp>
      <p:sp>
        <p:nvSpPr>
          <p:cNvPr id="49" name="Text Placeholder 36"/>
          <p:cNvSpPr>
            <a:spLocks noGrp="1"/>
          </p:cNvSpPr>
          <p:nvPr>
            <p:ph type="body" sz="quarter" idx="37"/>
          </p:nvPr>
        </p:nvSpPr>
        <p:spPr>
          <a:xfrm>
            <a:off x="6429375" y="3400425"/>
            <a:ext cx="5245100" cy="584200"/>
          </a:xfrm>
        </p:spPr>
        <p:txBody>
          <a:bodyPr anchor="ctr" anchorCtr="0"/>
          <a:lstStyle>
            <a:lvl1pPr>
              <a:defRPr sz="1200"/>
            </a:lvl1pPr>
          </a:lstStyle>
          <a:p>
            <a:pPr lvl="0"/>
            <a:r>
              <a:rPr lang="en-US" dirty="0"/>
              <a:t>Click to edit Master text styles</a:t>
            </a:r>
          </a:p>
        </p:txBody>
      </p:sp>
      <p:sp>
        <p:nvSpPr>
          <p:cNvPr id="50" name="Text Placeholder 36"/>
          <p:cNvSpPr>
            <a:spLocks noGrp="1"/>
          </p:cNvSpPr>
          <p:nvPr>
            <p:ph type="body" sz="quarter" idx="38"/>
          </p:nvPr>
        </p:nvSpPr>
        <p:spPr>
          <a:xfrm>
            <a:off x="6429375" y="4133850"/>
            <a:ext cx="5245100" cy="584200"/>
          </a:xfrm>
        </p:spPr>
        <p:txBody>
          <a:bodyPr anchor="ctr" anchorCtr="0"/>
          <a:lstStyle>
            <a:lvl1pPr>
              <a:defRPr sz="1200"/>
            </a:lvl1pPr>
          </a:lstStyle>
          <a:p>
            <a:pPr lvl="0"/>
            <a:r>
              <a:rPr lang="en-US" dirty="0"/>
              <a:t>Click to edit Master text styles</a:t>
            </a:r>
          </a:p>
        </p:txBody>
      </p:sp>
      <p:sp>
        <p:nvSpPr>
          <p:cNvPr id="51" name="Text Placeholder 36"/>
          <p:cNvSpPr>
            <a:spLocks noGrp="1"/>
          </p:cNvSpPr>
          <p:nvPr>
            <p:ph type="body" sz="quarter" idx="39"/>
          </p:nvPr>
        </p:nvSpPr>
        <p:spPr>
          <a:xfrm>
            <a:off x="6429375" y="4867275"/>
            <a:ext cx="5245100" cy="584200"/>
          </a:xfrm>
        </p:spPr>
        <p:txBody>
          <a:bodyPr anchor="ctr" anchorCtr="0"/>
          <a:lstStyle>
            <a:lvl1pPr>
              <a:defRPr sz="1200"/>
            </a:lvl1pPr>
          </a:lstStyle>
          <a:p>
            <a:pPr lvl="0"/>
            <a:r>
              <a:rPr lang="en-US" dirty="0"/>
              <a:t>Click to edit Master text styles</a:t>
            </a:r>
          </a:p>
        </p:txBody>
      </p:sp>
      <p:sp>
        <p:nvSpPr>
          <p:cNvPr id="5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52391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6" name="Straight Connector 5"/>
          <p:cNvCxnSpPr/>
          <p:nvPr userDrawn="1"/>
        </p:nvCxnSpPr>
        <p:spPr>
          <a:xfrm>
            <a:off x="411952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797800"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Pentagon 10"/>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2" name="Chevron 11"/>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4" name="Chevron 13"/>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5"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6"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17"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18"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9"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0"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1"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2"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3"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29293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userDrawn="1">
  <p:cSld name="Multiple Points and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2" name="Text Placeholder 84"/>
          <p:cNvSpPr txBox="1">
            <a:spLocks/>
          </p:cNvSpPr>
          <p:nvPr userDrawn="1"/>
        </p:nvSpPr>
        <p:spPr>
          <a:xfrm>
            <a:off x="457200" y="196479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37" name="Shape 221"/>
          <p:cNvSpPr/>
          <p:nvPr userDrawn="1"/>
        </p:nvSpPr>
        <p:spPr>
          <a:xfrm>
            <a:off x="5943981" y="196479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42" name="Shape 213"/>
          <p:cNvCxnSpPr/>
          <p:nvPr userDrawn="1"/>
        </p:nvCxnSpPr>
        <p:spPr>
          <a:xfrm>
            <a:off x="478052" y="2674362"/>
            <a:ext cx="11256746" cy="0"/>
          </a:xfrm>
          <a:prstGeom prst="straightConnector1">
            <a:avLst/>
          </a:prstGeom>
          <a:noFill/>
          <a:ln w="12700" cap="rnd">
            <a:solidFill>
              <a:srgbClr val="ABACAF"/>
            </a:solidFill>
            <a:prstDash val="dot"/>
            <a:round/>
            <a:headEnd type="none" w="med" len="med"/>
            <a:tailEnd type="none" w="med" len="med"/>
          </a:ln>
        </p:spPr>
      </p:cxnSp>
      <p:sp>
        <p:nvSpPr>
          <p:cNvPr id="46"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47"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48" name="Text Placeholder 34"/>
          <p:cNvSpPr>
            <a:spLocks noGrp="1"/>
          </p:cNvSpPr>
          <p:nvPr>
            <p:ph type="body" sz="quarter" idx="30"/>
          </p:nvPr>
        </p:nvSpPr>
        <p:spPr>
          <a:xfrm>
            <a:off x="533400" y="196215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53" name="Text Placeholder 34"/>
          <p:cNvSpPr>
            <a:spLocks noGrp="1"/>
          </p:cNvSpPr>
          <p:nvPr>
            <p:ph type="body" sz="quarter" idx="35"/>
          </p:nvPr>
        </p:nvSpPr>
        <p:spPr>
          <a:xfrm>
            <a:off x="6419850" y="196215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58" name="Text Placeholder 84"/>
          <p:cNvSpPr txBox="1">
            <a:spLocks/>
          </p:cNvSpPr>
          <p:nvPr userDrawn="1"/>
        </p:nvSpPr>
        <p:spPr>
          <a:xfrm>
            <a:off x="457200" y="4607984"/>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59" name="Shape 221"/>
          <p:cNvSpPr/>
          <p:nvPr userDrawn="1"/>
        </p:nvSpPr>
        <p:spPr>
          <a:xfrm>
            <a:off x="5943981" y="46127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0" name="Text Placeholder 34"/>
          <p:cNvSpPr>
            <a:spLocks noGrp="1"/>
          </p:cNvSpPr>
          <p:nvPr>
            <p:ph type="body" sz="quarter" idx="36"/>
          </p:nvPr>
        </p:nvSpPr>
        <p:spPr>
          <a:xfrm>
            <a:off x="533400" y="46101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1" name="Text Placeholder 34"/>
          <p:cNvSpPr>
            <a:spLocks noGrp="1"/>
          </p:cNvSpPr>
          <p:nvPr>
            <p:ph type="body" sz="quarter" idx="37"/>
          </p:nvPr>
        </p:nvSpPr>
        <p:spPr>
          <a:xfrm>
            <a:off x="6419850" y="46101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2" name="Text Placeholder 84"/>
          <p:cNvSpPr txBox="1">
            <a:spLocks/>
          </p:cNvSpPr>
          <p:nvPr userDrawn="1"/>
        </p:nvSpPr>
        <p:spPr>
          <a:xfrm>
            <a:off x="457200" y="548904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63" name="Shape 221"/>
          <p:cNvSpPr/>
          <p:nvPr userDrawn="1"/>
        </p:nvSpPr>
        <p:spPr>
          <a:xfrm>
            <a:off x="5943981" y="54890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4" name="Text Placeholder 34"/>
          <p:cNvSpPr>
            <a:spLocks noGrp="1"/>
          </p:cNvSpPr>
          <p:nvPr>
            <p:ph type="body" sz="quarter" idx="38"/>
          </p:nvPr>
        </p:nvSpPr>
        <p:spPr>
          <a:xfrm>
            <a:off x="533400" y="54864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5" name="Text Placeholder 34"/>
          <p:cNvSpPr>
            <a:spLocks noGrp="1"/>
          </p:cNvSpPr>
          <p:nvPr>
            <p:ph type="body" sz="quarter" idx="39"/>
          </p:nvPr>
        </p:nvSpPr>
        <p:spPr>
          <a:xfrm>
            <a:off x="6419850" y="54864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6" name="Text Placeholder 84"/>
          <p:cNvSpPr txBox="1">
            <a:spLocks/>
          </p:cNvSpPr>
          <p:nvPr userDrawn="1"/>
        </p:nvSpPr>
        <p:spPr>
          <a:xfrm>
            <a:off x="457200" y="3726921"/>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67" name="Shape 221"/>
          <p:cNvSpPr/>
          <p:nvPr userDrawn="1"/>
        </p:nvSpPr>
        <p:spPr>
          <a:xfrm>
            <a:off x="5943981" y="37364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8" name="Text Placeholder 34"/>
          <p:cNvSpPr>
            <a:spLocks noGrp="1"/>
          </p:cNvSpPr>
          <p:nvPr>
            <p:ph type="body" sz="quarter" idx="40"/>
          </p:nvPr>
        </p:nvSpPr>
        <p:spPr>
          <a:xfrm>
            <a:off x="533400" y="37338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9" name="Text Placeholder 34"/>
          <p:cNvSpPr>
            <a:spLocks noGrp="1"/>
          </p:cNvSpPr>
          <p:nvPr>
            <p:ph type="body" sz="quarter" idx="41"/>
          </p:nvPr>
        </p:nvSpPr>
        <p:spPr>
          <a:xfrm>
            <a:off x="6419850" y="37338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70" name="Text Placeholder 84"/>
          <p:cNvSpPr txBox="1">
            <a:spLocks/>
          </p:cNvSpPr>
          <p:nvPr userDrawn="1"/>
        </p:nvSpPr>
        <p:spPr>
          <a:xfrm>
            <a:off x="457200" y="2845858"/>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71" name="Shape 221"/>
          <p:cNvSpPr/>
          <p:nvPr userDrawn="1"/>
        </p:nvSpPr>
        <p:spPr>
          <a:xfrm>
            <a:off x="5943981" y="2850621"/>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72" name="Text Placeholder 34"/>
          <p:cNvSpPr>
            <a:spLocks noGrp="1"/>
          </p:cNvSpPr>
          <p:nvPr>
            <p:ph type="body" sz="quarter" idx="42"/>
          </p:nvPr>
        </p:nvSpPr>
        <p:spPr>
          <a:xfrm>
            <a:off x="533400" y="2847975"/>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73" name="Text Placeholder 34"/>
          <p:cNvSpPr>
            <a:spLocks noGrp="1"/>
          </p:cNvSpPr>
          <p:nvPr>
            <p:ph type="body" sz="quarter" idx="43"/>
          </p:nvPr>
        </p:nvSpPr>
        <p:spPr>
          <a:xfrm>
            <a:off x="6419850" y="2847975"/>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cxnSp>
        <p:nvCxnSpPr>
          <p:cNvPr id="74" name="Shape 213"/>
          <p:cNvCxnSpPr/>
          <p:nvPr userDrawn="1"/>
        </p:nvCxnSpPr>
        <p:spPr>
          <a:xfrm>
            <a:off x="478052" y="3552825"/>
            <a:ext cx="11256746" cy="0"/>
          </a:xfrm>
          <a:prstGeom prst="straightConnector1">
            <a:avLst/>
          </a:prstGeom>
          <a:noFill/>
          <a:ln w="12700" cap="rnd">
            <a:solidFill>
              <a:srgbClr val="ABACAF"/>
            </a:solidFill>
            <a:prstDash val="dot"/>
            <a:round/>
            <a:headEnd type="none" w="med" len="med"/>
            <a:tailEnd type="none" w="med" len="med"/>
          </a:ln>
        </p:spPr>
      </p:cxnSp>
      <p:cxnSp>
        <p:nvCxnSpPr>
          <p:cNvPr id="75" name="Shape 213"/>
          <p:cNvCxnSpPr/>
          <p:nvPr userDrawn="1"/>
        </p:nvCxnSpPr>
        <p:spPr>
          <a:xfrm>
            <a:off x="478052" y="4448175"/>
            <a:ext cx="11256746" cy="0"/>
          </a:xfrm>
          <a:prstGeom prst="straightConnector1">
            <a:avLst/>
          </a:prstGeom>
          <a:noFill/>
          <a:ln w="12700" cap="rnd">
            <a:solidFill>
              <a:srgbClr val="ABACAF"/>
            </a:solidFill>
            <a:prstDash val="dot"/>
            <a:round/>
            <a:headEnd type="none" w="med" len="med"/>
            <a:tailEnd type="none" w="med" len="med"/>
          </a:ln>
        </p:spPr>
      </p:cxnSp>
      <p:cxnSp>
        <p:nvCxnSpPr>
          <p:cNvPr id="76" name="Shape 213"/>
          <p:cNvCxnSpPr/>
          <p:nvPr userDrawn="1"/>
        </p:nvCxnSpPr>
        <p:spPr>
          <a:xfrm>
            <a:off x="478052" y="5314950"/>
            <a:ext cx="11256746" cy="0"/>
          </a:xfrm>
          <a:prstGeom prst="straightConnector1">
            <a:avLst/>
          </a:prstGeom>
          <a:noFill/>
          <a:ln w="12700" cap="rnd">
            <a:solidFill>
              <a:srgbClr val="ABACAF"/>
            </a:solidFill>
            <a:prstDash val="dot"/>
            <a:round/>
            <a:headEnd type="none" w="med" len="med"/>
            <a:tailEnd type="none" w="med" len="med"/>
          </a:ln>
        </p:spPr>
      </p:cxnSp>
    </p:spTree>
    <p:custDataLst>
      <p:tags r:id="rId1"/>
    </p:custDataLst>
    <p:extLst>
      <p:ext uri="{BB962C8B-B14F-4D97-AF65-F5344CB8AC3E}">
        <p14:creationId xmlns:p14="http://schemas.microsoft.com/office/powerpoint/2010/main" val="369898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userDrawn="1">
  <p:cSld name="Multiple Points and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84"/>
          <p:cNvSpPr txBox="1">
            <a:spLocks/>
          </p:cNvSpPr>
          <p:nvPr/>
        </p:nvSpPr>
        <p:spPr>
          <a:xfrm>
            <a:off x="457200" y="19647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4" name="Text Placeholder 87"/>
          <p:cNvSpPr txBox="1">
            <a:spLocks/>
          </p:cNvSpPr>
          <p:nvPr/>
        </p:nvSpPr>
        <p:spPr>
          <a:xfrm>
            <a:off x="457200" y="269822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6" name="Text Placeholder 89"/>
          <p:cNvSpPr txBox="1">
            <a:spLocks/>
          </p:cNvSpPr>
          <p:nvPr/>
        </p:nvSpPr>
        <p:spPr>
          <a:xfrm>
            <a:off x="457200" y="343164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8" name="Text Placeholder 91"/>
          <p:cNvSpPr txBox="1">
            <a:spLocks/>
          </p:cNvSpPr>
          <p:nvPr/>
        </p:nvSpPr>
        <p:spPr>
          <a:xfrm>
            <a:off x="457200" y="416507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20" name="Text Placeholder 23"/>
          <p:cNvSpPr txBox="1">
            <a:spLocks/>
          </p:cNvSpPr>
          <p:nvPr/>
        </p:nvSpPr>
        <p:spPr>
          <a:xfrm>
            <a:off x="457200" y="48984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22" name="Shape 221"/>
          <p:cNvSpPr/>
          <p:nvPr/>
        </p:nvSpPr>
        <p:spPr>
          <a:xfrm>
            <a:off x="5943981" y="19647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3" name="Shape 221"/>
          <p:cNvSpPr/>
          <p:nvPr/>
        </p:nvSpPr>
        <p:spPr>
          <a:xfrm>
            <a:off x="5943981" y="269822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4" name="Shape 221"/>
          <p:cNvSpPr/>
          <p:nvPr/>
        </p:nvSpPr>
        <p:spPr>
          <a:xfrm>
            <a:off x="5943981" y="343164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5" name="Shape 221"/>
          <p:cNvSpPr/>
          <p:nvPr/>
        </p:nvSpPr>
        <p:spPr>
          <a:xfrm>
            <a:off x="5943981" y="416507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6" name="Shape 221"/>
          <p:cNvSpPr/>
          <p:nvPr/>
        </p:nvSpPr>
        <p:spPr>
          <a:xfrm>
            <a:off x="5943981" y="48984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27" name="Shape 213"/>
          <p:cNvCxnSpPr/>
          <p:nvPr/>
        </p:nvCxnSpPr>
        <p:spPr>
          <a:xfrm>
            <a:off x="478052" y="2569587"/>
            <a:ext cx="11256746" cy="0"/>
          </a:xfrm>
          <a:prstGeom prst="straightConnector1">
            <a:avLst/>
          </a:prstGeom>
          <a:noFill/>
          <a:ln w="12700" cap="rnd">
            <a:solidFill>
              <a:srgbClr val="ABACAF"/>
            </a:solidFill>
            <a:prstDash val="dot"/>
            <a:round/>
            <a:headEnd type="none" w="med" len="med"/>
            <a:tailEnd type="none" w="med" len="med"/>
          </a:ln>
        </p:spPr>
      </p:cxnSp>
      <p:cxnSp>
        <p:nvCxnSpPr>
          <p:cNvPr id="28" name="Shape 213"/>
          <p:cNvCxnSpPr/>
          <p:nvPr/>
        </p:nvCxnSpPr>
        <p:spPr>
          <a:xfrm>
            <a:off x="478052" y="3303012"/>
            <a:ext cx="11256746" cy="0"/>
          </a:xfrm>
          <a:prstGeom prst="straightConnector1">
            <a:avLst/>
          </a:prstGeom>
          <a:noFill/>
          <a:ln w="12700" cap="rnd">
            <a:solidFill>
              <a:srgbClr val="ABACAF"/>
            </a:solidFill>
            <a:prstDash val="dot"/>
            <a:round/>
            <a:headEnd type="none" w="med" len="med"/>
            <a:tailEnd type="none" w="med" len="med"/>
          </a:ln>
        </p:spPr>
      </p:cxnSp>
      <p:cxnSp>
        <p:nvCxnSpPr>
          <p:cNvPr id="29" name="Shape 213"/>
          <p:cNvCxnSpPr/>
          <p:nvPr/>
        </p:nvCxnSpPr>
        <p:spPr>
          <a:xfrm>
            <a:off x="478052" y="4036437"/>
            <a:ext cx="11256746" cy="0"/>
          </a:xfrm>
          <a:prstGeom prst="straightConnector1">
            <a:avLst/>
          </a:prstGeom>
          <a:noFill/>
          <a:ln w="12700" cap="rnd">
            <a:solidFill>
              <a:srgbClr val="ABACAF"/>
            </a:solidFill>
            <a:prstDash val="dot"/>
            <a:round/>
            <a:headEnd type="none" w="med" len="med"/>
            <a:tailEnd type="none" w="med" len="med"/>
          </a:ln>
        </p:spPr>
      </p:cxnSp>
      <p:cxnSp>
        <p:nvCxnSpPr>
          <p:cNvPr id="30" name="Shape 213"/>
          <p:cNvCxnSpPr/>
          <p:nvPr/>
        </p:nvCxnSpPr>
        <p:spPr>
          <a:xfrm>
            <a:off x="478052" y="4769862"/>
            <a:ext cx="11256746" cy="0"/>
          </a:xfrm>
          <a:prstGeom prst="straightConnector1">
            <a:avLst/>
          </a:prstGeom>
          <a:noFill/>
          <a:ln w="12700" cap="rnd">
            <a:solidFill>
              <a:srgbClr val="ABACAF"/>
            </a:solidFill>
            <a:prstDash val="dot"/>
            <a:round/>
            <a:headEnd type="none" w="med" len="med"/>
            <a:tailEnd type="none" w="med" len="med"/>
          </a:ln>
        </p:spPr>
      </p:cxnSp>
      <p:sp>
        <p:nvSpPr>
          <p:cNvPr id="31"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3"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35" name="Text Placeholder 34"/>
          <p:cNvSpPr>
            <a:spLocks noGrp="1"/>
          </p:cNvSpPr>
          <p:nvPr>
            <p:ph type="body" sz="quarter" idx="30"/>
          </p:nvPr>
        </p:nvSpPr>
        <p:spPr>
          <a:xfrm>
            <a:off x="533400" y="19621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6" name="Text Placeholder 34"/>
          <p:cNvSpPr>
            <a:spLocks noGrp="1"/>
          </p:cNvSpPr>
          <p:nvPr>
            <p:ph type="body" sz="quarter" idx="31"/>
          </p:nvPr>
        </p:nvSpPr>
        <p:spPr>
          <a:xfrm>
            <a:off x="533400" y="2695575"/>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7" name="Text Placeholder 34"/>
          <p:cNvSpPr>
            <a:spLocks noGrp="1"/>
          </p:cNvSpPr>
          <p:nvPr>
            <p:ph type="body" sz="quarter" idx="32"/>
          </p:nvPr>
        </p:nvSpPr>
        <p:spPr>
          <a:xfrm>
            <a:off x="533400" y="342900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8" name="Text Placeholder 34"/>
          <p:cNvSpPr>
            <a:spLocks noGrp="1"/>
          </p:cNvSpPr>
          <p:nvPr>
            <p:ph type="body" sz="quarter" idx="33"/>
          </p:nvPr>
        </p:nvSpPr>
        <p:spPr>
          <a:xfrm>
            <a:off x="533400" y="41719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9" name="Text Placeholder 34"/>
          <p:cNvSpPr>
            <a:spLocks noGrp="1"/>
          </p:cNvSpPr>
          <p:nvPr>
            <p:ph type="body" sz="quarter" idx="34"/>
          </p:nvPr>
        </p:nvSpPr>
        <p:spPr>
          <a:xfrm>
            <a:off x="533400" y="48958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45" name="Text Placeholder 34"/>
          <p:cNvSpPr>
            <a:spLocks noGrp="1"/>
          </p:cNvSpPr>
          <p:nvPr>
            <p:ph type="body" sz="quarter" idx="35"/>
          </p:nvPr>
        </p:nvSpPr>
        <p:spPr>
          <a:xfrm>
            <a:off x="6419850" y="19621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6" name="Text Placeholder 34"/>
          <p:cNvSpPr>
            <a:spLocks noGrp="1"/>
          </p:cNvSpPr>
          <p:nvPr>
            <p:ph type="body" sz="quarter" idx="36"/>
          </p:nvPr>
        </p:nvSpPr>
        <p:spPr>
          <a:xfrm>
            <a:off x="6419850" y="2695575"/>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7" name="Text Placeholder 34"/>
          <p:cNvSpPr>
            <a:spLocks noGrp="1"/>
          </p:cNvSpPr>
          <p:nvPr>
            <p:ph type="body" sz="quarter" idx="37"/>
          </p:nvPr>
        </p:nvSpPr>
        <p:spPr>
          <a:xfrm>
            <a:off x="6419850" y="342900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8" name="Text Placeholder 34"/>
          <p:cNvSpPr>
            <a:spLocks noGrp="1"/>
          </p:cNvSpPr>
          <p:nvPr>
            <p:ph type="body" sz="quarter" idx="38"/>
          </p:nvPr>
        </p:nvSpPr>
        <p:spPr>
          <a:xfrm>
            <a:off x="6419850" y="41719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9" name="Text Placeholder 34"/>
          <p:cNvSpPr>
            <a:spLocks noGrp="1"/>
          </p:cNvSpPr>
          <p:nvPr>
            <p:ph type="body" sz="quarter" idx="39"/>
          </p:nvPr>
        </p:nvSpPr>
        <p:spPr>
          <a:xfrm>
            <a:off x="6419850" y="48958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83143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userDrawn="1">
  <p:cSld name="Information Layout">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0" name="Rectangle 9"/>
          <p:cNvSpPr/>
          <p:nvPr/>
        </p:nvSpPr>
        <p:spPr>
          <a:xfrm>
            <a:off x="4302898" y="2514432"/>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1" name="Rectangle 10"/>
          <p:cNvSpPr/>
          <p:nvPr/>
        </p:nvSpPr>
        <p:spPr>
          <a:xfrm>
            <a:off x="8126373" y="2514432"/>
            <a:ext cx="361998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2" name="Rectangle 11"/>
          <p:cNvSpPr/>
          <p:nvPr/>
        </p:nvSpPr>
        <p:spPr>
          <a:xfrm>
            <a:off x="457201" y="1513779"/>
            <a:ext cx="11289161"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prstClr val="white"/>
              </a:solidFill>
            </a:endParaRPr>
          </a:p>
        </p:txBody>
      </p:sp>
      <p:sp>
        <p:nvSpPr>
          <p:cNvPr id="17" name="Rectangle 16"/>
          <p:cNvSpPr/>
          <p:nvPr/>
        </p:nvSpPr>
        <p:spPr>
          <a:xfrm>
            <a:off x="467403" y="5297489"/>
            <a:ext cx="11278958" cy="893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 Placeholder 11"/>
          <p:cNvSpPr txBox="1">
            <a:spLocks/>
          </p:cNvSpPr>
          <p:nvPr/>
        </p:nvSpPr>
        <p:spPr>
          <a:xfrm>
            <a:off x="457200" y="5297488"/>
            <a:ext cx="11310938" cy="893762"/>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sz="1600" kern="1200" baseline="0">
                <a:solidFill>
                  <a:schemeClr val="bg1"/>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18"/>
          <p:cNvSpPr>
            <a:spLocks noGrp="1"/>
          </p:cNvSpPr>
          <p:nvPr>
            <p:ph type="body" sz="quarter" idx="35"/>
          </p:nvPr>
        </p:nvSpPr>
        <p:spPr>
          <a:xfrm>
            <a:off x="457200" y="52832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7" name="Text Placeholder 34"/>
          <p:cNvSpPr>
            <a:spLocks noGrp="1"/>
          </p:cNvSpPr>
          <p:nvPr>
            <p:ph type="body" sz="quarter" idx="36"/>
          </p:nvPr>
        </p:nvSpPr>
        <p:spPr>
          <a:xfrm>
            <a:off x="53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34"/>
          <p:cNvSpPr>
            <a:spLocks noGrp="1"/>
          </p:cNvSpPr>
          <p:nvPr>
            <p:ph type="body" sz="quarter" idx="37"/>
          </p:nvPr>
        </p:nvSpPr>
        <p:spPr>
          <a:xfrm>
            <a:off x="434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4"/>
          <p:cNvSpPr>
            <a:spLocks noGrp="1"/>
          </p:cNvSpPr>
          <p:nvPr>
            <p:ph type="body" sz="quarter" idx="38"/>
          </p:nvPr>
        </p:nvSpPr>
        <p:spPr>
          <a:xfrm>
            <a:off x="815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620990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userDrawn="1">
  <p:cSld name="Information Layout and Takeaway">
    <p:spTree>
      <p:nvGrpSpPr>
        <p:cNvPr id="1" name=""/>
        <p:cNvGrpSpPr/>
        <p:nvPr/>
      </p:nvGrpSpPr>
      <p:grpSpPr>
        <a:xfrm>
          <a:off x="0" y="0"/>
          <a:ext cx="0" cy="0"/>
          <a:chOff x="0" y="0"/>
          <a:chExt cx="0" cy="0"/>
        </a:xfrm>
      </p:grpSpPr>
      <p:sp>
        <p:nvSpPr>
          <p:cNvPr id="33" name="Rectangle 32"/>
          <p:cNvSpPr/>
          <p:nvPr userDrawn="1"/>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58"/>
          <p:cNvSpPr txBox="1">
            <a:spLocks/>
          </p:cNvSpPr>
          <p:nvPr/>
        </p:nvSpPr>
        <p:spPr>
          <a:xfrm>
            <a:off x="457201" y="4535488"/>
            <a:ext cx="11280774" cy="798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Bef>
                <a:spcPts val="1000"/>
              </a:spcBef>
            </a:pPr>
            <a:endParaRPr lang="en-US" sz="1600" dirty="0">
              <a:solidFill>
                <a:prstClr val="white"/>
              </a:solidFill>
            </a:endParaRPr>
          </a:p>
        </p:txBody>
      </p:sp>
      <p:sp>
        <p:nvSpPr>
          <p:cNvPr id="15" name="Rectangle 14"/>
          <p:cNvSpPr/>
          <p:nvPr/>
        </p:nvSpPr>
        <p:spPr>
          <a:xfrm>
            <a:off x="4300040" y="2514433"/>
            <a:ext cx="3640522"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6" name="Rectangle 15"/>
          <p:cNvSpPr/>
          <p:nvPr/>
        </p:nvSpPr>
        <p:spPr>
          <a:xfrm>
            <a:off x="8120675" y="2514433"/>
            <a:ext cx="361729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7" name="Rectangle 16"/>
          <p:cNvSpPr/>
          <p:nvPr/>
        </p:nvSpPr>
        <p:spPr>
          <a:xfrm>
            <a:off x="457200" y="1513780"/>
            <a:ext cx="11280774"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prstClr val="white"/>
              </a:solidFill>
            </a:endParaRPr>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1" name="Text Placeholder 18"/>
          <p:cNvSpPr>
            <a:spLocks noGrp="1"/>
          </p:cNvSpPr>
          <p:nvPr>
            <p:ph type="body" sz="quarter" idx="35"/>
          </p:nvPr>
        </p:nvSpPr>
        <p:spPr>
          <a:xfrm>
            <a:off x="457200" y="44958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40" name="Text Placeholder 34"/>
          <p:cNvSpPr>
            <a:spLocks noGrp="1"/>
          </p:cNvSpPr>
          <p:nvPr>
            <p:ph type="body" sz="quarter" idx="36"/>
          </p:nvPr>
        </p:nvSpPr>
        <p:spPr>
          <a:xfrm>
            <a:off x="53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34"/>
          <p:cNvSpPr>
            <a:spLocks noGrp="1"/>
          </p:cNvSpPr>
          <p:nvPr>
            <p:ph type="body" sz="quarter" idx="37"/>
          </p:nvPr>
        </p:nvSpPr>
        <p:spPr>
          <a:xfrm>
            <a:off x="434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4"/>
          <p:cNvSpPr>
            <a:spLocks noGrp="1"/>
          </p:cNvSpPr>
          <p:nvPr>
            <p:ph type="body" sz="quarter" idx="38"/>
          </p:nvPr>
        </p:nvSpPr>
        <p:spPr>
          <a:xfrm>
            <a:off x="815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51225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Info Layout 1">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2"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3"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4"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5"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2" name="Text Placeholder 2"/>
          <p:cNvSpPr>
            <a:spLocks noGrp="1"/>
          </p:cNvSpPr>
          <p:nvPr>
            <p:ph type="body" sz="quarter" idx="38"/>
          </p:nvPr>
        </p:nvSpPr>
        <p:spPr>
          <a:xfrm rot="16200000">
            <a:off x="-216547" y="3104336"/>
            <a:ext cx="1815933"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3" name="Text Placeholder 2"/>
          <p:cNvSpPr>
            <a:spLocks noGrp="1"/>
          </p:cNvSpPr>
          <p:nvPr>
            <p:ph type="body" sz="quarter" idx="39"/>
          </p:nvPr>
        </p:nvSpPr>
        <p:spPr>
          <a:xfrm rot="16200000">
            <a:off x="-199963" y="4986403"/>
            <a:ext cx="1782765"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4" name="Rectangle 33"/>
          <p:cNvSpPr/>
          <p:nvPr userDrawn="1"/>
        </p:nvSpPr>
        <p:spPr>
          <a:xfrm>
            <a:off x="10287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userDrawn="1"/>
        </p:nvSpPr>
        <p:spPr>
          <a:xfrm>
            <a:off x="46355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userDrawn="1"/>
        </p:nvSpPr>
        <p:spPr>
          <a:xfrm>
            <a:off x="82423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 Placeholder 45"/>
          <p:cNvSpPr>
            <a:spLocks noGrp="1"/>
          </p:cNvSpPr>
          <p:nvPr>
            <p:ph type="body" sz="quarter" idx="40"/>
          </p:nvPr>
        </p:nvSpPr>
        <p:spPr>
          <a:xfrm>
            <a:off x="11303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45"/>
          <p:cNvSpPr>
            <a:spLocks noGrp="1"/>
          </p:cNvSpPr>
          <p:nvPr>
            <p:ph type="body" sz="quarter" idx="41"/>
          </p:nvPr>
        </p:nvSpPr>
        <p:spPr>
          <a:xfrm>
            <a:off x="47244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45"/>
          <p:cNvSpPr>
            <a:spLocks noGrp="1"/>
          </p:cNvSpPr>
          <p:nvPr>
            <p:ph type="body" sz="quarter" idx="42"/>
          </p:nvPr>
        </p:nvSpPr>
        <p:spPr>
          <a:xfrm>
            <a:off x="83058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Rectangle 39"/>
          <p:cNvSpPr/>
          <p:nvPr userDrawn="1"/>
        </p:nvSpPr>
        <p:spPr>
          <a:xfrm>
            <a:off x="10287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userDrawn="1"/>
        </p:nvSpPr>
        <p:spPr>
          <a:xfrm>
            <a:off x="46482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82296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Text Placeholder 45"/>
          <p:cNvSpPr>
            <a:spLocks noGrp="1"/>
          </p:cNvSpPr>
          <p:nvPr>
            <p:ph type="body" sz="quarter" idx="43"/>
          </p:nvPr>
        </p:nvSpPr>
        <p:spPr>
          <a:xfrm>
            <a:off x="11303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45"/>
          <p:cNvSpPr>
            <a:spLocks noGrp="1"/>
          </p:cNvSpPr>
          <p:nvPr>
            <p:ph type="body" sz="quarter" idx="44"/>
          </p:nvPr>
        </p:nvSpPr>
        <p:spPr>
          <a:xfrm>
            <a:off x="47244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45"/>
          <p:cNvSpPr>
            <a:spLocks noGrp="1"/>
          </p:cNvSpPr>
          <p:nvPr>
            <p:ph type="body" sz="quarter" idx="45"/>
          </p:nvPr>
        </p:nvSpPr>
        <p:spPr>
          <a:xfrm>
            <a:off x="83058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087061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Info Layout 1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7"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8"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0" name="Text Placeholder 2"/>
          <p:cNvSpPr>
            <a:spLocks noGrp="1"/>
          </p:cNvSpPr>
          <p:nvPr>
            <p:ph type="body" sz="quarter" idx="38"/>
          </p:nvPr>
        </p:nvSpPr>
        <p:spPr>
          <a:xfrm rot="16200000">
            <a:off x="-45911" y="2933700"/>
            <a:ext cx="1474661"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2" name="Text Placeholder 2"/>
          <p:cNvSpPr>
            <a:spLocks noGrp="1"/>
          </p:cNvSpPr>
          <p:nvPr>
            <p:ph type="body" sz="quarter" idx="39"/>
          </p:nvPr>
        </p:nvSpPr>
        <p:spPr>
          <a:xfrm rot="16200000">
            <a:off x="-32481" y="4463322"/>
            <a:ext cx="1447802"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7" name="Rectangle 46"/>
          <p:cNvSpPr/>
          <p:nvPr userDrawn="1"/>
        </p:nvSpPr>
        <p:spPr>
          <a:xfrm>
            <a:off x="10287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userDrawn="1"/>
        </p:nvSpPr>
        <p:spPr>
          <a:xfrm>
            <a:off x="46355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userDrawn="1"/>
        </p:nvSpPr>
        <p:spPr>
          <a:xfrm>
            <a:off x="82423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 Placeholder 45"/>
          <p:cNvSpPr>
            <a:spLocks noGrp="1"/>
          </p:cNvSpPr>
          <p:nvPr>
            <p:ph type="body" sz="quarter" idx="40"/>
          </p:nvPr>
        </p:nvSpPr>
        <p:spPr>
          <a:xfrm>
            <a:off x="11303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45"/>
          <p:cNvSpPr>
            <a:spLocks noGrp="1"/>
          </p:cNvSpPr>
          <p:nvPr>
            <p:ph type="body" sz="quarter" idx="41"/>
          </p:nvPr>
        </p:nvSpPr>
        <p:spPr>
          <a:xfrm>
            <a:off x="47244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45"/>
          <p:cNvSpPr>
            <a:spLocks noGrp="1"/>
          </p:cNvSpPr>
          <p:nvPr>
            <p:ph type="body" sz="quarter" idx="42"/>
          </p:nvPr>
        </p:nvSpPr>
        <p:spPr>
          <a:xfrm>
            <a:off x="83058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Rectangle 55"/>
          <p:cNvSpPr/>
          <p:nvPr userDrawn="1"/>
        </p:nvSpPr>
        <p:spPr>
          <a:xfrm>
            <a:off x="10287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userDrawn="1"/>
        </p:nvSpPr>
        <p:spPr>
          <a:xfrm>
            <a:off x="46482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userDrawn="1"/>
        </p:nvSpPr>
        <p:spPr>
          <a:xfrm>
            <a:off x="82296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Text Placeholder 45"/>
          <p:cNvSpPr>
            <a:spLocks noGrp="1"/>
          </p:cNvSpPr>
          <p:nvPr>
            <p:ph type="body" sz="quarter" idx="43"/>
          </p:nvPr>
        </p:nvSpPr>
        <p:spPr>
          <a:xfrm>
            <a:off x="11303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45"/>
          <p:cNvSpPr>
            <a:spLocks noGrp="1"/>
          </p:cNvSpPr>
          <p:nvPr>
            <p:ph type="body" sz="quarter" idx="44"/>
          </p:nvPr>
        </p:nvSpPr>
        <p:spPr>
          <a:xfrm>
            <a:off x="47244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45"/>
          <p:cNvSpPr>
            <a:spLocks noGrp="1"/>
          </p:cNvSpPr>
          <p:nvPr>
            <p:ph type="body" sz="quarter" idx="45"/>
          </p:nvPr>
        </p:nvSpPr>
        <p:spPr>
          <a:xfrm>
            <a:off x="83058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96505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Info Layout 2">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1" name="Rectangle 40"/>
          <p:cNvSpPr/>
          <p:nvPr/>
        </p:nvSpPr>
        <p:spPr>
          <a:xfrm>
            <a:off x="476250" y="2546440"/>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2" name="Rectangle 41"/>
          <p:cNvSpPr/>
          <p:nvPr/>
        </p:nvSpPr>
        <p:spPr>
          <a:xfrm>
            <a:off x="476250" y="3565399"/>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3" name="Rectangle 42"/>
          <p:cNvSpPr/>
          <p:nvPr/>
        </p:nvSpPr>
        <p:spPr>
          <a:xfrm>
            <a:off x="476250" y="4584357"/>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4" name="Rectangle 43"/>
          <p:cNvSpPr/>
          <p:nvPr/>
        </p:nvSpPr>
        <p:spPr>
          <a:xfrm>
            <a:off x="476250" y="5602165"/>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cxnSp>
        <p:nvCxnSpPr>
          <p:cNvPr id="45" name="Straight Connector 44"/>
          <p:cNvCxnSpPr/>
          <p:nvPr/>
        </p:nvCxnSpPr>
        <p:spPr>
          <a:xfrm>
            <a:off x="2231038" y="1514157"/>
            <a:ext cx="0" cy="4670426"/>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Rectangle 45"/>
          <p:cNvSpPr/>
          <p:nvPr/>
        </p:nvSpPr>
        <p:spPr>
          <a:xfrm>
            <a:off x="2224306" y="1509537"/>
            <a:ext cx="951049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53"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4"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5"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6"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8" name="Text Placeholder 2"/>
          <p:cNvSpPr>
            <a:spLocks noGrp="1"/>
          </p:cNvSpPr>
          <p:nvPr>
            <p:ph type="body" sz="quarter" idx="33"/>
          </p:nvPr>
        </p:nvSpPr>
        <p:spPr>
          <a:xfrm>
            <a:off x="2260600"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4"/>
          </p:nvPr>
        </p:nvSpPr>
        <p:spPr>
          <a:xfrm>
            <a:off x="9856176"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5"/>
          </p:nvPr>
        </p:nvSpPr>
        <p:spPr>
          <a:xfrm>
            <a:off x="7957282"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6"/>
          </p:nvPr>
        </p:nvSpPr>
        <p:spPr>
          <a:xfrm>
            <a:off x="6058388"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7"/>
          </p:nvPr>
        </p:nvSpPr>
        <p:spPr>
          <a:xfrm>
            <a:off x="4159494"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77"/>
          <p:cNvSpPr>
            <a:spLocks noGrp="1"/>
          </p:cNvSpPr>
          <p:nvPr>
            <p:ph type="body" sz="quarter" idx="53"/>
          </p:nvPr>
        </p:nvSpPr>
        <p:spPr>
          <a:xfrm>
            <a:off x="533400" y="2567939"/>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64" name="Text Placeholder 2"/>
          <p:cNvSpPr>
            <a:spLocks noGrp="1"/>
          </p:cNvSpPr>
          <p:nvPr>
            <p:ph type="body" sz="quarter" idx="54"/>
          </p:nvPr>
        </p:nvSpPr>
        <p:spPr>
          <a:xfrm>
            <a:off x="2260600"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55"/>
          </p:nvPr>
        </p:nvSpPr>
        <p:spPr>
          <a:xfrm>
            <a:off x="9856176"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56"/>
          </p:nvPr>
        </p:nvSpPr>
        <p:spPr>
          <a:xfrm>
            <a:off x="7957282"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57"/>
          </p:nvPr>
        </p:nvSpPr>
        <p:spPr>
          <a:xfrm>
            <a:off x="6058388"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58"/>
          </p:nvPr>
        </p:nvSpPr>
        <p:spPr>
          <a:xfrm>
            <a:off x="4159494"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77"/>
          <p:cNvSpPr>
            <a:spLocks noGrp="1"/>
          </p:cNvSpPr>
          <p:nvPr>
            <p:ph type="body" sz="quarter" idx="59"/>
          </p:nvPr>
        </p:nvSpPr>
        <p:spPr>
          <a:xfrm>
            <a:off x="533400" y="35871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0" name="Text Placeholder 2"/>
          <p:cNvSpPr>
            <a:spLocks noGrp="1"/>
          </p:cNvSpPr>
          <p:nvPr>
            <p:ph type="body" sz="quarter" idx="60"/>
          </p:nvPr>
        </p:nvSpPr>
        <p:spPr>
          <a:xfrm>
            <a:off x="2260600"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61"/>
          </p:nvPr>
        </p:nvSpPr>
        <p:spPr>
          <a:xfrm>
            <a:off x="9856176"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62"/>
          </p:nvPr>
        </p:nvSpPr>
        <p:spPr>
          <a:xfrm>
            <a:off x="7957282"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63"/>
          </p:nvPr>
        </p:nvSpPr>
        <p:spPr>
          <a:xfrm>
            <a:off x="6058388"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64"/>
          </p:nvPr>
        </p:nvSpPr>
        <p:spPr>
          <a:xfrm>
            <a:off x="4159494"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77"/>
          <p:cNvSpPr>
            <a:spLocks noGrp="1"/>
          </p:cNvSpPr>
          <p:nvPr>
            <p:ph type="body" sz="quarter" idx="65"/>
          </p:nvPr>
        </p:nvSpPr>
        <p:spPr>
          <a:xfrm>
            <a:off x="533400" y="45777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6" name="Text Placeholder 2"/>
          <p:cNvSpPr>
            <a:spLocks noGrp="1"/>
          </p:cNvSpPr>
          <p:nvPr>
            <p:ph type="body" sz="quarter" idx="66"/>
          </p:nvPr>
        </p:nvSpPr>
        <p:spPr>
          <a:xfrm>
            <a:off x="2260600"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2"/>
          <p:cNvSpPr>
            <a:spLocks noGrp="1"/>
          </p:cNvSpPr>
          <p:nvPr>
            <p:ph type="body" sz="quarter" idx="67"/>
          </p:nvPr>
        </p:nvSpPr>
        <p:spPr>
          <a:xfrm>
            <a:off x="9856176"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8" name="Text Placeholder 2"/>
          <p:cNvSpPr>
            <a:spLocks noGrp="1"/>
          </p:cNvSpPr>
          <p:nvPr>
            <p:ph type="body" sz="quarter" idx="68"/>
          </p:nvPr>
        </p:nvSpPr>
        <p:spPr>
          <a:xfrm>
            <a:off x="7957282"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9" name="Text Placeholder 2"/>
          <p:cNvSpPr>
            <a:spLocks noGrp="1"/>
          </p:cNvSpPr>
          <p:nvPr>
            <p:ph type="body" sz="quarter" idx="69"/>
          </p:nvPr>
        </p:nvSpPr>
        <p:spPr>
          <a:xfrm>
            <a:off x="6058388"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0" name="Text Placeholder 2"/>
          <p:cNvSpPr>
            <a:spLocks noGrp="1"/>
          </p:cNvSpPr>
          <p:nvPr>
            <p:ph type="body" sz="quarter" idx="70"/>
          </p:nvPr>
        </p:nvSpPr>
        <p:spPr>
          <a:xfrm>
            <a:off x="4159494"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1" name="Text Placeholder 77"/>
          <p:cNvSpPr>
            <a:spLocks noGrp="1"/>
          </p:cNvSpPr>
          <p:nvPr>
            <p:ph type="body" sz="quarter" idx="71"/>
          </p:nvPr>
        </p:nvSpPr>
        <p:spPr>
          <a:xfrm>
            <a:off x="533400" y="5615940"/>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40940686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Info Layout 2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66724" y="254644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2226046" y="1509537"/>
            <a:ext cx="951510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466724" y="337511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466724" y="420379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466724" y="503246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4" name="Straight Connector 43"/>
          <p:cNvCxnSpPr/>
          <p:nvPr/>
        </p:nvCxnSpPr>
        <p:spPr>
          <a:xfrm>
            <a:off x="2232785" y="1514157"/>
            <a:ext cx="0" cy="3835083"/>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8"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9"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0"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1"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3"/>
          </p:nvPr>
        </p:nvSpPr>
        <p:spPr>
          <a:xfrm>
            <a:off x="2260600"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8" name="Text Placeholder 2"/>
          <p:cNvSpPr>
            <a:spLocks noGrp="1"/>
          </p:cNvSpPr>
          <p:nvPr>
            <p:ph type="body" sz="quarter" idx="34"/>
          </p:nvPr>
        </p:nvSpPr>
        <p:spPr>
          <a:xfrm>
            <a:off x="9856176"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5"/>
          </p:nvPr>
        </p:nvSpPr>
        <p:spPr>
          <a:xfrm>
            <a:off x="7957282"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6"/>
          </p:nvPr>
        </p:nvSpPr>
        <p:spPr>
          <a:xfrm>
            <a:off x="6058388"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7"/>
          </p:nvPr>
        </p:nvSpPr>
        <p:spPr>
          <a:xfrm>
            <a:off x="4159494"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8"/>
          </p:nvPr>
        </p:nvSpPr>
        <p:spPr>
          <a:xfrm>
            <a:off x="2260600"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2"/>
          <p:cNvSpPr>
            <a:spLocks noGrp="1"/>
          </p:cNvSpPr>
          <p:nvPr>
            <p:ph type="body" sz="quarter" idx="39"/>
          </p:nvPr>
        </p:nvSpPr>
        <p:spPr>
          <a:xfrm>
            <a:off x="9856176"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4" name="Text Placeholder 2"/>
          <p:cNvSpPr>
            <a:spLocks noGrp="1"/>
          </p:cNvSpPr>
          <p:nvPr>
            <p:ph type="body" sz="quarter" idx="40"/>
          </p:nvPr>
        </p:nvSpPr>
        <p:spPr>
          <a:xfrm>
            <a:off x="7957282"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41"/>
          </p:nvPr>
        </p:nvSpPr>
        <p:spPr>
          <a:xfrm>
            <a:off x="6058388"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42"/>
          </p:nvPr>
        </p:nvSpPr>
        <p:spPr>
          <a:xfrm>
            <a:off x="4159494"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43"/>
          </p:nvPr>
        </p:nvSpPr>
        <p:spPr>
          <a:xfrm>
            <a:off x="2260600"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44"/>
          </p:nvPr>
        </p:nvSpPr>
        <p:spPr>
          <a:xfrm>
            <a:off x="9856176"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2"/>
          <p:cNvSpPr>
            <a:spLocks noGrp="1"/>
          </p:cNvSpPr>
          <p:nvPr>
            <p:ph type="body" sz="quarter" idx="45"/>
          </p:nvPr>
        </p:nvSpPr>
        <p:spPr>
          <a:xfrm>
            <a:off x="7957282"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0" name="Text Placeholder 2"/>
          <p:cNvSpPr>
            <a:spLocks noGrp="1"/>
          </p:cNvSpPr>
          <p:nvPr>
            <p:ph type="body" sz="quarter" idx="46"/>
          </p:nvPr>
        </p:nvSpPr>
        <p:spPr>
          <a:xfrm>
            <a:off x="6058388"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47"/>
          </p:nvPr>
        </p:nvSpPr>
        <p:spPr>
          <a:xfrm>
            <a:off x="4159494"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48"/>
          </p:nvPr>
        </p:nvSpPr>
        <p:spPr>
          <a:xfrm>
            <a:off x="2260600"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49"/>
          </p:nvPr>
        </p:nvSpPr>
        <p:spPr>
          <a:xfrm>
            <a:off x="9856176"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50"/>
          </p:nvPr>
        </p:nvSpPr>
        <p:spPr>
          <a:xfrm>
            <a:off x="7957282"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2"/>
          <p:cNvSpPr>
            <a:spLocks noGrp="1"/>
          </p:cNvSpPr>
          <p:nvPr>
            <p:ph type="body" sz="quarter" idx="51"/>
          </p:nvPr>
        </p:nvSpPr>
        <p:spPr>
          <a:xfrm>
            <a:off x="6058388"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6" name="Text Placeholder 2"/>
          <p:cNvSpPr>
            <a:spLocks noGrp="1"/>
          </p:cNvSpPr>
          <p:nvPr>
            <p:ph type="body" sz="quarter" idx="52"/>
          </p:nvPr>
        </p:nvSpPr>
        <p:spPr>
          <a:xfrm>
            <a:off x="4159494"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9" name="Text Placeholder 77"/>
          <p:cNvSpPr>
            <a:spLocks noGrp="1"/>
          </p:cNvSpPr>
          <p:nvPr>
            <p:ph type="body" sz="quarter" idx="53"/>
          </p:nvPr>
        </p:nvSpPr>
        <p:spPr>
          <a:xfrm>
            <a:off x="533400" y="25679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0" name="Text Placeholder 77"/>
          <p:cNvSpPr>
            <a:spLocks noGrp="1"/>
          </p:cNvSpPr>
          <p:nvPr>
            <p:ph type="body" sz="quarter" idx="54"/>
          </p:nvPr>
        </p:nvSpPr>
        <p:spPr>
          <a:xfrm>
            <a:off x="533400" y="34061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1" name="Text Placeholder 77"/>
          <p:cNvSpPr>
            <a:spLocks noGrp="1"/>
          </p:cNvSpPr>
          <p:nvPr>
            <p:ph type="body" sz="quarter" idx="55"/>
          </p:nvPr>
        </p:nvSpPr>
        <p:spPr>
          <a:xfrm>
            <a:off x="533400" y="42367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2" name="Text Placeholder 77"/>
          <p:cNvSpPr>
            <a:spLocks noGrp="1"/>
          </p:cNvSpPr>
          <p:nvPr>
            <p:ph type="body" sz="quarter" idx="56"/>
          </p:nvPr>
        </p:nvSpPr>
        <p:spPr>
          <a:xfrm>
            <a:off x="533400" y="50749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69718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Info Layout 3">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6" name="Rectangle 25"/>
          <p:cNvSpPr/>
          <p:nvPr/>
        </p:nvSpPr>
        <p:spPr>
          <a:xfrm>
            <a:off x="2168861" y="2048931"/>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27" name="Rectangle 26"/>
          <p:cNvSpPr/>
          <p:nvPr/>
        </p:nvSpPr>
        <p:spPr>
          <a:xfrm>
            <a:off x="2168861" y="3517898"/>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28" name="Rectangle 27"/>
          <p:cNvSpPr/>
          <p:nvPr/>
        </p:nvSpPr>
        <p:spPr>
          <a:xfrm>
            <a:off x="2168861" y="4961466"/>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29" name="Straight Connector 28"/>
          <p:cNvCxnSpPr/>
          <p:nvPr/>
        </p:nvCxnSpPr>
        <p:spPr>
          <a:xfrm>
            <a:off x="457199" y="3388016"/>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199" y="4840728"/>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97"/>
          <p:cNvSpPr txBox="1">
            <a:spLocks/>
          </p:cNvSpPr>
          <p:nvPr/>
        </p:nvSpPr>
        <p:spPr>
          <a:xfrm>
            <a:off x="5589272"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18" name="Text Placeholder 98"/>
          <p:cNvSpPr txBox="1">
            <a:spLocks/>
          </p:cNvSpPr>
          <p:nvPr/>
        </p:nvSpPr>
        <p:spPr>
          <a:xfrm>
            <a:off x="8816105"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19" name="Text Placeholder 99"/>
          <p:cNvSpPr txBox="1">
            <a:spLocks/>
          </p:cNvSpPr>
          <p:nvPr/>
        </p:nvSpPr>
        <p:spPr>
          <a:xfrm>
            <a:off x="5589272"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0" name="Text Placeholder 100"/>
          <p:cNvSpPr txBox="1">
            <a:spLocks/>
          </p:cNvSpPr>
          <p:nvPr/>
        </p:nvSpPr>
        <p:spPr>
          <a:xfrm>
            <a:off x="8816105"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1" name="Text Placeholder 101"/>
          <p:cNvSpPr txBox="1">
            <a:spLocks/>
          </p:cNvSpPr>
          <p:nvPr/>
        </p:nvSpPr>
        <p:spPr>
          <a:xfrm>
            <a:off x="5589272"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2" name="Text Placeholder 102"/>
          <p:cNvSpPr txBox="1">
            <a:spLocks/>
          </p:cNvSpPr>
          <p:nvPr/>
        </p:nvSpPr>
        <p:spPr>
          <a:xfrm>
            <a:off x="8816105"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3" name="Content Placeholder 94"/>
          <p:cNvSpPr txBox="1">
            <a:spLocks/>
          </p:cNvSpPr>
          <p:nvPr/>
        </p:nvSpPr>
        <p:spPr>
          <a:xfrm>
            <a:off x="2395917"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4" name="Content Placeholder 95"/>
          <p:cNvSpPr txBox="1">
            <a:spLocks/>
          </p:cNvSpPr>
          <p:nvPr/>
        </p:nvSpPr>
        <p:spPr>
          <a:xfrm>
            <a:off x="2395917"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5" name="Content Placeholder 96"/>
          <p:cNvSpPr txBox="1">
            <a:spLocks/>
          </p:cNvSpPr>
          <p:nvPr/>
        </p:nvSpPr>
        <p:spPr>
          <a:xfrm>
            <a:off x="2395917"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32"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3"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18"/>
          </p:nvPr>
        </p:nvSpPr>
        <p:spPr>
          <a:xfrm>
            <a:off x="453537" y="2047142"/>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5052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9530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832156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Info Layout 3 and takeaway">
    <p:spTree>
      <p:nvGrpSpPr>
        <p:cNvPr id="1" name=""/>
        <p:cNvGrpSpPr/>
        <p:nvPr/>
      </p:nvGrpSpPr>
      <p:grpSpPr>
        <a:xfrm>
          <a:off x="0" y="0"/>
          <a:ext cx="0" cy="0"/>
          <a:chOff x="0" y="0"/>
          <a:chExt cx="0" cy="0"/>
        </a:xfrm>
      </p:grpSpPr>
      <p:sp>
        <p:nvSpPr>
          <p:cNvPr id="55" name="Rectangle 54"/>
          <p:cNvSpPr/>
          <p:nvPr userDrawn="1"/>
        </p:nvSpPr>
        <p:spPr>
          <a:xfrm>
            <a:off x="2148840" y="4428392"/>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1" name="Rectangle 40"/>
          <p:cNvSpPr/>
          <p:nvPr userDrawn="1"/>
        </p:nvSpPr>
        <p:spPr>
          <a:xfrm>
            <a:off x="2148840" y="2042159"/>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0" name="Straight Connector 29"/>
          <p:cNvCxnSpPr/>
          <p:nvPr/>
        </p:nvCxnSpPr>
        <p:spPr>
          <a:xfrm>
            <a:off x="478971" y="314800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8971" y="432479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6" name="Text Placeholder 2"/>
          <p:cNvSpPr>
            <a:spLocks noGrp="1"/>
          </p:cNvSpPr>
          <p:nvPr>
            <p:ph type="body" sz="quarter" idx="18"/>
          </p:nvPr>
        </p:nvSpPr>
        <p:spPr>
          <a:xfrm>
            <a:off x="453537" y="2047142"/>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24642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42321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2"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3"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4"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5"/>
          </p:nvPr>
        </p:nvSpPr>
        <p:spPr>
          <a:xfrm>
            <a:off x="24384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6"/>
          </p:nvPr>
        </p:nvSpPr>
        <p:spPr>
          <a:xfrm>
            <a:off x="56388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7" name="Text Placeholder 42"/>
          <p:cNvSpPr>
            <a:spLocks noGrp="1"/>
          </p:cNvSpPr>
          <p:nvPr>
            <p:ph type="body" sz="quarter" idx="37"/>
          </p:nvPr>
        </p:nvSpPr>
        <p:spPr>
          <a:xfrm>
            <a:off x="8848725"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8" name="Text Placeholder 42"/>
          <p:cNvSpPr>
            <a:spLocks noGrp="1"/>
          </p:cNvSpPr>
          <p:nvPr>
            <p:ph type="body" sz="quarter" idx="38"/>
          </p:nvPr>
        </p:nvSpPr>
        <p:spPr>
          <a:xfrm>
            <a:off x="24384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9" name="Text Placeholder 42"/>
          <p:cNvSpPr>
            <a:spLocks noGrp="1"/>
          </p:cNvSpPr>
          <p:nvPr>
            <p:ph type="body" sz="quarter" idx="39"/>
          </p:nvPr>
        </p:nvSpPr>
        <p:spPr>
          <a:xfrm>
            <a:off x="56388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40"/>
          </p:nvPr>
        </p:nvSpPr>
        <p:spPr>
          <a:xfrm>
            <a:off x="8848725"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3"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045539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Phases With Details With Take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1" name="Straight Connector 20"/>
          <p:cNvCxnSpPr/>
          <p:nvPr/>
        </p:nvCxnSpPr>
        <p:spPr>
          <a:xfrm>
            <a:off x="4119523"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72400"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Pentagon 14"/>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Chevron 15"/>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Chevron 16"/>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3"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5"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6"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7"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169320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Info Layout 3 and Takeaway - Vertical Banding">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2331662"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p:nvSpPr>
        <p:spPr>
          <a:xfrm>
            <a:off x="8797149"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28" name="Straight Connector 27"/>
          <p:cNvCxnSpPr/>
          <p:nvPr/>
        </p:nvCxnSpPr>
        <p:spPr>
          <a:xfrm>
            <a:off x="457200" y="3397160"/>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7200" y="4840728"/>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18"/>
          </p:nvPr>
        </p:nvSpPr>
        <p:spPr>
          <a:xfrm>
            <a:off x="453537" y="2047142"/>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9" name="Text Placeholder 2"/>
          <p:cNvSpPr>
            <a:spLocks noGrp="1"/>
          </p:cNvSpPr>
          <p:nvPr>
            <p:ph type="body" sz="quarter" idx="19"/>
          </p:nvPr>
        </p:nvSpPr>
        <p:spPr>
          <a:xfrm>
            <a:off x="453537" y="35052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0" name="Text Placeholder 2"/>
          <p:cNvSpPr>
            <a:spLocks noGrp="1"/>
          </p:cNvSpPr>
          <p:nvPr>
            <p:ph type="body" sz="quarter" idx="20"/>
          </p:nvPr>
        </p:nvSpPr>
        <p:spPr>
          <a:xfrm>
            <a:off x="453537" y="49530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4"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35"/>
          </p:nvPr>
        </p:nvSpPr>
        <p:spPr>
          <a:xfrm>
            <a:off x="24384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42"/>
          <p:cNvSpPr>
            <a:spLocks noGrp="1"/>
          </p:cNvSpPr>
          <p:nvPr>
            <p:ph type="body" sz="quarter" idx="36"/>
          </p:nvPr>
        </p:nvSpPr>
        <p:spPr>
          <a:xfrm>
            <a:off x="56388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2" name="Text Placeholder 42"/>
          <p:cNvSpPr>
            <a:spLocks noGrp="1"/>
          </p:cNvSpPr>
          <p:nvPr>
            <p:ph type="body" sz="quarter" idx="37"/>
          </p:nvPr>
        </p:nvSpPr>
        <p:spPr>
          <a:xfrm>
            <a:off x="8848725"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7" name="Text Placeholder 42"/>
          <p:cNvSpPr>
            <a:spLocks noGrp="1"/>
          </p:cNvSpPr>
          <p:nvPr>
            <p:ph type="body" sz="quarter" idx="38"/>
          </p:nvPr>
        </p:nvSpPr>
        <p:spPr>
          <a:xfrm>
            <a:off x="24384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8" name="Text Placeholder 42"/>
          <p:cNvSpPr>
            <a:spLocks noGrp="1"/>
          </p:cNvSpPr>
          <p:nvPr>
            <p:ph type="body" sz="quarter" idx="39"/>
          </p:nvPr>
        </p:nvSpPr>
        <p:spPr>
          <a:xfrm>
            <a:off x="56388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9" name="Text Placeholder 42"/>
          <p:cNvSpPr>
            <a:spLocks noGrp="1"/>
          </p:cNvSpPr>
          <p:nvPr>
            <p:ph type="body" sz="quarter" idx="40"/>
          </p:nvPr>
        </p:nvSpPr>
        <p:spPr>
          <a:xfrm>
            <a:off x="8848725"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49274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Info Layout 4">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1" name="Rectangle 30"/>
          <p:cNvSpPr/>
          <p:nvPr userDrawn="1"/>
        </p:nvSpPr>
        <p:spPr>
          <a:xfrm>
            <a:off x="2172830" y="2048932"/>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32" name="Straight Connector 31"/>
          <p:cNvCxnSpPr/>
          <p:nvPr userDrawn="1"/>
        </p:nvCxnSpPr>
        <p:spPr>
          <a:xfrm>
            <a:off x="464457" y="33528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3"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4"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5"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6" name="Text Placeholder 38"/>
          <p:cNvSpPr>
            <a:spLocks noGrp="1"/>
          </p:cNvSpPr>
          <p:nvPr>
            <p:ph type="body" sz="quarter" idx="31"/>
          </p:nvPr>
        </p:nvSpPr>
        <p:spPr>
          <a:xfrm>
            <a:off x="457200" y="2045494"/>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cxnSp>
        <p:nvCxnSpPr>
          <p:cNvPr id="40" name="Straight Connector 39"/>
          <p:cNvCxnSpPr/>
          <p:nvPr userDrawn="1"/>
        </p:nvCxnSpPr>
        <p:spPr>
          <a:xfrm>
            <a:off x="464457" y="48514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1" name="Rectangle 40"/>
          <p:cNvSpPr/>
          <p:nvPr userDrawn="1"/>
        </p:nvSpPr>
        <p:spPr>
          <a:xfrm>
            <a:off x="2172830" y="3505200"/>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2" name="Text Placeholder 38"/>
          <p:cNvSpPr>
            <a:spLocks noGrp="1"/>
          </p:cNvSpPr>
          <p:nvPr>
            <p:ph type="body" sz="quarter" idx="35"/>
          </p:nvPr>
        </p:nvSpPr>
        <p:spPr>
          <a:xfrm>
            <a:off x="457200" y="3501762"/>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46" name="Rectangle 45"/>
          <p:cNvSpPr/>
          <p:nvPr userDrawn="1"/>
        </p:nvSpPr>
        <p:spPr>
          <a:xfrm>
            <a:off x="2172830" y="5012268"/>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7" name="Text Placeholder 38"/>
          <p:cNvSpPr>
            <a:spLocks noGrp="1"/>
          </p:cNvSpPr>
          <p:nvPr>
            <p:ph type="body" sz="quarter" idx="39"/>
          </p:nvPr>
        </p:nvSpPr>
        <p:spPr>
          <a:xfrm>
            <a:off x="457200" y="5008830"/>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1" name="Text Placeholder 65"/>
          <p:cNvSpPr>
            <a:spLocks noGrp="1"/>
          </p:cNvSpPr>
          <p:nvPr>
            <p:ph type="body" sz="quarter" idx="43"/>
          </p:nvPr>
        </p:nvSpPr>
        <p:spPr>
          <a:xfrm>
            <a:off x="24384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65"/>
          <p:cNvSpPr>
            <a:spLocks noGrp="1"/>
          </p:cNvSpPr>
          <p:nvPr>
            <p:ph type="body" sz="quarter" idx="44"/>
          </p:nvPr>
        </p:nvSpPr>
        <p:spPr>
          <a:xfrm>
            <a:off x="56388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65"/>
          <p:cNvSpPr>
            <a:spLocks noGrp="1"/>
          </p:cNvSpPr>
          <p:nvPr>
            <p:ph type="body" sz="quarter" idx="45"/>
          </p:nvPr>
        </p:nvSpPr>
        <p:spPr>
          <a:xfrm>
            <a:off x="88392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Text Placeholder 65"/>
          <p:cNvSpPr>
            <a:spLocks noGrp="1"/>
          </p:cNvSpPr>
          <p:nvPr>
            <p:ph type="body" sz="quarter" idx="46"/>
          </p:nvPr>
        </p:nvSpPr>
        <p:spPr>
          <a:xfrm>
            <a:off x="24384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65"/>
          <p:cNvSpPr>
            <a:spLocks noGrp="1"/>
          </p:cNvSpPr>
          <p:nvPr>
            <p:ph type="body" sz="quarter" idx="47"/>
          </p:nvPr>
        </p:nvSpPr>
        <p:spPr>
          <a:xfrm>
            <a:off x="56388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Text Placeholder 65"/>
          <p:cNvSpPr>
            <a:spLocks noGrp="1"/>
          </p:cNvSpPr>
          <p:nvPr>
            <p:ph type="body" sz="quarter" idx="48"/>
          </p:nvPr>
        </p:nvSpPr>
        <p:spPr>
          <a:xfrm>
            <a:off x="88392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 Placeholder 65"/>
          <p:cNvSpPr>
            <a:spLocks noGrp="1"/>
          </p:cNvSpPr>
          <p:nvPr>
            <p:ph type="body" sz="quarter" idx="49"/>
          </p:nvPr>
        </p:nvSpPr>
        <p:spPr>
          <a:xfrm>
            <a:off x="24384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65"/>
          <p:cNvSpPr>
            <a:spLocks noGrp="1"/>
          </p:cNvSpPr>
          <p:nvPr>
            <p:ph type="body" sz="quarter" idx="50"/>
          </p:nvPr>
        </p:nvSpPr>
        <p:spPr>
          <a:xfrm>
            <a:off x="56388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65"/>
          <p:cNvSpPr>
            <a:spLocks noGrp="1"/>
          </p:cNvSpPr>
          <p:nvPr>
            <p:ph type="body" sz="quarter" idx="51"/>
          </p:nvPr>
        </p:nvSpPr>
        <p:spPr>
          <a:xfrm>
            <a:off x="88392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18399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Info Layout 4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Rectangle 26"/>
          <p:cNvSpPr/>
          <p:nvPr/>
        </p:nvSpPr>
        <p:spPr>
          <a:xfrm>
            <a:off x="2172830" y="20489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30" name="Straight Connector 29"/>
          <p:cNvCxnSpPr/>
          <p:nvPr/>
        </p:nvCxnSpPr>
        <p:spPr>
          <a:xfrm>
            <a:off x="464457" y="314800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457" y="432479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7"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8"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41" name="Text Placeholder 38"/>
          <p:cNvSpPr>
            <a:spLocks noGrp="1"/>
          </p:cNvSpPr>
          <p:nvPr>
            <p:ph type="body" sz="quarter" idx="31"/>
          </p:nvPr>
        </p:nvSpPr>
        <p:spPr>
          <a:xfrm>
            <a:off x="457200" y="20454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4" name="Rectangle 53"/>
          <p:cNvSpPr/>
          <p:nvPr userDrawn="1"/>
        </p:nvSpPr>
        <p:spPr>
          <a:xfrm>
            <a:off x="2172830" y="32300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5" name="Text Placeholder 38"/>
          <p:cNvSpPr>
            <a:spLocks noGrp="1"/>
          </p:cNvSpPr>
          <p:nvPr>
            <p:ph type="body" sz="quarter" idx="35"/>
          </p:nvPr>
        </p:nvSpPr>
        <p:spPr>
          <a:xfrm>
            <a:off x="457200" y="32265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9" name="Rectangle 58"/>
          <p:cNvSpPr/>
          <p:nvPr userDrawn="1"/>
        </p:nvSpPr>
        <p:spPr>
          <a:xfrm>
            <a:off x="2172830" y="4429125"/>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60" name="Text Placeholder 38"/>
          <p:cNvSpPr>
            <a:spLocks noGrp="1"/>
          </p:cNvSpPr>
          <p:nvPr>
            <p:ph type="body" sz="quarter" idx="39"/>
          </p:nvPr>
        </p:nvSpPr>
        <p:spPr>
          <a:xfrm>
            <a:off x="457200" y="4425687"/>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6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7" name="Text Placeholder 65"/>
          <p:cNvSpPr>
            <a:spLocks noGrp="1"/>
          </p:cNvSpPr>
          <p:nvPr>
            <p:ph type="body" sz="quarter" idx="43"/>
          </p:nvPr>
        </p:nvSpPr>
        <p:spPr>
          <a:xfrm>
            <a:off x="24384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 name="Text Placeholder 65"/>
          <p:cNvSpPr>
            <a:spLocks noGrp="1"/>
          </p:cNvSpPr>
          <p:nvPr>
            <p:ph type="body" sz="quarter" idx="44"/>
          </p:nvPr>
        </p:nvSpPr>
        <p:spPr>
          <a:xfrm>
            <a:off x="56388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5"/>
          <p:cNvSpPr>
            <a:spLocks noGrp="1"/>
          </p:cNvSpPr>
          <p:nvPr>
            <p:ph type="body" sz="quarter" idx="45"/>
          </p:nvPr>
        </p:nvSpPr>
        <p:spPr>
          <a:xfrm>
            <a:off x="88392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Text Placeholder 65"/>
          <p:cNvSpPr>
            <a:spLocks noGrp="1"/>
          </p:cNvSpPr>
          <p:nvPr>
            <p:ph type="body" sz="quarter" idx="46"/>
          </p:nvPr>
        </p:nvSpPr>
        <p:spPr>
          <a:xfrm>
            <a:off x="24384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 name="Text Placeholder 65"/>
          <p:cNvSpPr>
            <a:spLocks noGrp="1"/>
          </p:cNvSpPr>
          <p:nvPr>
            <p:ph type="body" sz="quarter" idx="47"/>
          </p:nvPr>
        </p:nvSpPr>
        <p:spPr>
          <a:xfrm>
            <a:off x="56388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65"/>
          <p:cNvSpPr>
            <a:spLocks noGrp="1"/>
          </p:cNvSpPr>
          <p:nvPr>
            <p:ph type="body" sz="quarter" idx="48"/>
          </p:nvPr>
        </p:nvSpPr>
        <p:spPr>
          <a:xfrm>
            <a:off x="88392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3" name="Text Placeholder 65"/>
          <p:cNvSpPr>
            <a:spLocks noGrp="1"/>
          </p:cNvSpPr>
          <p:nvPr>
            <p:ph type="body" sz="quarter" idx="49"/>
          </p:nvPr>
        </p:nvSpPr>
        <p:spPr>
          <a:xfrm>
            <a:off x="24384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 name="Text Placeholder 65"/>
          <p:cNvSpPr>
            <a:spLocks noGrp="1"/>
          </p:cNvSpPr>
          <p:nvPr>
            <p:ph type="body" sz="quarter" idx="50"/>
          </p:nvPr>
        </p:nvSpPr>
        <p:spPr>
          <a:xfrm>
            <a:off x="56388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 name="Text Placeholder 65"/>
          <p:cNvSpPr>
            <a:spLocks noGrp="1"/>
          </p:cNvSpPr>
          <p:nvPr>
            <p:ph type="body" sz="quarter" idx="51"/>
          </p:nvPr>
        </p:nvSpPr>
        <p:spPr>
          <a:xfrm>
            <a:off x="88392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84038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Info Layout 5">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Rectangle 18"/>
          <p:cNvSpPr/>
          <p:nvPr/>
        </p:nvSpPr>
        <p:spPr>
          <a:xfrm>
            <a:off x="295594" y="1506537"/>
            <a:ext cx="2512349"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fontAlgn="base">
              <a:spcBef>
                <a:spcPct val="0"/>
              </a:spcBef>
              <a:spcAft>
                <a:spcPct val="0"/>
              </a:spcAft>
            </a:pPr>
            <a:endParaRPr lang="en-US" sz="1050">
              <a:solidFill>
                <a:srgbClr val="333333"/>
              </a:solidFill>
            </a:endParaRPr>
          </a:p>
        </p:txBody>
      </p:sp>
      <p:cxnSp>
        <p:nvCxnSpPr>
          <p:cNvPr id="20" name="Straight Connector 19"/>
          <p:cNvCxnSpPr/>
          <p:nvPr/>
        </p:nvCxnSpPr>
        <p:spPr>
          <a:xfrm>
            <a:off x="2807942" y="26702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07942" y="38397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07942" y="5006224"/>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8686" y="1506539"/>
            <a:ext cx="280633"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212442" y="2670242"/>
            <a:ext cx="2595501"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2"/>
          <p:cNvSpPr>
            <a:spLocks noGrp="1"/>
          </p:cNvSpPr>
          <p:nvPr>
            <p:ph type="body" sz="quarter" idx="28"/>
          </p:nvPr>
        </p:nvSpPr>
        <p:spPr>
          <a:xfrm>
            <a:off x="533401" y="1495425"/>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9" name="Text Placeholder 36"/>
          <p:cNvSpPr>
            <a:spLocks noGrp="1"/>
          </p:cNvSpPr>
          <p:nvPr>
            <p:ph type="body" sz="quarter" idx="32"/>
          </p:nvPr>
        </p:nvSpPr>
        <p:spPr>
          <a:xfrm>
            <a:off x="3073400" y="1504949"/>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0" name="Text Placeholder 2"/>
          <p:cNvSpPr>
            <a:spLocks noGrp="1"/>
          </p:cNvSpPr>
          <p:nvPr>
            <p:ph type="body" sz="quarter" idx="33"/>
          </p:nvPr>
        </p:nvSpPr>
        <p:spPr>
          <a:xfrm>
            <a:off x="533401" y="2657476"/>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1" name="Text Placeholder 36"/>
          <p:cNvSpPr>
            <a:spLocks noGrp="1"/>
          </p:cNvSpPr>
          <p:nvPr>
            <p:ph type="body" sz="quarter" idx="34"/>
          </p:nvPr>
        </p:nvSpPr>
        <p:spPr>
          <a:xfrm>
            <a:off x="3073400" y="2667000"/>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2" name="Text Placeholder 2"/>
          <p:cNvSpPr>
            <a:spLocks noGrp="1"/>
          </p:cNvSpPr>
          <p:nvPr>
            <p:ph type="body" sz="quarter" idx="35"/>
          </p:nvPr>
        </p:nvSpPr>
        <p:spPr>
          <a:xfrm>
            <a:off x="533401" y="38290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6"/>
          <p:cNvSpPr>
            <a:spLocks noGrp="1"/>
          </p:cNvSpPr>
          <p:nvPr>
            <p:ph type="body" sz="quarter" idx="36"/>
          </p:nvPr>
        </p:nvSpPr>
        <p:spPr>
          <a:xfrm>
            <a:off x="3073400" y="38385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4" name="Text Placeholder 2"/>
          <p:cNvSpPr>
            <a:spLocks noGrp="1"/>
          </p:cNvSpPr>
          <p:nvPr>
            <p:ph type="body" sz="quarter" idx="37"/>
          </p:nvPr>
        </p:nvSpPr>
        <p:spPr>
          <a:xfrm>
            <a:off x="533401" y="50101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8"/>
          </p:nvPr>
        </p:nvSpPr>
        <p:spPr>
          <a:xfrm>
            <a:off x="3073400" y="50196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274480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Info Layout 5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188687" y="1506262"/>
            <a:ext cx="11567884" cy="3861901"/>
            <a:chOff x="457201" y="1506537"/>
            <a:chExt cx="8229599" cy="4670426"/>
          </a:xfrm>
        </p:grpSpPr>
        <p:sp>
          <p:nvSpPr>
            <p:cNvPr id="19" name="Rectangle 18"/>
            <p:cNvSpPr/>
            <p:nvPr/>
          </p:nvSpPr>
          <p:spPr>
            <a:xfrm>
              <a:off x="533401" y="1506537"/>
              <a:ext cx="1790700"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fontAlgn="base">
                <a:spcBef>
                  <a:spcPct val="0"/>
                </a:spcBef>
                <a:spcAft>
                  <a:spcPct val="0"/>
                </a:spcAft>
              </a:pPr>
              <a:endParaRPr lang="en-US" sz="1050">
                <a:solidFill>
                  <a:srgbClr val="333333"/>
                </a:solidFill>
              </a:endParaRPr>
            </a:p>
          </p:txBody>
        </p:sp>
        <p:cxnSp>
          <p:nvCxnSpPr>
            <p:cNvPr id="20" name="Straight Connector 19"/>
            <p:cNvCxnSpPr/>
            <p:nvPr/>
          </p:nvCxnSpPr>
          <p:spPr>
            <a:xfrm>
              <a:off x="2324100" y="26702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24100" y="38397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24100" y="5006224"/>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1" y="1506539"/>
              <a:ext cx="200024"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474133" y="2670242"/>
              <a:ext cx="1849967"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2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1" y="149542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6"/>
          <p:cNvSpPr>
            <a:spLocks noGrp="1"/>
          </p:cNvSpPr>
          <p:nvPr>
            <p:ph type="body" sz="quarter" idx="32"/>
          </p:nvPr>
        </p:nvSpPr>
        <p:spPr>
          <a:xfrm>
            <a:off x="3073399" y="150495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3"/>
          </p:nvPr>
        </p:nvSpPr>
        <p:spPr>
          <a:xfrm>
            <a:off x="533401" y="24796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2" name="Text Placeholder 36"/>
          <p:cNvSpPr>
            <a:spLocks noGrp="1"/>
          </p:cNvSpPr>
          <p:nvPr>
            <p:ph type="body" sz="quarter" idx="34"/>
          </p:nvPr>
        </p:nvSpPr>
        <p:spPr>
          <a:xfrm>
            <a:off x="3073399" y="24892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5"/>
          </p:nvPr>
        </p:nvSpPr>
        <p:spPr>
          <a:xfrm>
            <a:off x="533401" y="34448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4" name="Text Placeholder 36"/>
          <p:cNvSpPr>
            <a:spLocks noGrp="1"/>
          </p:cNvSpPr>
          <p:nvPr>
            <p:ph type="body" sz="quarter" idx="36"/>
          </p:nvPr>
        </p:nvSpPr>
        <p:spPr>
          <a:xfrm>
            <a:off x="3073399" y="34544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5" name="Text Placeholder 2"/>
          <p:cNvSpPr>
            <a:spLocks noGrp="1"/>
          </p:cNvSpPr>
          <p:nvPr>
            <p:ph type="body" sz="quarter" idx="37"/>
          </p:nvPr>
        </p:nvSpPr>
        <p:spPr>
          <a:xfrm>
            <a:off x="533401" y="44227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6" name="Text Placeholder 36"/>
          <p:cNvSpPr>
            <a:spLocks noGrp="1"/>
          </p:cNvSpPr>
          <p:nvPr>
            <p:ph type="body" sz="quarter" idx="38"/>
          </p:nvPr>
        </p:nvSpPr>
        <p:spPr>
          <a:xfrm>
            <a:off x="3073399" y="44323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861767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Info Layout 6">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9" name="Straight Connector 18"/>
          <p:cNvCxnSpPr/>
          <p:nvPr/>
        </p:nvCxnSpPr>
        <p:spPr>
          <a:xfrm>
            <a:off x="2987490" y="26702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87490" y="38397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5006224"/>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1506539"/>
            <a:ext cx="2530290"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 name="Group 22"/>
          <p:cNvGrpSpPr/>
          <p:nvPr/>
        </p:nvGrpSpPr>
        <p:grpSpPr>
          <a:xfrm>
            <a:off x="476249" y="2670242"/>
            <a:ext cx="2508065" cy="2335982"/>
            <a:chOff x="600074" y="2670242"/>
            <a:chExt cx="1724025" cy="2335982"/>
          </a:xfrm>
        </p:grpSpPr>
        <p:cxnSp>
          <p:nvCxnSpPr>
            <p:cNvPr id="24" name="Straight Connector 23"/>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7" name="Text Placeholder 2"/>
          <p:cNvSpPr>
            <a:spLocks noGrp="1"/>
          </p:cNvSpPr>
          <p:nvPr>
            <p:ph type="body" sz="quarter" idx="28"/>
          </p:nvPr>
        </p:nvSpPr>
        <p:spPr>
          <a:xfrm>
            <a:off x="533400" y="1495425"/>
            <a:ext cx="2466975" cy="1162050"/>
          </a:xfrm>
        </p:spPr>
        <p:txBody>
          <a:bodyPr anchor="ctr" anchorCtr="0"/>
          <a:lstStyle>
            <a:lvl1pPr marL="0" indent="0">
              <a:buFontTx/>
              <a:buNone/>
              <a:defRPr sz="1400"/>
            </a:lvl1pPr>
          </a:lstStyle>
          <a:p>
            <a:pPr lvl="0"/>
            <a:r>
              <a:rPr lang="en-US" dirty="0"/>
              <a:t>Click to edit Master text styles</a:t>
            </a:r>
          </a:p>
        </p:txBody>
      </p:sp>
      <p:sp>
        <p:nvSpPr>
          <p:cNvPr id="28" name="Text Placeholder 36"/>
          <p:cNvSpPr>
            <a:spLocks noGrp="1"/>
          </p:cNvSpPr>
          <p:nvPr>
            <p:ph type="body" sz="quarter" idx="32"/>
          </p:nvPr>
        </p:nvSpPr>
        <p:spPr>
          <a:xfrm>
            <a:off x="3263900" y="1504950"/>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29" name="Text Placeholder 2"/>
          <p:cNvSpPr>
            <a:spLocks noGrp="1"/>
          </p:cNvSpPr>
          <p:nvPr>
            <p:ph type="body" sz="quarter" idx="33"/>
          </p:nvPr>
        </p:nvSpPr>
        <p:spPr>
          <a:xfrm>
            <a:off x="533400" y="2667000"/>
            <a:ext cx="2466975" cy="1162050"/>
          </a:xfrm>
        </p:spPr>
        <p:txBody>
          <a:bodyPr anchor="ctr" anchorCtr="0"/>
          <a:lstStyle>
            <a:lvl1pPr marL="0" indent="0">
              <a:buFontTx/>
              <a:buNone/>
              <a:defRPr sz="1400"/>
            </a:lvl1pPr>
          </a:lstStyle>
          <a:p>
            <a:pPr lvl="0"/>
            <a:r>
              <a:rPr lang="en-US" dirty="0"/>
              <a:t>Click to edit Master text styles</a:t>
            </a:r>
          </a:p>
        </p:txBody>
      </p:sp>
      <p:sp>
        <p:nvSpPr>
          <p:cNvPr id="30" name="Text Placeholder 36"/>
          <p:cNvSpPr>
            <a:spLocks noGrp="1"/>
          </p:cNvSpPr>
          <p:nvPr>
            <p:ph type="body" sz="quarter" idx="34"/>
          </p:nvPr>
        </p:nvSpPr>
        <p:spPr>
          <a:xfrm>
            <a:off x="3263900" y="26765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5"/>
          </p:nvPr>
        </p:nvSpPr>
        <p:spPr>
          <a:xfrm>
            <a:off x="533400" y="3848100"/>
            <a:ext cx="2466975" cy="1162050"/>
          </a:xfrm>
        </p:spPr>
        <p:txBody>
          <a:bodyPr anchor="ctr" anchorCtr="0"/>
          <a:lstStyle>
            <a:lvl1pPr marL="0" indent="0">
              <a:buFontTx/>
              <a:buNone/>
              <a:defRPr sz="1400"/>
            </a:lvl1pPr>
          </a:lstStyle>
          <a:p>
            <a:pPr lvl="0"/>
            <a:r>
              <a:rPr lang="en-US" dirty="0"/>
              <a:t>Click to edit Master text styles</a:t>
            </a:r>
          </a:p>
        </p:txBody>
      </p:sp>
      <p:sp>
        <p:nvSpPr>
          <p:cNvPr id="32" name="Text Placeholder 36"/>
          <p:cNvSpPr>
            <a:spLocks noGrp="1"/>
          </p:cNvSpPr>
          <p:nvPr>
            <p:ph type="body" sz="quarter" idx="36"/>
          </p:nvPr>
        </p:nvSpPr>
        <p:spPr>
          <a:xfrm>
            <a:off x="3263900" y="38576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7"/>
          </p:nvPr>
        </p:nvSpPr>
        <p:spPr>
          <a:xfrm>
            <a:off x="533400" y="5010150"/>
            <a:ext cx="2466975" cy="1162050"/>
          </a:xfrm>
        </p:spPr>
        <p:txBody>
          <a:bodyPr anchor="ctr" anchorCtr="0"/>
          <a:lstStyle>
            <a:lvl1pPr marL="0" indent="0">
              <a:buFontTx/>
              <a:buNone/>
              <a:defRPr sz="1400"/>
            </a:lvl1pPr>
          </a:lstStyle>
          <a:p>
            <a:pPr lvl="0"/>
            <a:r>
              <a:rPr lang="en-US" dirty="0"/>
              <a:t>Click to edit Master text styles</a:t>
            </a:r>
          </a:p>
        </p:txBody>
      </p:sp>
      <p:sp>
        <p:nvSpPr>
          <p:cNvPr id="34" name="Text Placeholder 36"/>
          <p:cNvSpPr>
            <a:spLocks noGrp="1"/>
          </p:cNvSpPr>
          <p:nvPr>
            <p:ph type="body" sz="quarter" idx="38"/>
          </p:nvPr>
        </p:nvSpPr>
        <p:spPr>
          <a:xfrm>
            <a:off x="3263900" y="501967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103985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6.xml><?xml version="1.0" encoding="utf-8"?>
<p:sldLayout xmlns:a="http://schemas.openxmlformats.org/drawingml/2006/main" xmlns:r="http://schemas.openxmlformats.org/officeDocument/2006/relationships" xmlns:p="http://schemas.openxmlformats.org/presentationml/2006/main" preserve="1" userDrawn="1">
  <p:cSld name="Info Layout 6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0" name="Straight Connector 19"/>
          <p:cNvCxnSpPr/>
          <p:nvPr/>
        </p:nvCxnSpPr>
        <p:spPr>
          <a:xfrm>
            <a:off x="2987490" y="248670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3472008"/>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87490" y="445476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0" y="1506289"/>
            <a:ext cx="2530290" cy="3934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463550" y="2486707"/>
            <a:ext cx="2530290" cy="1968061"/>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0" y="1495425"/>
            <a:ext cx="2466975" cy="1000125"/>
          </a:xfrm>
        </p:spPr>
        <p:txBody>
          <a:bodyPr anchor="ctr" anchorCtr="0"/>
          <a:lstStyle>
            <a:lvl1pPr marL="0" indent="0">
              <a:buFontTx/>
              <a:buNone/>
              <a:defRPr sz="1400"/>
            </a:lvl1pPr>
          </a:lstStyle>
          <a:p>
            <a:pPr lvl="0"/>
            <a:r>
              <a:rPr lang="en-US" dirty="0"/>
              <a:t>Click to edit Master text styles</a:t>
            </a:r>
          </a:p>
        </p:txBody>
      </p:sp>
      <p:sp>
        <p:nvSpPr>
          <p:cNvPr id="30" name="Text Placeholder 2"/>
          <p:cNvSpPr>
            <a:spLocks noGrp="1"/>
          </p:cNvSpPr>
          <p:nvPr>
            <p:ph type="body" sz="quarter" idx="29"/>
          </p:nvPr>
        </p:nvSpPr>
        <p:spPr>
          <a:xfrm>
            <a:off x="533400" y="2476500"/>
            <a:ext cx="2466975" cy="1000125"/>
          </a:xfrm>
        </p:spPr>
        <p:txBody>
          <a:bodyPr anchor="ctr" anchorCtr="0"/>
          <a:lstStyle>
            <a:lvl1pPr marL="0" indent="0">
              <a:buFontTx/>
              <a:buNone/>
              <a:defRPr sz="1400"/>
            </a:lvl1pPr>
          </a:lstStyle>
          <a:p>
            <a:pPr lvl="0"/>
            <a:r>
              <a:rPr lang="en-US" dirty="0"/>
              <a:t>Click to edit Master text styles</a:t>
            </a:r>
          </a:p>
        </p:txBody>
      </p:sp>
      <p:sp>
        <p:nvSpPr>
          <p:cNvPr id="35" name="Text Placeholder 2"/>
          <p:cNvSpPr>
            <a:spLocks noGrp="1"/>
          </p:cNvSpPr>
          <p:nvPr>
            <p:ph type="body" sz="quarter" idx="30"/>
          </p:nvPr>
        </p:nvSpPr>
        <p:spPr>
          <a:xfrm>
            <a:off x="533400" y="3476625"/>
            <a:ext cx="2466975" cy="1000125"/>
          </a:xfrm>
        </p:spPr>
        <p:txBody>
          <a:bodyPr anchor="ctr" anchorCtr="0"/>
          <a:lstStyle>
            <a:lvl1pPr marL="0" indent="0">
              <a:buFontTx/>
              <a:buNone/>
              <a:defRPr sz="1400"/>
            </a:lvl1pPr>
          </a:lstStyle>
          <a:p>
            <a:pPr lvl="0"/>
            <a:r>
              <a:rPr lang="en-US" dirty="0"/>
              <a:t>Click to edit Master text styles</a:t>
            </a:r>
          </a:p>
        </p:txBody>
      </p:sp>
      <p:sp>
        <p:nvSpPr>
          <p:cNvPr id="36" name="Text Placeholder 2"/>
          <p:cNvSpPr>
            <a:spLocks noGrp="1"/>
          </p:cNvSpPr>
          <p:nvPr>
            <p:ph type="body" sz="quarter" idx="31"/>
          </p:nvPr>
        </p:nvSpPr>
        <p:spPr>
          <a:xfrm>
            <a:off x="533400" y="4476750"/>
            <a:ext cx="2466975" cy="1000125"/>
          </a:xfrm>
        </p:spPr>
        <p:txBody>
          <a:bodyPr anchor="ctr" anchorCtr="0"/>
          <a:lstStyle>
            <a:lvl1pPr marL="0" indent="0">
              <a:buFontTx/>
              <a:buNone/>
              <a:defRPr sz="1400"/>
            </a:lvl1pPr>
          </a:lstStyle>
          <a:p>
            <a:pPr lvl="0"/>
            <a:r>
              <a:rPr lang="en-US" dirty="0"/>
              <a:t>Click to edit Master text styles</a:t>
            </a:r>
          </a:p>
        </p:txBody>
      </p:sp>
      <p:sp>
        <p:nvSpPr>
          <p:cNvPr id="38" name="Text Placeholder 36"/>
          <p:cNvSpPr>
            <a:spLocks noGrp="1"/>
          </p:cNvSpPr>
          <p:nvPr>
            <p:ph type="body" sz="quarter" idx="32"/>
          </p:nvPr>
        </p:nvSpPr>
        <p:spPr>
          <a:xfrm>
            <a:off x="3263900" y="15049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9" name="Text Placeholder 36"/>
          <p:cNvSpPr>
            <a:spLocks noGrp="1"/>
          </p:cNvSpPr>
          <p:nvPr>
            <p:ph type="body" sz="quarter" idx="33"/>
          </p:nvPr>
        </p:nvSpPr>
        <p:spPr>
          <a:xfrm>
            <a:off x="3263900" y="25336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0" name="Text Placeholder 36"/>
          <p:cNvSpPr>
            <a:spLocks noGrp="1"/>
          </p:cNvSpPr>
          <p:nvPr>
            <p:ph type="body" sz="quarter" idx="34"/>
          </p:nvPr>
        </p:nvSpPr>
        <p:spPr>
          <a:xfrm>
            <a:off x="3263900" y="351472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2" name="Text Placeholder 36"/>
          <p:cNvSpPr>
            <a:spLocks noGrp="1"/>
          </p:cNvSpPr>
          <p:nvPr>
            <p:ph type="body" sz="quarter" idx="35"/>
          </p:nvPr>
        </p:nvSpPr>
        <p:spPr>
          <a:xfrm>
            <a:off x="3263900" y="452437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1965833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7.xml><?xml version="1.0" encoding="utf-8"?>
<p:sldLayout xmlns:a="http://schemas.openxmlformats.org/drawingml/2006/main" xmlns:r="http://schemas.openxmlformats.org/officeDocument/2006/relationships" xmlns:p="http://schemas.openxmlformats.org/presentationml/2006/main" preserve="1" userDrawn="1">
  <p:cSld name="Info Layout 7">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7" name="Rectangle 106"/>
          <p:cNvSpPr/>
          <p:nvPr userDrawn="1"/>
        </p:nvSpPr>
        <p:spPr>
          <a:xfrm>
            <a:off x="2336485" y="58888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8" name="Rectangle 107"/>
          <p:cNvSpPr/>
          <p:nvPr userDrawn="1"/>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9" name="Rectangle 108"/>
          <p:cNvSpPr/>
          <p:nvPr userDrawn="1"/>
        </p:nvSpPr>
        <p:spPr>
          <a:xfrm>
            <a:off x="2336485" y="300037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0" name="Rectangle 109"/>
          <p:cNvSpPr/>
          <p:nvPr userDrawn="1"/>
        </p:nvSpPr>
        <p:spPr>
          <a:xfrm>
            <a:off x="2336485" y="401002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1" name="Rectangle 110"/>
          <p:cNvSpPr/>
          <p:nvPr userDrawn="1"/>
        </p:nvSpPr>
        <p:spPr>
          <a:xfrm>
            <a:off x="2336485" y="502920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112" name="Straight Connector 111"/>
          <p:cNvCxnSpPr/>
          <p:nvPr userDrawn="1"/>
        </p:nvCxnSpPr>
        <p:spPr>
          <a:xfrm>
            <a:off x="457199" y="2876550"/>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457199" y="38766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457199" y="48672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457199" y="57906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6"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7"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8"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9"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0" name="Text Placeholder 83"/>
          <p:cNvSpPr>
            <a:spLocks noGrp="1"/>
          </p:cNvSpPr>
          <p:nvPr>
            <p:ph type="body" sz="quarter" idx="32"/>
          </p:nvPr>
        </p:nvSpPr>
        <p:spPr>
          <a:xfrm>
            <a:off x="447675" y="303203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1" name="Text Placeholder 83"/>
          <p:cNvSpPr>
            <a:spLocks noGrp="1"/>
          </p:cNvSpPr>
          <p:nvPr>
            <p:ph type="body" sz="quarter" idx="33"/>
          </p:nvPr>
        </p:nvSpPr>
        <p:spPr>
          <a:xfrm>
            <a:off x="447675" y="402572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2" name="Text Placeholder 83"/>
          <p:cNvSpPr>
            <a:spLocks noGrp="1"/>
          </p:cNvSpPr>
          <p:nvPr>
            <p:ph type="body" sz="quarter" idx="34"/>
          </p:nvPr>
        </p:nvSpPr>
        <p:spPr>
          <a:xfrm>
            <a:off x="447675" y="501940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6" name="Text Placeholder 83"/>
          <p:cNvSpPr>
            <a:spLocks noGrp="1"/>
          </p:cNvSpPr>
          <p:nvPr>
            <p:ph type="body" sz="quarter" idx="38"/>
          </p:nvPr>
        </p:nvSpPr>
        <p:spPr>
          <a:xfrm>
            <a:off x="2305051"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7" name="Text Placeholder 83"/>
          <p:cNvSpPr>
            <a:spLocks noGrp="1"/>
          </p:cNvSpPr>
          <p:nvPr>
            <p:ph type="body" sz="quarter" idx="39"/>
          </p:nvPr>
        </p:nvSpPr>
        <p:spPr>
          <a:xfrm>
            <a:off x="5476875"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8" name="Text Placeholder 83"/>
          <p:cNvSpPr>
            <a:spLocks noGrp="1"/>
          </p:cNvSpPr>
          <p:nvPr>
            <p:ph type="body" sz="quarter" idx="40"/>
          </p:nvPr>
        </p:nvSpPr>
        <p:spPr>
          <a:xfrm>
            <a:off x="8686800" y="303530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9" name="Text Placeholder 83"/>
          <p:cNvSpPr>
            <a:spLocks noGrp="1"/>
          </p:cNvSpPr>
          <p:nvPr>
            <p:ph type="body" sz="quarter" idx="41"/>
          </p:nvPr>
        </p:nvSpPr>
        <p:spPr>
          <a:xfrm>
            <a:off x="2305051"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0" name="Text Placeholder 83"/>
          <p:cNvSpPr>
            <a:spLocks noGrp="1"/>
          </p:cNvSpPr>
          <p:nvPr>
            <p:ph type="body" sz="quarter" idx="42"/>
          </p:nvPr>
        </p:nvSpPr>
        <p:spPr>
          <a:xfrm>
            <a:off x="5476875"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1" name="Text Placeholder 83"/>
          <p:cNvSpPr>
            <a:spLocks noGrp="1"/>
          </p:cNvSpPr>
          <p:nvPr>
            <p:ph type="body" sz="quarter" idx="43"/>
          </p:nvPr>
        </p:nvSpPr>
        <p:spPr>
          <a:xfrm>
            <a:off x="8686800" y="40322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2" name="Text Placeholder 83"/>
          <p:cNvSpPr>
            <a:spLocks noGrp="1"/>
          </p:cNvSpPr>
          <p:nvPr>
            <p:ph type="body" sz="quarter" idx="44"/>
          </p:nvPr>
        </p:nvSpPr>
        <p:spPr>
          <a:xfrm>
            <a:off x="2305051"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3" name="Text Placeholder 83"/>
          <p:cNvSpPr>
            <a:spLocks noGrp="1"/>
          </p:cNvSpPr>
          <p:nvPr>
            <p:ph type="body" sz="quarter" idx="45"/>
          </p:nvPr>
        </p:nvSpPr>
        <p:spPr>
          <a:xfrm>
            <a:off x="5476875"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4" name="Text Placeholder 83"/>
          <p:cNvSpPr>
            <a:spLocks noGrp="1"/>
          </p:cNvSpPr>
          <p:nvPr>
            <p:ph type="body" sz="quarter" idx="46"/>
          </p:nvPr>
        </p:nvSpPr>
        <p:spPr>
          <a:xfrm>
            <a:off x="8686800"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5" name="Text Placeholder 106"/>
          <p:cNvSpPr>
            <a:spLocks noGrp="1"/>
          </p:cNvSpPr>
          <p:nvPr>
            <p:ph type="body" sz="quarter" idx="47"/>
          </p:nvPr>
        </p:nvSpPr>
        <p:spPr>
          <a:xfrm>
            <a:off x="447675" y="5867400"/>
            <a:ext cx="1781175" cy="257175"/>
          </a:xfrm>
        </p:spPr>
        <p:txBody>
          <a:bodyPr/>
          <a:lstStyle>
            <a:lvl1pPr marL="0" indent="0">
              <a:buFontTx/>
              <a:buNone/>
              <a:defRPr sz="1050" baseline="0"/>
            </a:lvl1pPr>
          </a:lstStyle>
          <a:p>
            <a:pPr lvl="0"/>
            <a:r>
              <a:rPr lang="en-US" dirty="0"/>
              <a:t>Click to edit Master text styles</a:t>
            </a:r>
          </a:p>
        </p:txBody>
      </p:sp>
      <p:sp>
        <p:nvSpPr>
          <p:cNvPr id="136" name="Text Placeholder 83"/>
          <p:cNvSpPr>
            <a:spLocks noGrp="1"/>
          </p:cNvSpPr>
          <p:nvPr>
            <p:ph type="body" sz="quarter" idx="48"/>
          </p:nvPr>
        </p:nvSpPr>
        <p:spPr>
          <a:xfrm>
            <a:off x="2305051"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7" name="Text Placeholder 83"/>
          <p:cNvSpPr>
            <a:spLocks noGrp="1"/>
          </p:cNvSpPr>
          <p:nvPr>
            <p:ph type="body" sz="quarter" idx="49"/>
          </p:nvPr>
        </p:nvSpPr>
        <p:spPr>
          <a:xfrm>
            <a:off x="5476875"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8" name="Text Placeholder 83"/>
          <p:cNvSpPr>
            <a:spLocks noGrp="1"/>
          </p:cNvSpPr>
          <p:nvPr>
            <p:ph type="body" sz="quarter" idx="50"/>
          </p:nvPr>
        </p:nvSpPr>
        <p:spPr>
          <a:xfrm>
            <a:off x="8686800"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6817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8.xml><?xml version="1.0" encoding="utf-8"?>
<p:sldLayout xmlns:a="http://schemas.openxmlformats.org/drawingml/2006/main" xmlns:r="http://schemas.openxmlformats.org/officeDocument/2006/relationships" xmlns:p="http://schemas.openxmlformats.org/presentationml/2006/main" preserve="1" userDrawn="1">
  <p:cSld name="Info Layout 7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0" name="Rectangle 49"/>
          <p:cNvSpPr/>
          <p:nvPr/>
        </p:nvSpPr>
        <p:spPr>
          <a:xfrm>
            <a:off x="2336485" y="52792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1" name="Rectangle 50"/>
          <p:cNvSpPr/>
          <p:nvPr/>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2" name="Rectangle 51"/>
          <p:cNvSpPr/>
          <p:nvPr/>
        </p:nvSpPr>
        <p:spPr>
          <a:xfrm>
            <a:off x="2336485" y="2868926"/>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3" name="Rectangle 52"/>
          <p:cNvSpPr/>
          <p:nvPr/>
        </p:nvSpPr>
        <p:spPr>
          <a:xfrm>
            <a:off x="2336485" y="3674749"/>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4" name="Rectangle 53"/>
          <p:cNvSpPr/>
          <p:nvPr/>
        </p:nvSpPr>
        <p:spPr>
          <a:xfrm>
            <a:off x="2336485" y="447702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55" name="Straight Connector 54"/>
          <p:cNvCxnSpPr/>
          <p:nvPr/>
        </p:nvCxnSpPr>
        <p:spPr>
          <a:xfrm>
            <a:off x="457199" y="2796078"/>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7199" y="3609001"/>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57199" y="4418374"/>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57199" y="52064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81"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2"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3"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8"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89" name="Text Placeholder 83"/>
          <p:cNvSpPr>
            <a:spLocks noGrp="1"/>
          </p:cNvSpPr>
          <p:nvPr>
            <p:ph type="body" sz="quarter" idx="32"/>
          </p:nvPr>
        </p:nvSpPr>
        <p:spPr>
          <a:xfrm>
            <a:off x="447675" y="285750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0" name="Text Placeholder 83"/>
          <p:cNvSpPr>
            <a:spLocks noGrp="1"/>
          </p:cNvSpPr>
          <p:nvPr>
            <p:ph type="body" sz="quarter" idx="33"/>
          </p:nvPr>
        </p:nvSpPr>
        <p:spPr>
          <a:xfrm>
            <a:off x="447675" y="36671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1" name="Text Placeholder 83"/>
          <p:cNvSpPr>
            <a:spLocks noGrp="1"/>
          </p:cNvSpPr>
          <p:nvPr>
            <p:ph type="body" sz="quarter" idx="34"/>
          </p:nvPr>
        </p:nvSpPr>
        <p:spPr>
          <a:xfrm>
            <a:off x="447675" y="44672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6" name="Text Placeholder 83"/>
          <p:cNvSpPr>
            <a:spLocks noGrp="1"/>
          </p:cNvSpPr>
          <p:nvPr>
            <p:ph type="body" sz="quarter" idx="38"/>
          </p:nvPr>
        </p:nvSpPr>
        <p:spPr>
          <a:xfrm>
            <a:off x="2305051"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7" name="Text Placeholder 83"/>
          <p:cNvSpPr>
            <a:spLocks noGrp="1"/>
          </p:cNvSpPr>
          <p:nvPr>
            <p:ph type="body" sz="quarter" idx="39"/>
          </p:nvPr>
        </p:nvSpPr>
        <p:spPr>
          <a:xfrm>
            <a:off x="5476875"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8" name="Text Placeholder 83"/>
          <p:cNvSpPr>
            <a:spLocks noGrp="1"/>
          </p:cNvSpPr>
          <p:nvPr>
            <p:ph type="body" sz="quarter" idx="40"/>
          </p:nvPr>
        </p:nvSpPr>
        <p:spPr>
          <a:xfrm>
            <a:off x="8686800"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9" name="Text Placeholder 83"/>
          <p:cNvSpPr>
            <a:spLocks noGrp="1"/>
          </p:cNvSpPr>
          <p:nvPr>
            <p:ph type="body" sz="quarter" idx="41"/>
          </p:nvPr>
        </p:nvSpPr>
        <p:spPr>
          <a:xfrm>
            <a:off x="2305051"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0" name="Text Placeholder 83"/>
          <p:cNvSpPr>
            <a:spLocks noGrp="1"/>
          </p:cNvSpPr>
          <p:nvPr>
            <p:ph type="body" sz="quarter" idx="42"/>
          </p:nvPr>
        </p:nvSpPr>
        <p:spPr>
          <a:xfrm>
            <a:off x="5476875"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1" name="Text Placeholder 83"/>
          <p:cNvSpPr>
            <a:spLocks noGrp="1"/>
          </p:cNvSpPr>
          <p:nvPr>
            <p:ph type="body" sz="quarter" idx="43"/>
          </p:nvPr>
        </p:nvSpPr>
        <p:spPr>
          <a:xfrm>
            <a:off x="8686800"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3" name="Text Placeholder 83"/>
          <p:cNvSpPr>
            <a:spLocks noGrp="1"/>
          </p:cNvSpPr>
          <p:nvPr>
            <p:ph type="body" sz="quarter" idx="44"/>
          </p:nvPr>
        </p:nvSpPr>
        <p:spPr>
          <a:xfrm>
            <a:off x="2305051"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4" name="Text Placeholder 83"/>
          <p:cNvSpPr>
            <a:spLocks noGrp="1"/>
          </p:cNvSpPr>
          <p:nvPr>
            <p:ph type="body" sz="quarter" idx="45"/>
          </p:nvPr>
        </p:nvSpPr>
        <p:spPr>
          <a:xfrm>
            <a:off x="5476875"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5" name="Text Placeholder 83"/>
          <p:cNvSpPr>
            <a:spLocks noGrp="1"/>
          </p:cNvSpPr>
          <p:nvPr>
            <p:ph type="body" sz="quarter" idx="46"/>
          </p:nvPr>
        </p:nvSpPr>
        <p:spPr>
          <a:xfrm>
            <a:off x="8686800"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8" name="Text Placeholder 106"/>
          <p:cNvSpPr>
            <a:spLocks noGrp="1"/>
          </p:cNvSpPr>
          <p:nvPr>
            <p:ph type="body" sz="quarter" idx="47"/>
          </p:nvPr>
        </p:nvSpPr>
        <p:spPr>
          <a:xfrm>
            <a:off x="447675" y="5257800"/>
            <a:ext cx="1781175" cy="257175"/>
          </a:xfrm>
        </p:spPr>
        <p:txBody>
          <a:bodyPr/>
          <a:lstStyle>
            <a:lvl1pPr marL="0" indent="0">
              <a:buFontTx/>
              <a:buNone/>
              <a:defRPr sz="1050" baseline="0"/>
            </a:lvl1pPr>
          </a:lstStyle>
          <a:p>
            <a:pPr lvl="0"/>
            <a:r>
              <a:rPr lang="en-US" dirty="0"/>
              <a:t>Click to edit Master text styles</a:t>
            </a:r>
          </a:p>
        </p:txBody>
      </p:sp>
      <p:sp>
        <p:nvSpPr>
          <p:cNvPr id="109" name="Text Placeholder 83"/>
          <p:cNvSpPr>
            <a:spLocks noGrp="1"/>
          </p:cNvSpPr>
          <p:nvPr>
            <p:ph type="body" sz="quarter" idx="48"/>
          </p:nvPr>
        </p:nvSpPr>
        <p:spPr>
          <a:xfrm>
            <a:off x="2305051"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0" name="Text Placeholder 83"/>
          <p:cNvSpPr>
            <a:spLocks noGrp="1"/>
          </p:cNvSpPr>
          <p:nvPr>
            <p:ph type="body" sz="quarter" idx="49"/>
          </p:nvPr>
        </p:nvSpPr>
        <p:spPr>
          <a:xfrm>
            <a:off x="5476875"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1" name="Text Placeholder 83"/>
          <p:cNvSpPr>
            <a:spLocks noGrp="1"/>
          </p:cNvSpPr>
          <p:nvPr>
            <p:ph type="body" sz="quarter" idx="50"/>
          </p:nvPr>
        </p:nvSpPr>
        <p:spPr>
          <a:xfrm>
            <a:off x="8686800"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437075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9.xml><?xml version="1.0" encoding="utf-8"?>
<p:sldLayout xmlns:a="http://schemas.openxmlformats.org/drawingml/2006/main" xmlns:r="http://schemas.openxmlformats.org/officeDocument/2006/relationships" xmlns:p="http://schemas.openxmlformats.org/presentationml/2006/main" preserve="1" userDrawn="1">
  <p:cSld name="Info Layout 8 - 3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3"/>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p:cNvGrpSpPr/>
          <p:nvPr/>
        </p:nvGrpSpPr>
        <p:grpSpPr>
          <a:xfrm>
            <a:off x="471714" y="2972472"/>
            <a:ext cx="11261197" cy="1724321"/>
            <a:chOff x="471715" y="2972472"/>
            <a:chExt cx="8229600" cy="1724321"/>
          </a:xfrm>
        </p:grpSpPr>
        <p:cxnSp>
          <p:nvCxnSpPr>
            <p:cNvPr id="26" name="Straight Connector 25"/>
            <p:cNvCxnSpPr/>
            <p:nvPr/>
          </p:nvCxnSpPr>
          <p:spPr>
            <a:xfrm>
              <a:off x="471715" y="2972472"/>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5" y="4696793"/>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pic>
        <p:nvPicPr>
          <p:cNvPr id="20" name="Picture Placeholder 5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039107" y="1638299"/>
            <a:ext cx="1657350" cy="952501"/>
          </a:xfrm>
          <a:prstGeom prst="rect">
            <a:avLst/>
          </a:prstGeom>
          <a:ln>
            <a:solidFill>
              <a:schemeClr val="bg1"/>
            </a:solidFill>
          </a:ln>
        </p:spPr>
      </p:pic>
      <p:sp>
        <p:nvSpPr>
          <p:cNvPr id="23" name="TextBox 22"/>
          <p:cNvSpPr txBox="1"/>
          <p:nvPr/>
        </p:nvSpPr>
        <p:spPr>
          <a:xfrm>
            <a:off x="2195162" y="1749362"/>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72" name="Rectangle 71"/>
          <p:cNvSpPr/>
          <p:nvPr userDrawn="1"/>
        </p:nvSpPr>
        <p:spPr>
          <a:xfrm>
            <a:off x="1896233" y="161713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Picture Placeholder 42"/>
          <p:cNvSpPr>
            <a:spLocks noGrp="1"/>
          </p:cNvSpPr>
          <p:nvPr userDrawn="1">
            <p:ph type="pic" sz="quarter" idx="19"/>
          </p:nvPr>
        </p:nvSpPr>
        <p:spPr>
          <a:xfrm>
            <a:off x="1990725" y="1606070"/>
            <a:ext cx="1743075" cy="1039182"/>
          </a:xfrm>
        </p:spPr>
        <p:txBody>
          <a:bodyPr/>
          <a:lstStyle/>
          <a:p>
            <a:endParaRPr lang="en-US" dirty="0"/>
          </a:p>
        </p:txBody>
      </p:sp>
      <p:sp>
        <p:nvSpPr>
          <p:cNvPr id="76" name="Rectangle 75"/>
          <p:cNvSpPr/>
          <p:nvPr userDrawn="1"/>
        </p:nvSpPr>
        <p:spPr>
          <a:xfrm>
            <a:off x="1896233" y="3215092"/>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9" name="Picture Placeholder 54"/>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2039107" y="3337858"/>
            <a:ext cx="1657350" cy="952501"/>
          </a:xfrm>
          <a:prstGeom prst="rect">
            <a:avLst/>
          </a:prstGeom>
          <a:ln>
            <a:solidFill>
              <a:schemeClr val="bg1"/>
            </a:solidFill>
          </a:ln>
        </p:spPr>
      </p:pic>
      <p:sp>
        <p:nvSpPr>
          <p:cNvPr id="80" name="TextBox 79"/>
          <p:cNvSpPr txBox="1"/>
          <p:nvPr userDrawn="1"/>
        </p:nvSpPr>
        <p:spPr>
          <a:xfrm>
            <a:off x="2195162" y="3448921"/>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81" name="Rectangle 80"/>
          <p:cNvSpPr/>
          <p:nvPr userDrawn="1"/>
        </p:nvSpPr>
        <p:spPr>
          <a:xfrm>
            <a:off x="1896233" y="3316692"/>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Picture Placeholder 42"/>
          <p:cNvSpPr>
            <a:spLocks noGrp="1"/>
          </p:cNvSpPr>
          <p:nvPr>
            <p:ph type="pic" sz="quarter" idx="25"/>
          </p:nvPr>
        </p:nvSpPr>
        <p:spPr>
          <a:xfrm>
            <a:off x="1990725" y="3305629"/>
            <a:ext cx="1743075" cy="1039182"/>
          </a:xfrm>
        </p:spPr>
        <p:txBody>
          <a:bodyPr/>
          <a:lstStyle/>
          <a:p>
            <a:endParaRPr lang="en-US" dirty="0"/>
          </a:p>
        </p:txBody>
      </p:sp>
      <p:sp>
        <p:nvSpPr>
          <p:cNvPr id="85" name="Rectangle 84"/>
          <p:cNvSpPr/>
          <p:nvPr userDrawn="1"/>
        </p:nvSpPr>
        <p:spPr>
          <a:xfrm>
            <a:off x="1896233" y="5014864"/>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8" name="Picture Placeholder 54"/>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2039107" y="5137630"/>
            <a:ext cx="1657350" cy="952501"/>
          </a:xfrm>
          <a:prstGeom prst="rect">
            <a:avLst/>
          </a:prstGeom>
          <a:ln>
            <a:solidFill>
              <a:schemeClr val="bg1"/>
            </a:solidFill>
          </a:ln>
        </p:spPr>
      </p:pic>
      <p:sp>
        <p:nvSpPr>
          <p:cNvPr id="89" name="TextBox 88"/>
          <p:cNvSpPr txBox="1"/>
          <p:nvPr userDrawn="1"/>
        </p:nvSpPr>
        <p:spPr>
          <a:xfrm>
            <a:off x="2195162" y="5248693"/>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90" name="Rectangle 89"/>
          <p:cNvSpPr/>
          <p:nvPr userDrawn="1"/>
        </p:nvSpPr>
        <p:spPr>
          <a:xfrm>
            <a:off x="1896233" y="5116464"/>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Picture Placeholder 42"/>
          <p:cNvSpPr>
            <a:spLocks noGrp="1"/>
          </p:cNvSpPr>
          <p:nvPr>
            <p:ph type="pic" sz="quarter" idx="28"/>
          </p:nvPr>
        </p:nvSpPr>
        <p:spPr>
          <a:xfrm>
            <a:off x="1990725" y="5105401"/>
            <a:ext cx="1743075" cy="1039182"/>
          </a:xfrm>
        </p:spPr>
        <p:txBody>
          <a:bodyPr/>
          <a:lstStyle/>
          <a:p>
            <a:endParaRPr lang="en-US" dirty="0"/>
          </a:p>
        </p:txBody>
      </p:sp>
      <p:sp>
        <p:nvSpPr>
          <p:cNvPr id="94" name="Text Placeholder 2"/>
          <p:cNvSpPr>
            <a:spLocks noGrp="1"/>
          </p:cNvSpPr>
          <p:nvPr>
            <p:ph type="body" sz="quarter" idx="15"/>
          </p:nvPr>
        </p:nvSpPr>
        <p:spPr>
          <a:xfrm>
            <a:off x="466725" y="1739898"/>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5" name="Text Placeholder 2"/>
          <p:cNvSpPr>
            <a:spLocks noGrp="1"/>
          </p:cNvSpPr>
          <p:nvPr>
            <p:ph type="body" sz="quarter" idx="24"/>
          </p:nvPr>
        </p:nvSpPr>
        <p:spPr>
          <a:xfrm>
            <a:off x="466725" y="3439457"/>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6" name="Text Placeholder 2"/>
          <p:cNvSpPr>
            <a:spLocks noGrp="1"/>
          </p:cNvSpPr>
          <p:nvPr>
            <p:ph type="body" sz="quarter" idx="27"/>
          </p:nvPr>
        </p:nvSpPr>
        <p:spPr>
          <a:xfrm>
            <a:off x="466725" y="5239229"/>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106" name="Text Placeholder 2"/>
          <p:cNvSpPr>
            <a:spLocks noGrp="1"/>
          </p:cNvSpPr>
          <p:nvPr>
            <p:ph type="body" sz="quarter" idx="31"/>
          </p:nvPr>
        </p:nvSpPr>
        <p:spPr>
          <a:xfrm>
            <a:off x="4076700" y="14986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7" name="Text Placeholder 2"/>
          <p:cNvSpPr>
            <a:spLocks noGrp="1"/>
          </p:cNvSpPr>
          <p:nvPr>
            <p:ph type="body" sz="quarter" idx="32"/>
          </p:nvPr>
        </p:nvSpPr>
        <p:spPr>
          <a:xfrm>
            <a:off x="4076700" y="32004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8" name="Text Placeholder 2"/>
          <p:cNvSpPr>
            <a:spLocks noGrp="1"/>
          </p:cNvSpPr>
          <p:nvPr>
            <p:ph type="body" sz="quarter" idx="33"/>
          </p:nvPr>
        </p:nvSpPr>
        <p:spPr>
          <a:xfrm>
            <a:off x="4076700" y="49911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4046565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Chevron 14"/>
          <p:cNvSpPr/>
          <p:nvPr/>
        </p:nvSpPr>
        <p:spPr>
          <a:xfrm>
            <a:off x="323580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6" name="Pentagon 15"/>
          <p:cNvSpPr/>
          <p:nvPr userDrawn="1"/>
        </p:nvSpPr>
        <p:spPr>
          <a:xfrm>
            <a:off x="475664" y="1515920"/>
            <a:ext cx="2934585"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Text Placeholder 5"/>
          <p:cNvSpPr txBox="1">
            <a:spLocks/>
          </p:cNvSpPr>
          <p:nvPr/>
        </p:nvSpPr>
        <p:spPr>
          <a:xfrm>
            <a:off x="457199" y="1527361"/>
            <a:ext cx="265798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8" name="Text Placeholder 5"/>
          <p:cNvSpPr txBox="1">
            <a:spLocks/>
          </p:cNvSpPr>
          <p:nvPr/>
        </p:nvSpPr>
        <p:spPr>
          <a:xfrm>
            <a:off x="361662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9" name="Chevron 18"/>
          <p:cNvSpPr/>
          <p:nvPr/>
        </p:nvSpPr>
        <p:spPr>
          <a:xfrm>
            <a:off x="6032909"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0" name="Text Placeholder 5"/>
          <p:cNvSpPr txBox="1">
            <a:spLocks/>
          </p:cNvSpPr>
          <p:nvPr/>
        </p:nvSpPr>
        <p:spPr>
          <a:xfrm>
            <a:off x="6413735"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1" name="Chevron 20"/>
          <p:cNvSpPr/>
          <p:nvPr/>
        </p:nvSpPr>
        <p:spPr>
          <a:xfrm>
            <a:off x="881688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2" name="Text Placeholder 5"/>
          <p:cNvSpPr txBox="1">
            <a:spLocks/>
          </p:cNvSpPr>
          <p:nvPr/>
        </p:nvSpPr>
        <p:spPr>
          <a:xfrm>
            <a:off x="919770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7"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38"/>
          </p:nvPr>
        </p:nvSpPr>
        <p:spPr>
          <a:xfrm>
            <a:off x="5334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1"/>
          </p:nvPr>
        </p:nvSpPr>
        <p:spPr>
          <a:xfrm>
            <a:off x="33528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3"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4"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5" name="Text Placeholder 43"/>
          <p:cNvSpPr>
            <a:spLocks noGrp="1"/>
          </p:cNvSpPr>
          <p:nvPr>
            <p:ph type="body" sz="quarter" idx="44"/>
          </p:nvPr>
        </p:nvSpPr>
        <p:spPr>
          <a:xfrm>
            <a:off x="6172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6"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8" name="Text Placeholder 43"/>
          <p:cNvSpPr>
            <a:spLocks noGrp="1"/>
          </p:cNvSpPr>
          <p:nvPr>
            <p:ph type="body" sz="quarter" idx="47"/>
          </p:nvPr>
        </p:nvSpPr>
        <p:spPr>
          <a:xfrm>
            <a:off x="8966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8984904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0.xml><?xml version="1.0" encoding="utf-8"?>
<p:sldLayout xmlns:a="http://schemas.openxmlformats.org/drawingml/2006/main" xmlns:r="http://schemas.openxmlformats.org/officeDocument/2006/relationships" xmlns:p="http://schemas.openxmlformats.org/presentationml/2006/main" preserve="1" userDrawn="1">
  <p:cSld name="Info Layout 8 - 3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5"/>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896233" y="281199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896233" y="4104218"/>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p:nvPr/>
        </p:nvCxnSpPr>
        <p:spPr>
          <a:xfrm>
            <a:off x="471714" y="264786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4" y="396336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1" name="Text Placeholder 2"/>
          <p:cNvSpPr>
            <a:spLocks noGrp="1"/>
          </p:cNvSpPr>
          <p:nvPr userDrawn="1">
            <p:ph type="body" sz="quarter" idx="15"/>
          </p:nvPr>
        </p:nvSpPr>
        <p:spPr>
          <a:xfrm>
            <a:off x="466725" y="163830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2" name="Text Placeholder 2"/>
          <p:cNvSpPr>
            <a:spLocks noGrp="1"/>
          </p:cNvSpPr>
          <p:nvPr userDrawn="1">
            <p:ph type="body" sz="quarter" idx="16"/>
          </p:nvPr>
        </p:nvSpPr>
        <p:spPr>
          <a:xfrm>
            <a:off x="466725" y="29241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3" name="Text Placeholder 2"/>
          <p:cNvSpPr>
            <a:spLocks noGrp="1"/>
          </p:cNvSpPr>
          <p:nvPr userDrawn="1">
            <p:ph type="body" sz="quarter" idx="17"/>
          </p:nvPr>
        </p:nvSpPr>
        <p:spPr>
          <a:xfrm>
            <a:off x="466725" y="42100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7" name="Picture Placeholder 42"/>
          <p:cNvSpPr>
            <a:spLocks noGrp="1"/>
          </p:cNvSpPr>
          <p:nvPr userDrawn="1">
            <p:ph type="pic" sz="quarter" idx="19"/>
          </p:nvPr>
        </p:nvSpPr>
        <p:spPr>
          <a:xfrm>
            <a:off x="1990725" y="1619250"/>
            <a:ext cx="1743075" cy="809625"/>
          </a:xfrm>
        </p:spPr>
        <p:txBody>
          <a:bodyPr/>
          <a:lstStyle/>
          <a:p>
            <a:endParaRPr lang="en-US" dirty="0"/>
          </a:p>
        </p:txBody>
      </p:sp>
      <p:sp>
        <p:nvSpPr>
          <p:cNvPr id="68" name="Picture Placeholder 42"/>
          <p:cNvSpPr>
            <a:spLocks noGrp="1"/>
          </p:cNvSpPr>
          <p:nvPr userDrawn="1">
            <p:ph type="pic" sz="quarter" idx="25"/>
          </p:nvPr>
        </p:nvSpPr>
        <p:spPr>
          <a:xfrm>
            <a:off x="1990725" y="2949575"/>
            <a:ext cx="1743075" cy="809625"/>
          </a:xfrm>
        </p:spPr>
        <p:txBody>
          <a:bodyPr/>
          <a:lstStyle/>
          <a:p>
            <a:endParaRPr lang="en-US"/>
          </a:p>
        </p:txBody>
      </p:sp>
      <p:sp>
        <p:nvSpPr>
          <p:cNvPr id="69" name="Picture Placeholder 42"/>
          <p:cNvSpPr>
            <a:spLocks noGrp="1"/>
          </p:cNvSpPr>
          <p:nvPr userDrawn="1">
            <p:ph type="pic" sz="quarter" idx="28"/>
          </p:nvPr>
        </p:nvSpPr>
        <p:spPr>
          <a:xfrm>
            <a:off x="1990725" y="4189941"/>
            <a:ext cx="1743075" cy="809625"/>
          </a:xfrm>
        </p:spPr>
        <p:txBody>
          <a:bodyPr/>
          <a:lstStyle/>
          <a:p>
            <a:endParaRPr lang="en-US"/>
          </a:p>
        </p:txBody>
      </p:sp>
      <p:sp>
        <p:nvSpPr>
          <p:cNvPr id="75"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6" name="Text Placeholder 2"/>
          <p:cNvSpPr>
            <a:spLocks noGrp="1"/>
          </p:cNvSpPr>
          <p:nvPr>
            <p:ph type="body" sz="quarter" idx="31"/>
          </p:nvPr>
        </p:nvSpPr>
        <p:spPr>
          <a:xfrm>
            <a:off x="4076700" y="14986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 name="Text Placeholder 2"/>
          <p:cNvSpPr>
            <a:spLocks noGrp="1"/>
          </p:cNvSpPr>
          <p:nvPr>
            <p:ph type="body" sz="quarter" idx="32"/>
          </p:nvPr>
        </p:nvSpPr>
        <p:spPr>
          <a:xfrm>
            <a:off x="4076700" y="28067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 name="Text Placeholder 2"/>
          <p:cNvSpPr>
            <a:spLocks noGrp="1"/>
          </p:cNvSpPr>
          <p:nvPr>
            <p:ph type="body" sz="quarter" idx="33"/>
          </p:nvPr>
        </p:nvSpPr>
        <p:spPr>
          <a:xfrm>
            <a:off x="4076700" y="41021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024570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1.xml><?xml version="1.0" encoding="utf-8"?>
<p:sldLayout xmlns:a="http://schemas.openxmlformats.org/drawingml/2006/main" xmlns:r="http://schemas.openxmlformats.org/officeDocument/2006/relationships" xmlns:p="http://schemas.openxmlformats.org/presentationml/2006/main" preserve="1" userDrawn="1">
  <p:cSld name="Info Layout 8 - 4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2" name="Straight Connector 31"/>
          <p:cNvCxnSpPr/>
          <p:nvPr/>
        </p:nvCxnSpPr>
        <p:spPr>
          <a:xfrm>
            <a:off x="471714" y="3850127"/>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5077795"/>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8" name="Rectangle 57"/>
          <p:cNvSpPr/>
          <p:nvPr userDrawn="1"/>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9" name="Straight Connector 58"/>
          <p:cNvCxnSpPr/>
          <p:nvPr userDrawn="1"/>
        </p:nvCxnSpPr>
        <p:spPr>
          <a:xfrm>
            <a:off x="471714" y="2571750"/>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0"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1" name="Picture Placeholder 42"/>
          <p:cNvSpPr>
            <a:spLocks noGrp="1"/>
          </p:cNvSpPr>
          <p:nvPr>
            <p:ph type="pic" sz="quarter" idx="19"/>
          </p:nvPr>
        </p:nvSpPr>
        <p:spPr>
          <a:xfrm>
            <a:off x="1990725" y="1571625"/>
            <a:ext cx="1304925" cy="619125"/>
          </a:xfrm>
        </p:spPr>
        <p:txBody>
          <a:bodyPr/>
          <a:lstStyle/>
          <a:p>
            <a:endParaRPr lang="en-US" dirty="0"/>
          </a:p>
        </p:txBody>
      </p:sp>
      <p:sp>
        <p:nvSpPr>
          <p:cNvPr id="68" name="Rectangle 67"/>
          <p:cNvSpPr/>
          <p:nvPr userDrawn="1"/>
        </p:nvSpPr>
        <p:spPr>
          <a:xfrm>
            <a:off x="1896233" y="2845859"/>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Text Placeholder 2"/>
          <p:cNvSpPr>
            <a:spLocks noGrp="1"/>
          </p:cNvSpPr>
          <p:nvPr>
            <p:ph type="body" sz="quarter" idx="24"/>
          </p:nvPr>
        </p:nvSpPr>
        <p:spPr>
          <a:xfrm>
            <a:off x="466725" y="28352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0" name="Picture Placeholder 42"/>
          <p:cNvSpPr>
            <a:spLocks noGrp="1"/>
          </p:cNvSpPr>
          <p:nvPr>
            <p:ph type="pic" sz="quarter" idx="25"/>
          </p:nvPr>
        </p:nvSpPr>
        <p:spPr>
          <a:xfrm>
            <a:off x="1990725" y="2901950"/>
            <a:ext cx="1304925" cy="619125"/>
          </a:xfrm>
        </p:spPr>
        <p:txBody>
          <a:bodyPr/>
          <a:lstStyle/>
          <a:p>
            <a:endParaRPr lang="en-US"/>
          </a:p>
        </p:txBody>
      </p:sp>
      <p:sp>
        <p:nvSpPr>
          <p:cNvPr id="76" name="Rectangle 75"/>
          <p:cNvSpPr/>
          <p:nvPr userDrawn="1"/>
        </p:nvSpPr>
        <p:spPr>
          <a:xfrm>
            <a:off x="1896233" y="40862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Text Placeholder 2"/>
          <p:cNvSpPr>
            <a:spLocks noGrp="1"/>
          </p:cNvSpPr>
          <p:nvPr>
            <p:ph type="body" sz="quarter" idx="27"/>
          </p:nvPr>
        </p:nvSpPr>
        <p:spPr>
          <a:xfrm>
            <a:off x="466725" y="40756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8" name="Picture Placeholder 42"/>
          <p:cNvSpPr>
            <a:spLocks noGrp="1"/>
          </p:cNvSpPr>
          <p:nvPr>
            <p:ph type="pic" sz="quarter" idx="28"/>
          </p:nvPr>
        </p:nvSpPr>
        <p:spPr>
          <a:xfrm>
            <a:off x="1990725" y="4142316"/>
            <a:ext cx="1304925" cy="619125"/>
          </a:xfrm>
        </p:spPr>
        <p:txBody>
          <a:bodyPr/>
          <a:lstStyle/>
          <a:p>
            <a:endParaRPr lang="en-US"/>
          </a:p>
        </p:txBody>
      </p:sp>
      <p:sp>
        <p:nvSpPr>
          <p:cNvPr id="84" name="Rectangle 83"/>
          <p:cNvSpPr/>
          <p:nvPr userDrawn="1"/>
        </p:nvSpPr>
        <p:spPr>
          <a:xfrm>
            <a:off x="1896233" y="53435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 Placeholder 2"/>
          <p:cNvSpPr>
            <a:spLocks noGrp="1"/>
          </p:cNvSpPr>
          <p:nvPr>
            <p:ph type="body" sz="quarter" idx="30"/>
          </p:nvPr>
        </p:nvSpPr>
        <p:spPr>
          <a:xfrm>
            <a:off x="466725" y="53329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86" name="Picture Placeholder 42"/>
          <p:cNvSpPr>
            <a:spLocks noGrp="1"/>
          </p:cNvSpPr>
          <p:nvPr>
            <p:ph type="pic" sz="quarter" idx="31"/>
          </p:nvPr>
        </p:nvSpPr>
        <p:spPr>
          <a:xfrm>
            <a:off x="1990725" y="5399616"/>
            <a:ext cx="1304925" cy="619125"/>
          </a:xfrm>
        </p:spPr>
        <p:txBody>
          <a:bodyPr/>
          <a:lstStyle/>
          <a:p>
            <a:endParaRPr lang="en-US"/>
          </a:p>
        </p:txBody>
      </p:sp>
      <p:sp>
        <p:nvSpPr>
          <p:cNvPr id="89" name="Text Placeholder 64"/>
          <p:cNvSpPr>
            <a:spLocks noGrp="1"/>
          </p:cNvSpPr>
          <p:nvPr>
            <p:ph type="body" sz="quarter" idx="32"/>
          </p:nvPr>
        </p:nvSpPr>
        <p:spPr>
          <a:xfrm>
            <a:off x="3657600" y="14478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0" name="Text Placeholder 64"/>
          <p:cNvSpPr>
            <a:spLocks noGrp="1"/>
          </p:cNvSpPr>
          <p:nvPr>
            <p:ph type="body" sz="quarter" idx="33"/>
          </p:nvPr>
        </p:nvSpPr>
        <p:spPr>
          <a:xfrm>
            <a:off x="3657600" y="27813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1" name="Text Placeholder 64"/>
          <p:cNvSpPr>
            <a:spLocks noGrp="1"/>
          </p:cNvSpPr>
          <p:nvPr>
            <p:ph type="body" sz="quarter" idx="34"/>
          </p:nvPr>
        </p:nvSpPr>
        <p:spPr>
          <a:xfrm>
            <a:off x="3657600" y="40386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2" name="Text Placeholder 64"/>
          <p:cNvSpPr>
            <a:spLocks noGrp="1"/>
          </p:cNvSpPr>
          <p:nvPr>
            <p:ph type="body" sz="quarter" idx="35"/>
          </p:nvPr>
        </p:nvSpPr>
        <p:spPr>
          <a:xfrm>
            <a:off x="3657600" y="52705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338582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2.xml><?xml version="1.0" encoding="utf-8"?>
<p:sldLayout xmlns:a="http://schemas.openxmlformats.org/drawingml/2006/main" xmlns:r="http://schemas.openxmlformats.org/officeDocument/2006/relationships" xmlns:p="http://schemas.openxmlformats.org/presentationml/2006/main" preserve="1" userDrawn="1">
  <p:cSld name="1_Info Layout 8 - 4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896233" y="2465212"/>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896233" y="3414890"/>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1" name="Straight Connector 30"/>
          <p:cNvCxnSpPr/>
          <p:nvPr/>
        </p:nvCxnSpPr>
        <p:spPr>
          <a:xfrm>
            <a:off x="471714" y="2361353"/>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1714" y="331103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426070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96233" y="4364567"/>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0" name="Text Placeholder 2"/>
          <p:cNvSpPr>
            <a:spLocks noGrp="1"/>
          </p:cNvSpPr>
          <p:nvPr>
            <p:ph type="body" sz="quarter" idx="16"/>
          </p:nvPr>
        </p:nvSpPr>
        <p:spPr>
          <a:xfrm>
            <a:off x="466725" y="24574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1" name="Text Placeholder 2"/>
          <p:cNvSpPr>
            <a:spLocks noGrp="1"/>
          </p:cNvSpPr>
          <p:nvPr>
            <p:ph type="body" sz="quarter" idx="17"/>
          </p:nvPr>
        </p:nvSpPr>
        <p:spPr>
          <a:xfrm>
            <a:off x="466725" y="34194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2" name="Text Placeholder 2"/>
          <p:cNvSpPr>
            <a:spLocks noGrp="1"/>
          </p:cNvSpPr>
          <p:nvPr>
            <p:ph type="body" sz="quarter" idx="18"/>
          </p:nvPr>
        </p:nvSpPr>
        <p:spPr>
          <a:xfrm>
            <a:off x="466725" y="43719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7" name="Picture Placeholder 42"/>
          <p:cNvSpPr>
            <a:spLocks noGrp="1"/>
          </p:cNvSpPr>
          <p:nvPr>
            <p:ph type="pic" sz="quarter" idx="19"/>
          </p:nvPr>
        </p:nvSpPr>
        <p:spPr>
          <a:xfrm>
            <a:off x="1990725" y="1571625"/>
            <a:ext cx="1304925" cy="619125"/>
          </a:xfrm>
        </p:spPr>
        <p:txBody>
          <a:bodyPr/>
          <a:lstStyle/>
          <a:p>
            <a:endParaRPr lang="en-US"/>
          </a:p>
        </p:txBody>
      </p:sp>
      <p:sp>
        <p:nvSpPr>
          <p:cNvPr id="48" name="Picture Placeholder 42"/>
          <p:cNvSpPr>
            <a:spLocks noGrp="1"/>
          </p:cNvSpPr>
          <p:nvPr>
            <p:ph type="pic" sz="quarter" idx="20"/>
          </p:nvPr>
        </p:nvSpPr>
        <p:spPr>
          <a:xfrm>
            <a:off x="1990725" y="2514600"/>
            <a:ext cx="1304925" cy="619125"/>
          </a:xfrm>
        </p:spPr>
        <p:txBody>
          <a:bodyPr/>
          <a:lstStyle/>
          <a:p>
            <a:endParaRPr lang="en-US"/>
          </a:p>
        </p:txBody>
      </p:sp>
      <p:sp>
        <p:nvSpPr>
          <p:cNvPr id="49" name="Picture Placeholder 42"/>
          <p:cNvSpPr>
            <a:spLocks noGrp="1"/>
          </p:cNvSpPr>
          <p:nvPr>
            <p:ph type="pic" sz="quarter" idx="21"/>
          </p:nvPr>
        </p:nvSpPr>
        <p:spPr>
          <a:xfrm>
            <a:off x="1990725" y="3467100"/>
            <a:ext cx="1304925" cy="619125"/>
          </a:xfrm>
        </p:spPr>
        <p:txBody>
          <a:bodyPr/>
          <a:lstStyle/>
          <a:p>
            <a:endParaRPr lang="en-US"/>
          </a:p>
        </p:txBody>
      </p:sp>
      <p:sp>
        <p:nvSpPr>
          <p:cNvPr id="50" name="Picture Placeholder 42"/>
          <p:cNvSpPr>
            <a:spLocks noGrp="1"/>
          </p:cNvSpPr>
          <p:nvPr>
            <p:ph type="pic" sz="quarter" idx="22"/>
          </p:nvPr>
        </p:nvSpPr>
        <p:spPr>
          <a:xfrm>
            <a:off x="1990725" y="4419600"/>
            <a:ext cx="1304925" cy="619125"/>
          </a:xfrm>
        </p:spPr>
        <p:txBody>
          <a:bodyPr/>
          <a:lstStyle/>
          <a:p>
            <a:endParaRPr lang="en-US"/>
          </a:p>
        </p:txBody>
      </p:sp>
      <p:sp>
        <p:nvSpPr>
          <p:cNvPr id="6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6" name="Text Placeholder 64"/>
          <p:cNvSpPr>
            <a:spLocks noGrp="1"/>
          </p:cNvSpPr>
          <p:nvPr>
            <p:ph type="body" sz="quarter" idx="28"/>
          </p:nvPr>
        </p:nvSpPr>
        <p:spPr>
          <a:xfrm>
            <a:off x="3657600" y="1447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Text Placeholder 64"/>
          <p:cNvSpPr>
            <a:spLocks noGrp="1"/>
          </p:cNvSpPr>
          <p:nvPr>
            <p:ph type="body" sz="quarter" idx="29"/>
          </p:nvPr>
        </p:nvSpPr>
        <p:spPr>
          <a:xfrm>
            <a:off x="3657600" y="24130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8" name="Text Placeholder 64"/>
          <p:cNvSpPr>
            <a:spLocks noGrp="1"/>
          </p:cNvSpPr>
          <p:nvPr>
            <p:ph type="body" sz="quarter" idx="30"/>
          </p:nvPr>
        </p:nvSpPr>
        <p:spPr>
          <a:xfrm>
            <a:off x="3657600" y="3352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4"/>
          <p:cNvSpPr>
            <a:spLocks noGrp="1"/>
          </p:cNvSpPr>
          <p:nvPr>
            <p:ph type="body" sz="quarter" idx="31"/>
          </p:nvPr>
        </p:nvSpPr>
        <p:spPr>
          <a:xfrm>
            <a:off x="3657600" y="43053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480722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3.xml><?xml version="1.0" encoding="utf-8"?>
<p:sldLayout xmlns:a="http://schemas.openxmlformats.org/drawingml/2006/main" xmlns:r="http://schemas.openxmlformats.org/officeDocument/2006/relationships" xmlns:p="http://schemas.openxmlformats.org/presentationml/2006/main" preserve="1" userDrawn="1">
  <p:cSld name="Info Layout 9">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335279" y="4808219"/>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335279" y="2703194"/>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466850"/>
            <a:chOff x="851534" y="2260510"/>
            <a:chExt cx="7810500" cy="14668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51534" y="37273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44195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7878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51561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55117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87425" y="58800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40384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9230894" y="3435880"/>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9230892" y="3543830"/>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9230894" y="379306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9230892" y="390101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9230894" y="412644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9230892" y="423439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9230894" y="4488391"/>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9230892" y="4596341"/>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9230894" y="4855104"/>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9230892" y="4963054"/>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9230892" y="5224991"/>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9230892" y="5332941"/>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9230894" y="559329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9230892" y="570124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9230894" y="5931430"/>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p:nvSpPr>
        <p:spPr>
          <a:xfrm>
            <a:off x="9230892" y="6039380"/>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6" name="Straight Connector 105"/>
          <p:cNvCxnSpPr/>
          <p:nvPr/>
        </p:nvCxnSpPr>
        <p:spPr>
          <a:xfrm>
            <a:off x="457200" y="40388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2" name="Text Placeholder 2"/>
          <p:cNvSpPr>
            <a:spLocks noGrp="1"/>
          </p:cNvSpPr>
          <p:nvPr>
            <p:ph type="body" sz="quarter" idx="31"/>
          </p:nvPr>
        </p:nvSpPr>
        <p:spPr>
          <a:xfrm>
            <a:off x="10001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3" name="Text Placeholder 2"/>
          <p:cNvSpPr>
            <a:spLocks noGrp="1"/>
          </p:cNvSpPr>
          <p:nvPr>
            <p:ph type="body" sz="quarter" idx="32"/>
          </p:nvPr>
        </p:nvSpPr>
        <p:spPr>
          <a:xfrm>
            <a:off x="10001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8" name="Text Placeholder 2"/>
          <p:cNvSpPr>
            <a:spLocks noGrp="1"/>
          </p:cNvSpPr>
          <p:nvPr>
            <p:ph type="body" sz="quarter" idx="37"/>
          </p:nvPr>
        </p:nvSpPr>
        <p:spPr>
          <a:xfrm>
            <a:off x="10001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9" name="Text Placeholder 2"/>
          <p:cNvSpPr>
            <a:spLocks noGrp="1"/>
          </p:cNvSpPr>
          <p:nvPr>
            <p:ph type="body" sz="quarter" idx="38"/>
          </p:nvPr>
        </p:nvSpPr>
        <p:spPr>
          <a:xfrm>
            <a:off x="10001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8" name="Text Placeholder 2"/>
          <p:cNvSpPr>
            <a:spLocks noGrp="1"/>
          </p:cNvSpPr>
          <p:nvPr>
            <p:ph type="body" sz="quarter" idx="43"/>
          </p:nvPr>
        </p:nvSpPr>
        <p:spPr>
          <a:xfrm>
            <a:off x="3752850"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9" name="Text Placeholder 2"/>
          <p:cNvSpPr>
            <a:spLocks noGrp="1"/>
          </p:cNvSpPr>
          <p:nvPr>
            <p:ph type="body" sz="quarter" idx="44"/>
          </p:nvPr>
        </p:nvSpPr>
        <p:spPr>
          <a:xfrm>
            <a:off x="3752850"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4" name="Text Placeholder 2"/>
          <p:cNvSpPr>
            <a:spLocks noGrp="1"/>
          </p:cNvSpPr>
          <p:nvPr>
            <p:ph type="body" sz="quarter" idx="49"/>
          </p:nvPr>
        </p:nvSpPr>
        <p:spPr>
          <a:xfrm>
            <a:off x="3752850"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5" name="Text Placeholder 2"/>
          <p:cNvSpPr>
            <a:spLocks noGrp="1"/>
          </p:cNvSpPr>
          <p:nvPr>
            <p:ph type="body" sz="quarter" idx="50"/>
          </p:nvPr>
        </p:nvSpPr>
        <p:spPr>
          <a:xfrm>
            <a:off x="3752850"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2" name="Text Placeholder 2"/>
          <p:cNvSpPr>
            <a:spLocks noGrp="1"/>
          </p:cNvSpPr>
          <p:nvPr>
            <p:ph type="body" sz="quarter" idx="55"/>
          </p:nvPr>
        </p:nvSpPr>
        <p:spPr>
          <a:xfrm>
            <a:off x="64865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3" name="Text Placeholder 2"/>
          <p:cNvSpPr>
            <a:spLocks noGrp="1"/>
          </p:cNvSpPr>
          <p:nvPr>
            <p:ph type="body" sz="quarter" idx="56"/>
          </p:nvPr>
        </p:nvSpPr>
        <p:spPr>
          <a:xfrm>
            <a:off x="64865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8" name="Text Placeholder 2"/>
          <p:cNvSpPr>
            <a:spLocks noGrp="1"/>
          </p:cNvSpPr>
          <p:nvPr>
            <p:ph type="body" sz="quarter" idx="61"/>
          </p:nvPr>
        </p:nvSpPr>
        <p:spPr>
          <a:xfrm>
            <a:off x="64865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9" name="Text Placeholder 2"/>
          <p:cNvSpPr>
            <a:spLocks noGrp="1"/>
          </p:cNvSpPr>
          <p:nvPr>
            <p:ph type="body" sz="quarter" idx="62"/>
          </p:nvPr>
        </p:nvSpPr>
        <p:spPr>
          <a:xfrm>
            <a:off x="64865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2" name="Content Placeholder 209"/>
          <p:cNvSpPr>
            <a:spLocks noGrp="1"/>
          </p:cNvSpPr>
          <p:nvPr>
            <p:ph sz="quarter" idx="72" hasCustomPrompt="1"/>
          </p:nvPr>
        </p:nvSpPr>
        <p:spPr>
          <a:xfrm>
            <a:off x="11026775" y="35568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3" name="Content Placeholder 209"/>
          <p:cNvSpPr>
            <a:spLocks noGrp="1"/>
          </p:cNvSpPr>
          <p:nvPr>
            <p:ph sz="quarter" idx="73" hasCustomPrompt="1"/>
          </p:nvPr>
        </p:nvSpPr>
        <p:spPr>
          <a:xfrm>
            <a:off x="11026775" y="33972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4" name="Content Placeholder 209"/>
          <p:cNvSpPr>
            <a:spLocks noGrp="1"/>
          </p:cNvSpPr>
          <p:nvPr>
            <p:ph sz="quarter" idx="74" hasCustomPrompt="1"/>
          </p:nvPr>
        </p:nvSpPr>
        <p:spPr>
          <a:xfrm>
            <a:off x="11026775" y="39060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5" name="Content Placeholder 209"/>
          <p:cNvSpPr>
            <a:spLocks noGrp="1"/>
          </p:cNvSpPr>
          <p:nvPr>
            <p:ph sz="quarter" idx="75" hasCustomPrompt="1"/>
          </p:nvPr>
        </p:nvSpPr>
        <p:spPr>
          <a:xfrm>
            <a:off x="11026775" y="37465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42426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40830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462534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446579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9911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8315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53563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519684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4" name="Content Placeholder 209"/>
          <p:cNvSpPr>
            <a:spLocks noGrp="1"/>
          </p:cNvSpPr>
          <p:nvPr>
            <p:ph sz="quarter" idx="84" hasCustomPrompt="1"/>
          </p:nvPr>
        </p:nvSpPr>
        <p:spPr>
          <a:xfrm>
            <a:off x="11026775" y="570691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5" name="Content Placeholder 209"/>
          <p:cNvSpPr>
            <a:spLocks noGrp="1"/>
          </p:cNvSpPr>
          <p:nvPr>
            <p:ph sz="quarter" idx="85" hasCustomPrompt="1"/>
          </p:nvPr>
        </p:nvSpPr>
        <p:spPr>
          <a:xfrm>
            <a:off x="11026775" y="554736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6" name="Content Placeholder 209"/>
          <p:cNvSpPr>
            <a:spLocks noGrp="1"/>
          </p:cNvSpPr>
          <p:nvPr>
            <p:ph sz="quarter" idx="86" hasCustomPrompt="1"/>
          </p:nvPr>
        </p:nvSpPr>
        <p:spPr>
          <a:xfrm>
            <a:off x="11026775" y="60421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7" name="Content Placeholder 209"/>
          <p:cNvSpPr>
            <a:spLocks noGrp="1"/>
          </p:cNvSpPr>
          <p:nvPr>
            <p:ph sz="quarter" idx="87" hasCustomPrompt="1"/>
          </p:nvPr>
        </p:nvSpPr>
        <p:spPr>
          <a:xfrm>
            <a:off x="11026775" y="5890260"/>
            <a:ext cx="711200" cy="120650"/>
          </a:xfrm>
        </p:spPr>
        <p:txBody>
          <a:bodyPr/>
          <a:lstStyle>
            <a:lvl1pPr marL="0" indent="0" algn="ctr">
              <a:buFontTx/>
              <a:buNone/>
              <a:defRPr sz="1000" baseline="0">
                <a:solidFill>
                  <a:schemeClr val="accent1"/>
                </a:solidFill>
              </a:defRPr>
            </a:lvl1pPr>
          </a:lstStyle>
          <a:p>
            <a:pPr lvl="0"/>
            <a:r>
              <a:rPr lang="en-US" dirty="0"/>
              <a:t>25%</a:t>
            </a:r>
          </a:p>
        </p:txBody>
      </p:sp>
    </p:spTree>
    <p:custDataLst>
      <p:tags r:id="rId1"/>
    </p:custDataLst>
    <p:extLst>
      <p:ext uri="{BB962C8B-B14F-4D97-AF65-F5344CB8AC3E}">
        <p14:creationId xmlns:p14="http://schemas.microsoft.com/office/powerpoint/2010/main" val="22300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Info Layout 9 with Takeaway">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7620" y="380174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7620" y="236029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098550"/>
            <a:chOff x="851534" y="2260510"/>
            <a:chExt cx="7810500" cy="10985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37559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1242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44925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48481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33526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9230894" y="3462866"/>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9230892" y="3570816"/>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9230894" y="3824816"/>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9230892" y="3932766"/>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9230894" y="4191529"/>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9230892" y="4299479"/>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9230892" y="4561416"/>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9230892" y="4669366"/>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6" name="Straight Connector 105"/>
          <p:cNvCxnSpPr/>
          <p:nvPr/>
        </p:nvCxnSpPr>
        <p:spPr>
          <a:xfrm>
            <a:off x="457200" y="33530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35790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34194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396176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380221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3275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1679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469281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453326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121"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889978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5.xml><?xml version="1.0" encoding="utf-8"?>
<p:sldLayout xmlns:a="http://schemas.openxmlformats.org/drawingml/2006/main" xmlns:r="http://schemas.openxmlformats.org/officeDocument/2006/relationships" xmlns:p="http://schemas.openxmlformats.org/presentationml/2006/main" preserve="1" userDrawn="1">
  <p:cSld name="Info Layout 10">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166"/>
          <p:cNvSpPr/>
          <p:nvPr userDrawn="1"/>
        </p:nvSpPr>
        <p:spPr>
          <a:xfrm>
            <a:off x="4264861" y="1515533"/>
            <a:ext cx="5051572" cy="4660920"/>
          </a:xfrm>
          <a:prstGeom prst="homePlate">
            <a:avLst>
              <a:gd name="adj" fmla="val 16299"/>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9" name="Shape 167"/>
          <p:cNvSpPr/>
          <p:nvPr userDrawn="1"/>
        </p:nvSpPr>
        <p:spPr>
          <a:xfrm>
            <a:off x="4032607" y="1515533"/>
            <a:ext cx="4494155" cy="4660920"/>
          </a:xfrm>
          <a:prstGeom prst="rect">
            <a:avLst/>
          </a:prstGeom>
          <a:solidFill>
            <a:schemeClr val="bg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Rectangle 9"/>
          <p:cNvSpPr/>
          <p:nvPr userDrawn="1"/>
        </p:nvSpPr>
        <p:spPr>
          <a:xfrm>
            <a:off x="7162800" y="1913466"/>
            <a:ext cx="124264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400554" y="1913466"/>
            <a:ext cx="1270232"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6" name="Straight Connector 65"/>
          <p:cNvCxnSpPr/>
          <p:nvPr userDrawn="1"/>
        </p:nvCxnSpPr>
        <p:spPr>
          <a:xfrm>
            <a:off x="470384" y="2260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70384" y="2628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70384" y="2997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70384" y="33590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70384" y="37273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0384" y="4419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0384" y="4787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0384" y="5156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0384" y="55117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0384" y="58800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70384" y="4072377"/>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77"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78"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9"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80"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81"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82"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3"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4"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5"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6"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7"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88"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89" name="Text Placeholder 158"/>
          <p:cNvSpPr>
            <a:spLocks noGrp="1"/>
          </p:cNvSpPr>
          <p:nvPr>
            <p:ph type="body" sz="quarter" idx="61"/>
          </p:nvPr>
        </p:nvSpPr>
        <p:spPr>
          <a:xfrm>
            <a:off x="495300" y="2609850"/>
            <a:ext cx="3810000" cy="390525"/>
          </a:xfrm>
        </p:spPr>
        <p:txBody>
          <a:bodyPr anchor="ctr" anchorCtr="0"/>
          <a:lstStyle>
            <a:lvl1pPr marL="0" indent="0">
              <a:buFontTx/>
              <a:buNone/>
              <a:defRPr sz="1200" baseline="0"/>
            </a:lvl1pPr>
          </a:lstStyle>
          <a:p>
            <a:pPr lvl="0"/>
            <a:r>
              <a:rPr lang="en-US" dirty="0"/>
              <a:t>C</a:t>
            </a:r>
          </a:p>
        </p:txBody>
      </p:sp>
      <p:sp>
        <p:nvSpPr>
          <p:cNvPr id="90" name="Text Placeholder 76"/>
          <p:cNvSpPr>
            <a:spLocks noGrp="1"/>
          </p:cNvSpPr>
          <p:nvPr>
            <p:ph type="body" sz="quarter" idx="62" hasCustomPrompt="1"/>
          </p:nvPr>
        </p:nvSpPr>
        <p:spPr>
          <a:xfrm>
            <a:off x="495300" y="5162550"/>
            <a:ext cx="3810000" cy="339725"/>
          </a:xfrm>
        </p:spPr>
        <p:txBody>
          <a:bodyPr anchor="ctr" anchorCtr="0"/>
          <a:lstStyle>
            <a:lvl1pPr marL="0" indent="0">
              <a:buFontTx/>
              <a:buNone/>
              <a:defRPr sz="1200" baseline="0"/>
            </a:lvl1pPr>
          </a:lstStyle>
          <a:p>
            <a:pPr lvl="0"/>
            <a:r>
              <a:rPr lang="en-US" dirty="0"/>
              <a:t>J</a:t>
            </a:r>
          </a:p>
        </p:txBody>
      </p:sp>
      <p:sp>
        <p:nvSpPr>
          <p:cNvPr id="91" name="Text Placeholder 76"/>
          <p:cNvSpPr>
            <a:spLocks noGrp="1"/>
          </p:cNvSpPr>
          <p:nvPr>
            <p:ph type="body" sz="quarter" idx="63" hasCustomPrompt="1"/>
          </p:nvPr>
        </p:nvSpPr>
        <p:spPr>
          <a:xfrm>
            <a:off x="495300" y="5520372"/>
            <a:ext cx="3810000" cy="339725"/>
          </a:xfrm>
        </p:spPr>
        <p:txBody>
          <a:bodyPr anchor="ctr" anchorCtr="0"/>
          <a:lstStyle>
            <a:lvl1pPr marL="0" indent="0">
              <a:buFontTx/>
              <a:buNone/>
              <a:defRPr sz="1200" baseline="0"/>
            </a:lvl1pPr>
          </a:lstStyle>
          <a:p>
            <a:pPr lvl="0"/>
            <a:r>
              <a:rPr lang="en-US" dirty="0"/>
              <a:t>K</a:t>
            </a:r>
          </a:p>
        </p:txBody>
      </p:sp>
      <p:sp>
        <p:nvSpPr>
          <p:cNvPr id="92" name="Text Placeholder 76"/>
          <p:cNvSpPr>
            <a:spLocks noGrp="1"/>
          </p:cNvSpPr>
          <p:nvPr>
            <p:ph type="body" sz="quarter" idx="64" hasCustomPrompt="1"/>
          </p:nvPr>
        </p:nvSpPr>
        <p:spPr>
          <a:xfrm>
            <a:off x="495300" y="5871210"/>
            <a:ext cx="3810000" cy="339725"/>
          </a:xfrm>
        </p:spPr>
        <p:txBody>
          <a:bodyPr anchor="ctr" anchorCtr="0"/>
          <a:lstStyle>
            <a:lvl1pPr marL="0" indent="0">
              <a:buFontTx/>
              <a:buNone/>
              <a:defRPr sz="1200" baseline="0"/>
            </a:lvl1pPr>
          </a:lstStyle>
          <a:p>
            <a:pPr lvl="0"/>
            <a:r>
              <a:rPr lang="en-US" dirty="0"/>
              <a:t>L</a:t>
            </a:r>
          </a:p>
        </p:txBody>
      </p:sp>
      <p:sp>
        <p:nvSpPr>
          <p:cNvPr id="93"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94"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95"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96"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97"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98"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99"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0"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03"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04"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05"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06"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07"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08"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09"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10"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11"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12"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13"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14"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15"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16"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17"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18"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19"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20" name="Text Placeholder 76"/>
          <p:cNvSpPr>
            <a:spLocks noGrp="1"/>
          </p:cNvSpPr>
          <p:nvPr>
            <p:ph type="body" sz="quarter" idx="65" hasCustomPrompt="1"/>
          </p:nvPr>
        </p:nvSpPr>
        <p:spPr>
          <a:xfrm>
            <a:off x="4411980" y="5153025"/>
            <a:ext cx="1257300" cy="339725"/>
          </a:xfrm>
        </p:spPr>
        <p:txBody>
          <a:bodyPr anchor="ctr" anchorCtr="0"/>
          <a:lstStyle>
            <a:lvl1pPr marL="0" indent="0" algn="ctr">
              <a:buFontTx/>
              <a:buNone/>
              <a:defRPr sz="1200" baseline="0"/>
            </a:lvl1pPr>
          </a:lstStyle>
          <a:p>
            <a:pPr lvl="0"/>
            <a:r>
              <a:rPr lang="en-US" dirty="0"/>
              <a:t>100%</a:t>
            </a:r>
          </a:p>
        </p:txBody>
      </p:sp>
      <p:sp>
        <p:nvSpPr>
          <p:cNvPr id="121" name="Text Placeholder 76"/>
          <p:cNvSpPr>
            <a:spLocks noGrp="1"/>
          </p:cNvSpPr>
          <p:nvPr>
            <p:ph type="body" sz="quarter" idx="66" hasCustomPrompt="1"/>
          </p:nvPr>
        </p:nvSpPr>
        <p:spPr>
          <a:xfrm>
            <a:off x="4411980" y="5510847"/>
            <a:ext cx="1257300" cy="339725"/>
          </a:xfrm>
        </p:spPr>
        <p:txBody>
          <a:bodyPr anchor="ctr" anchorCtr="0"/>
          <a:lstStyle>
            <a:lvl1pPr marL="0" indent="0" algn="ctr">
              <a:buFontTx/>
              <a:buNone/>
              <a:defRPr sz="1200" baseline="0"/>
            </a:lvl1pPr>
          </a:lstStyle>
          <a:p>
            <a:pPr lvl="0"/>
            <a:r>
              <a:rPr lang="en-US" dirty="0"/>
              <a:t>100%</a:t>
            </a:r>
          </a:p>
        </p:txBody>
      </p:sp>
      <p:sp>
        <p:nvSpPr>
          <p:cNvPr id="122" name="Text Placeholder 76"/>
          <p:cNvSpPr>
            <a:spLocks noGrp="1"/>
          </p:cNvSpPr>
          <p:nvPr>
            <p:ph type="body" sz="quarter" idx="67" hasCustomPrompt="1"/>
          </p:nvPr>
        </p:nvSpPr>
        <p:spPr>
          <a:xfrm>
            <a:off x="4411980" y="5861685"/>
            <a:ext cx="1257300" cy="339725"/>
          </a:xfrm>
        </p:spPr>
        <p:txBody>
          <a:bodyPr anchor="ctr" anchorCtr="0"/>
          <a:lstStyle>
            <a:lvl1pPr marL="0" indent="0" algn="ctr">
              <a:buFontTx/>
              <a:buNone/>
              <a:defRPr sz="1200" baseline="0"/>
            </a:lvl1pPr>
          </a:lstStyle>
          <a:p>
            <a:pPr lvl="0"/>
            <a:r>
              <a:rPr lang="en-US" dirty="0"/>
              <a:t>100%</a:t>
            </a:r>
          </a:p>
        </p:txBody>
      </p:sp>
      <p:sp>
        <p:nvSpPr>
          <p:cNvPr id="123" name="Text Placeholder 76"/>
          <p:cNvSpPr>
            <a:spLocks noGrp="1"/>
          </p:cNvSpPr>
          <p:nvPr>
            <p:ph type="body" sz="quarter" idx="68" hasCustomPrompt="1"/>
          </p:nvPr>
        </p:nvSpPr>
        <p:spPr>
          <a:xfrm>
            <a:off x="5806440" y="5153025"/>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69" hasCustomPrompt="1"/>
          </p:nvPr>
        </p:nvSpPr>
        <p:spPr>
          <a:xfrm>
            <a:off x="5806440" y="5510847"/>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70" hasCustomPrompt="1"/>
          </p:nvPr>
        </p:nvSpPr>
        <p:spPr>
          <a:xfrm>
            <a:off x="5806440" y="5861685"/>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71" hasCustomPrompt="1"/>
          </p:nvPr>
        </p:nvSpPr>
        <p:spPr>
          <a:xfrm>
            <a:off x="7162800" y="5153025"/>
            <a:ext cx="1257300" cy="339725"/>
          </a:xfrm>
        </p:spPr>
        <p:txBody>
          <a:bodyPr anchor="ctr" anchorCtr="0"/>
          <a:lstStyle>
            <a:lvl1pPr marL="0" indent="0" algn="ctr">
              <a:buFontTx/>
              <a:buNone/>
              <a:defRPr sz="1200" baseline="0"/>
            </a:lvl1pPr>
          </a:lstStyle>
          <a:p>
            <a:pPr lvl="0"/>
            <a:r>
              <a:rPr lang="en-US" dirty="0"/>
              <a:t>25%</a:t>
            </a:r>
          </a:p>
        </p:txBody>
      </p:sp>
      <p:sp>
        <p:nvSpPr>
          <p:cNvPr id="127" name="Text Placeholder 76"/>
          <p:cNvSpPr>
            <a:spLocks noGrp="1"/>
          </p:cNvSpPr>
          <p:nvPr>
            <p:ph type="body" sz="quarter" idx="72" hasCustomPrompt="1"/>
          </p:nvPr>
        </p:nvSpPr>
        <p:spPr>
          <a:xfrm>
            <a:off x="7162800" y="5510847"/>
            <a:ext cx="1257300" cy="339725"/>
          </a:xfrm>
        </p:spPr>
        <p:txBody>
          <a:bodyPr anchor="ctr" anchorCtr="0"/>
          <a:lstStyle>
            <a:lvl1pPr marL="0" indent="0" algn="ctr">
              <a:buFontTx/>
              <a:buNone/>
              <a:defRPr sz="1200" baseline="0"/>
            </a:lvl1pPr>
          </a:lstStyle>
          <a:p>
            <a:pPr lvl="0"/>
            <a:r>
              <a:rPr lang="en-US" dirty="0"/>
              <a:t>25%</a:t>
            </a:r>
          </a:p>
        </p:txBody>
      </p:sp>
      <p:sp>
        <p:nvSpPr>
          <p:cNvPr id="128" name="Text Placeholder 76"/>
          <p:cNvSpPr>
            <a:spLocks noGrp="1"/>
          </p:cNvSpPr>
          <p:nvPr>
            <p:ph type="body" sz="quarter" idx="73" hasCustomPrompt="1"/>
          </p:nvPr>
        </p:nvSpPr>
        <p:spPr>
          <a:xfrm>
            <a:off x="7162800" y="5861685"/>
            <a:ext cx="1257300" cy="339725"/>
          </a:xfrm>
        </p:spPr>
        <p:txBody>
          <a:bodyPr anchor="ctr" anchorCtr="0"/>
          <a:lstStyle>
            <a:lvl1pPr marL="0" indent="0" algn="ctr">
              <a:buFontTx/>
              <a:buNone/>
              <a:defRPr sz="1200" baseline="0"/>
            </a:lvl1pPr>
          </a:lstStyle>
          <a:p>
            <a:pPr lvl="0"/>
            <a:r>
              <a:rPr lang="en-US" dirty="0"/>
              <a:t>25%</a:t>
            </a:r>
          </a:p>
        </p:txBody>
      </p:sp>
      <p:sp>
        <p:nvSpPr>
          <p:cNvPr id="130" name="Text Placeholder 2"/>
          <p:cNvSpPr>
            <a:spLocks noGrp="1"/>
          </p:cNvSpPr>
          <p:nvPr>
            <p:ph type="body" sz="quarter" idx="74"/>
          </p:nvPr>
        </p:nvSpPr>
        <p:spPr>
          <a:xfrm>
            <a:off x="9499600" y="1485900"/>
            <a:ext cx="2260600" cy="4749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65323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6.xml><?xml version="1.0" encoding="utf-8"?>
<p:sldLayout xmlns:a="http://schemas.openxmlformats.org/drawingml/2006/main" xmlns:r="http://schemas.openxmlformats.org/officeDocument/2006/relationships" xmlns:p="http://schemas.openxmlformats.org/presentationml/2006/main" preserve="1" userDrawn="1">
  <p:cSld name="Info Layout 10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4032008" y="1515533"/>
            <a:ext cx="5282942" cy="3811016"/>
            <a:chOff x="3115733" y="1515533"/>
            <a:chExt cx="3852334" cy="3811016"/>
          </a:xfrm>
        </p:grpSpPr>
        <p:sp>
          <p:nvSpPr>
            <p:cNvPr id="62" name="Shape 166"/>
            <p:cNvSpPr/>
            <p:nvPr userDrawn="1"/>
          </p:nvSpPr>
          <p:spPr>
            <a:xfrm>
              <a:off x="3285065" y="1515533"/>
              <a:ext cx="3683002" cy="3589867"/>
            </a:xfrm>
            <a:prstGeom prst="homePlate">
              <a:avLst>
                <a:gd name="adj" fmla="val 21391"/>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3" name="Shape 167"/>
            <p:cNvSpPr/>
            <p:nvPr userDrawn="1"/>
          </p:nvSpPr>
          <p:spPr>
            <a:xfrm>
              <a:off x="3115733" y="1515533"/>
              <a:ext cx="3276600" cy="3811016"/>
            </a:xfrm>
            <a:prstGeom prst="rect">
              <a:avLst/>
            </a:prstGeom>
            <a:solidFill>
              <a:schemeClr val="bg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grpSp>
      <p:sp>
        <p:nvSpPr>
          <p:cNvPr id="10" name="Rectangle 9"/>
          <p:cNvSpPr/>
          <p:nvPr/>
        </p:nvSpPr>
        <p:spPr>
          <a:xfrm>
            <a:off x="7131350" y="1913467"/>
            <a:ext cx="128375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4399894" y="1913467"/>
            <a:ext cx="127001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4" name="Straight Connector 53"/>
          <p:cNvCxnSpPr/>
          <p:nvPr/>
        </p:nvCxnSpPr>
        <p:spPr>
          <a:xfrm>
            <a:off x="470382" y="2260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0382" y="2628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382" y="29971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70382" y="33590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70382" y="37273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0382" y="4419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70382" y="4787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0382" y="4072377"/>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8"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69"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5"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76"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78"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79"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2"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3"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4"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5"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6"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90"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100"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103"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104"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105"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106"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7"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8"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18"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19"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20"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21"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22"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23"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39"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40"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41"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42"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43"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44"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45"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46"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47"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54"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9" name="Text Placeholder 158"/>
          <p:cNvSpPr>
            <a:spLocks noGrp="1"/>
          </p:cNvSpPr>
          <p:nvPr>
            <p:ph type="body" sz="quarter" idx="61"/>
          </p:nvPr>
        </p:nvSpPr>
        <p:spPr>
          <a:xfrm>
            <a:off x="495300" y="2609850"/>
            <a:ext cx="3848100" cy="390525"/>
          </a:xfrm>
        </p:spPr>
        <p:txBody>
          <a:bodyPr anchor="ctr" anchorCtr="0"/>
          <a:lstStyle>
            <a:lvl1pPr marL="0" indent="0">
              <a:buFontTx/>
              <a:buNone/>
              <a:defRPr sz="1200" baseline="0"/>
            </a:lvl1pPr>
          </a:lstStyle>
          <a:p>
            <a:pPr lvl="0"/>
            <a:r>
              <a:rPr lang="en-US" dirty="0"/>
              <a:t>C</a:t>
            </a:r>
          </a:p>
        </p:txBody>
      </p:sp>
      <p:sp>
        <p:nvSpPr>
          <p:cNvPr id="162" name="Text Placeholder 160"/>
          <p:cNvSpPr>
            <a:spLocks noGrp="1"/>
          </p:cNvSpPr>
          <p:nvPr>
            <p:ph type="body" sz="quarter" idx="62"/>
          </p:nvPr>
        </p:nvSpPr>
        <p:spPr>
          <a:xfrm>
            <a:off x="9461500" y="1447800"/>
            <a:ext cx="2286000" cy="3657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5732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7.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31" name="Freeform 30"/>
          <p:cNvSpPr/>
          <p:nvPr userDrawn="1"/>
        </p:nvSpPr>
        <p:spPr>
          <a:xfrm>
            <a:off x="6138864" y="1959523"/>
            <a:ext cx="1829635" cy="1787429"/>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Freeform 31"/>
          <p:cNvSpPr/>
          <p:nvPr userDrawn="1"/>
        </p:nvSpPr>
        <p:spPr>
          <a:xfrm>
            <a:off x="4242553" y="1959523"/>
            <a:ext cx="1818522" cy="1786869"/>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Freeform 32"/>
          <p:cNvSpPr/>
          <p:nvPr userDrawn="1"/>
        </p:nvSpPr>
        <p:spPr>
          <a:xfrm>
            <a:off x="4238625" y="3824740"/>
            <a:ext cx="1822450" cy="1864656"/>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Freeform 33"/>
          <p:cNvSpPr/>
          <p:nvPr userDrawn="1"/>
        </p:nvSpPr>
        <p:spPr>
          <a:xfrm>
            <a:off x="6138864" y="3824740"/>
            <a:ext cx="1833563" cy="1865217"/>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15283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05377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flipV="1">
            <a:off x="9850710" y="1947596"/>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flipV="1">
            <a:off x="9850710" y="1854885"/>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flipV="1">
            <a:off x="2351467" y="193553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flipV="1">
            <a:off x="2351467" y="184282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52" name="Group 51"/>
          <p:cNvGrpSpPr/>
          <p:nvPr userDrawn="1"/>
        </p:nvGrpSpPr>
        <p:grpSpPr>
          <a:xfrm>
            <a:off x="6152832" y="1506538"/>
            <a:ext cx="5505767" cy="4671060"/>
            <a:chOff x="6152833" y="1506538"/>
            <a:chExt cx="5455046" cy="4671060"/>
          </a:xfrm>
        </p:grpSpPr>
        <p:cxnSp>
          <p:nvCxnSpPr>
            <p:cNvPr id="23" name="Straight Connector 22"/>
            <p:cNvCxnSpPr/>
            <p:nvPr/>
          </p:nvCxnSpPr>
          <p:spPr>
            <a:xfrm>
              <a:off x="6152833" y="150653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52833" y="617759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457200" y="1506538"/>
            <a:ext cx="559533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 y="6177598"/>
            <a:ext cx="559752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5"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36" name="Title 35"/>
          <p:cNvSpPr>
            <a:spLocks noGrp="1"/>
          </p:cNvSpPr>
          <p:nvPr>
            <p:ph type="title"/>
          </p:nvPr>
        </p:nvSpPr>
        <p:spPr/>
        <p:txBody>
          <a:bodyPr/>
          <a:lstStyle>
            <a:lvl1pPr>
              <a:defRPr sz="2200" baseline="0"/>
            </a:lvl1pPr>
          </a:lstStyle>
          <a:p>
            <a:r>
              <a:rPr lang="en-US" dirty="0"/>
              <a:t>Click to edit Master title style</a:t>
            </a:r>
          </a:p>
        </p:txBody>
      </p:sp>
      <p:sp>
        <p:nvSpPr>
          <p:cNvPr id="47" name="TextBox 46"/>
          <p:cNvSpPr txBox="1"/>
          <p:nvPr userDrawn="1"/>
        </p:nvSpPr>
        <p:spPr>
          <a:xfrm>
            <a:off x="4783455" y="3453132"/>
            <a:ext cx="1274445" cy="276999"/>
          </a:xfrm>
          <a:prstGeom prst="rect">
            <a:avLst/>
          </a:prstGeom>
          <a:noFill/>
        </p:spPr>
        <p:txBody>
          <a:bodyPr wrap="square" rtlCol="0">
            <a:spAutoFit/>
          </a:bodyPr>
          <a:lstStyle/>
          <a:p>
            <a:pPr algn="r"/>
            <a:r>
              <a:rPr lang="en-US" sz="1200" dirty="0">
                <a:solidFill>
                  <a:prstClr val="white"/>
                </a:solidFill>
              </a:rPr>
              <a:t>Strengths</a:t>
            </a:r>
          </a:p>
        </p:txBody>
      </p:sp>
      <p:sp>
        <p:nvSpPr>
          <p:cNvPr id="48" name="TextBox 47"/>
          <p:cNvSpPr txBox="1"/>
          <p:nvPr userDrawn="1"/>
        </p:nvSpPr>
        <p:spPr>
          <a:xfrm>
            <a:off x="4778693" y="3824288"/>
            <a:ext cx="1274445" cy="276999"/>
          </a:xfrm>
          <a:prstGeom prst="rect">
            <a:avLst/>
          </a:prstGeom>
          <a:noFill/>
        </p:spPr>
        <p:txBody>
          <a:bodyPr wrap="square" rtlCol="0">
            <a:spAutoFit/>
          </a:bodyPr>
          <a:lstStyle/>
          <a:p>
            <a:pPr algn="r"/>
            <a:r>
              <a:rPr lang="en-US" sz="1200" dirty="0">
                <a:solidFill>
                  <a:prstClr val="white"/>
                </a:solidFill>
              </a:rPr>
              <a:t>Opportunities</a:t>
            </a:r>
          </a:p>
        </p:txBody>
      </p:sp>
      <p:sp>
        <p:nvSpPr>
          <p:cNvPr id="49" name="TextBox 48"/>
          <p:cNvSpPr txBox="1"/>
          <p:nvPr userDrawn="1"/>
        </p:nvSpPr>
        <p:spPr>
          <a:xfrm>
            <a:off x="6145529" y="3462656"/>
            <a:ext cx="1323975" cy="276999"/>
          </a:xfrm>
          <a:prstGeom prst="rect">
            <a:avLst/>
          </a:prstGeom>
          <a:noFill/>
        </p:spPr>
        <p:txBody>
          <a:bodyPr wrap="square" rtlCol="0">
            <a:spAutoFit/>
          </a:bodyPr>
          <a:lstStyle/>
          <a:p>
            <a:r>
              <a:rPr lang="en-US" sz="1200" dirty="0">
                <a:solidFill>
                  <a:prstClr val="white"/>
                </a:solidFill>
              </a:rPr>
              <a:t>Weaknesses</a:t>
            </a:r>
          </a:p>
        </p:txBody>
      </p:sp>
      <p:sp>
        <p:nvSpPr>
          <p:cNvPr id="50" name="TextBox 49"/>
          <p:cNvSpPr txBox="1"/>
          <p:nvPr userDrawn="1"/>
        </p:nvSpPr>
        <p:spPr>
          <a:xfrm>
            <a:off x="6150290" y="3824288"/>
            <a:ext cx="1323975" cy="276999"/>
          </a:xfrm>
          <a:prstGeom prst="rect">
            <a:avLst/>
          </a:prstGeom>
          <a:noFill/>
        </p:spPr>
        <p:txBody>
          <a:bodyPr wrap="square" rtlCol="0">
            <a:spAutoFit/>
          </a:bodyPr>
          <a:lstStyle/>
          <a:p>
            <a:r>
              <a:rPr lang="en-US" sz="1200" dirty="0">
                <a:solidFill>
                  <a:prstClr val="white"/>
                </a:solidFill>
              </a:rPr>
              <a:t>Threats</a:t>
            </a:r>
          </a:p>
        </p:txBody>
      </p:sp>
      <p:sp>
        <p:nvSpPr>
          <p:cNvPr id="53"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6" name="Text Placeholder 54"/>
          <p:cNvSpPr>
            <a:spLocks noGrp="1"/>
          </p:cNvSpPr>
          <p:nvPr>
            <p:ph type="body" sz="quarter" idx="19"/>
          </p:nvPr>
        </p:nvSpPr>
        <p:spPr>
          <a:xfrm>
            <a:off x="457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8" name="Text Placeholder 54"/>
          <p:cNvSpPr>
            <a:spLocks noGrp="1"/>
          </p:cNvSpPr>
          <p:nvPr>
            <p:ph type="body" sz="quarter" idx="20"/>
          </p:nvPr>
        </p:nvSpPr>
        <p:spPr>
          <a:xfrm>
            <a:off x="457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 name="Text Placeholder 54"/>
          <p:cNvSpPr>
            <a:spLocks noGrp="1"/>
          </p:cNvSpPr>
          <p:nvPr>
            <p:ph type="body" sz="quarter" idx="21"/>
          </p:nvPr>
        </p:nvSpPr>
        <p:spPr>
          <a:xfrm>
            <a:off x="9601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54"/>
          <p:cNvSpPr>
            <a:spLocks noGrp="1"/>
          </p:cNvSpPr>
          <p:nvPr>
            <p:ph type="body" sz="quarter" idx="22"/>
          </p:nvPr>
        </p:nvSpPr>
        <p:spPr>
          <a:xfrm>
            <a:off x="9601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595601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8.xml><?xml version="1.0" encoding="utf-8"?>
<p:sldLayout xmlns:a="http://schemas.openxmlformats.org/drawingml/2006/main" xmlns:r="http://schemas.openxmlformats.org/officeDocument/2006/relationships" xmlns:p="http://schemas.openxmlformats.org/presentationml/2006/main" preserve="1" userDrawn="1">
  <p:cSld name="SWOT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6053773" y="4907666"/>
            <a:ext cx="99060" cy="489339"/>
            <a:chOff x="4529773" y="5720398"/>
            <a:chExt cx="99060" cy="452985"/>
          </a:xfrm>
        </p:grpSpPr>
        <p:cxnSp>
          <p:nvCxnSpPr>
            <p:cNvPr id="38" name="Straight Connector 37"/>
            <p:cNvCxnSpPr/>
            <p:nvPr userDrawn="1"/>
          </p:nvCxnSpPr>
          <p:spPr>
            <a:xfrm flipV="1">
              <a:off x="462883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V="1">
              <a:off x="452977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556763" y="1939146"/>
            <a:ext cx="3097524" cy="3113782"/>
            <a:chOff x="2438400" y="1666820"/>
            <a:chExt cx="4267200" cy="4289596"/>
          </a:xfrm>
        </p:grpSpPr>
        <p:sp>
          <p:nvSpPr>
            <p:cNvPr id="34" name="Freeform 33"/>
            <p:cNvSpPr/>
            <p:nvPr userDrawn="1"/>
          </p:nvSpPr>
          <p:spPr>
            <a:xfrm>
              <a:off x="4610099" y="1666820"/>
              <a:ext cx="2091011" cy="2042776"/>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Freeform 34"/>
            <p:cNvSpPr/>
            <p:nvPr userDrawn="1"/>
          </p:nvSpPr>
          <p:spPr>
            <a:xfrm>
              <a:off x="2442890" y="1666820"/>
              <a:ext cx="2078311" cy="2042135"/>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Freeform 35"/>
            <p:cNvSpPr/>
            <p:nvPr userDrawn="1"/>
          </p:nvSpPr>
          <p:spPr>
            <a:xfrm>
              <a:off x="2438400" y="3824741"/>
              <a:ext cx="2082800" cy="2131035"/>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Freeform 36"/>
            <p:cNvSpPr/>
            <p:nvPr userDrawn="1"/>
          </p:nvSpPr>
          <p:spPr>
            <a:xfrm>
              <a:off x="4610100" y="3824740"/>
              <a:ext cx="2095500" cy="2131676"/>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1" name="TextBox 10"/>
          <p:cNvSpPr txBox="1"/>
          <p:nvPr/>
        </p:nvSpPr>
        <p:spPr>
          <a:xfrm>
            <a:off x="4783455" y="3154682"/>
            <a:ext cx="1274445" cy="276999"/>
          </a:xfrm>
          <a:prstGeom prst="rect">
            <a:avLst/>
          </a:prstGeom>
          <a:noFill/>
        </p:spPr>
        <p:txBody>
          <a:bodyPr wrap="square" rtlCol="0">
            <a:spAutoFit/>
          </a:bodyPr>
          <a:lstStyle/>
          <a:p>
            <a:pPr algn="r"/>
            <a:r>
              <a:rPr lang="en-US" sz="1200" dirty="0">
                <a:solidFill>
                  <a:prstClr val="white"/>
                </a:solidFill>
              </a:rPr>
              <a:t>Strengths</a:t>
            </a:r>
          </a:p>
        </p:txBody>
      </p:sp>
      <p:sp>
        <p:nvSpPr>
          <p:cNvPr id="12" name="TextBox 11"/>
          <p:cNvSpPr txBox="1"/>
          <p:nvPr/>
        </p:nvSpPr>
        <p:spPr>
          <a:xfrm>
            <a:off x="4778693" y="3502554"/>
            <a:ext cx="1274445" cy="276999"/>
          </a:xfrm>
          <a:prstGeom prst="rect">
            <a:avLst/>
          </a:prstGeom>
          <a:noFill/>
        </p:spPr>
        <p:txBody>
          <a:bodyPr wrap="square" rtlCol="0">
            <a:spAutoFit/>
          </a:bodyPr>
          <a:lstStyle/>
          <a:p>
            <a:pPr algn="r"/>
            <a:r>
              <a:rPr lang="en-US" sz="1200" dirty="0">
                <a:solidFill>
                  <a:prstClr val="white"/>
                </a:solidFill>
              </a:rPr>
              <a:t>Opportunities</a:t>
            </a:r>
          </a:p>
        </p:txBody>
      </p:sp>
      <p:sp>
        <p:nvSpPr>
          <p:cNvPr id="14" name="TextBox 13"/>
          <p:cNvSpPr txBox="1"/>
          <p:nvPr/>
        </p:nvSpPr>
        <p:spPr>
          <a:xfrm>
            <a:off x="6145529" y="3164206"/>
            <a:ext cx="1323975" cy="276999"/>
          </a:xfrm>
          <a:prstGeom prst="rect">
            <a:avLst/>
          </a:prstGeom>
          <a:noFill/>
        </p:spPr>
        <p:txBody>
          <a:bodyPr wrap="square" rtlCol="0">
            <a:spAutoFit/>
          </a:bodyPr>
          <a:lstStyle/>
          <a:p>
            <a:r>
              <a:rPr lang="en-US" sz="1200" dirty="0">
                <a:solidFill>
                  <a:prstClr val="white"/>
                </a:solidFill>
              </a:rPr>
              <a:t>Weaknesses</a:t>
            </a:r>
          </a:p>
        </p:txBody>
      </p:sp>
      <p:sp>
        <p:nvSpPr>
          <p:cNvPr id="15" name="TextBox 14"/>
          <p:cNvSpPr txBox="1"/>
          <p:nvPr/>
        </p:nvSpPr>
        <p:spPr>
          <a:xfrm>
            <a:off x="6150290" y="3502554"/>
            <a:ext cx="1323975" cy="276999"/>
          </a:xfrm>
          <a:prstGeom prst="rect">
            <a:avLst/>
          </a:prstGeom>
          <a:noFill/>
        </p:spPr>
        <p:txBody>
          <a:bodyPr wrap="square" rtlCol="0">
            <a:spAutoFit/>
          </a:bodyPr>
          <a:lstStyle/>
          <a:p>
            <a:r>
              <a:rPr lang="en-US" sz="1200" dirty="0">
                <a:solidFill>
                  <a:prstClr val="white"/>
                </a:solidFill>
              </a:rPr>
              <a:t>Threats</a:t>
            </a:r>
          </a:p>
        </p:txBody>
      </p:sp>
      <p:cxnSp>
        <p:nvCxnSpPr>
          <p:cNvPr id="16" name="Straight Connector 15"/>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651750" y="3417914"/>
            <a:ext cx="4083050" cy="92711"/>
            <a:chOff x="6444500" y="3737092"/>
            <a:chExt cx="452985" cy="92711"/>
          </a:xfrm>
        </p:grpSpPr>
        <p:cxnSp>
          <p:nvCxnSpPr>
            <p:cNvPr id="32" name="Straight Connector 31"/>
            <p:cNvCxnSpPr/>
            <p:nvPr userDrawn="1"/>
          </p:nvCxnSpPr>
          <p:spPr>
            <a:xfrm rot="5400000" flipV="1">
              <a:off x="6670993" y="3603310"/>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flipV="1">
              <a:off x="667099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57200" y="3417914"/>
            <a:ext cx="4102100" cy="92710"/>
            <a:chOff x="2268740" y="3737092"/>
            <a:chExt cx="452985" cy="92710"/>
          </a:xfrm>
        </p:grpSpPr>
        <p:cxnSp>
          <p:nvCxnSpPr>
            <p:cNvPr id="30" name="Straight Connector 29"/>
            <p:cNvCxnSpPr/>
            <p:nvPr userDrawn="1"/>
          </p:nvCxnSpPr>
          <p:spPr>
            <a:xfrm rot="5400000" flipV="1">
              <a:off x="2495233" y="360330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flipV="1">
              <a:off x="249523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152833" y="1506538"/>
            <a:ext cx="5581967" cy="3894682"/>
            <a:chOff x="6152833" y="1506538"/>
            <a:chExt cx="4057967" cy="3894682"/>
          </a:xfrm>
        </p:grpSpPr>
        <p:cxnSp>
          <p:nvCxnSpPr>
            <p:cNvPr id="28" name="Straight Connector 27"/>
            <p:cNvCxnSpPr/>
            <p:nvPr userDrawn="1"/>
          </p:nvCxnSpPr>
          <p:spPr>
            <a:xfrm>
              <a:off x="6152833" y="5401220"/>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52833" y="1506538"/>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57200" y="1506538"/>
            <a:ext cx="5597526" cy="3894682"/>
            <a:chOff x="1998134" y="1506538"/>
            <a:chExt cx="4056591" cy="3894682"/>
          </a:xfrm>
        </p:grpSpPr>
        <p:cxnSp>
          <p:nvCxnSpPr>
            <p:cNvPr id="26" name="Straight Connector 25"/>
            <p:cNvCxnSpPr/>
            <p:nvPr userDrawn="1"/>
          </p:nvCxnSpPr>
          <p:spPr>
            <a:xfrm>
              <a:off x="1998134" y="5401220"/>
              <a:ext cx="405659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98134" y="1506538"/>
              <a:ext cx="405500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48"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57" name="Text Placeholder 54"/>
          <p:cNvSpPr>
            <a:spLocks noGrp="1"/>
          </p:cNvSpPr>
          <p:nvPr>
            <p:ph type="body" sz="quarter" idx="20"/>
          </p:nvPr>
        </p:nvSpPr>
        <p:spPr>
          <a:xfrm>
            <a:off x="4445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4"/>
          <p:cNvSpPr>
            <a:spLocks noGrp="1"/>
          </p:cNvSpPr>
          <p:nvPr>
            <p:ph type="body" sz="quarter" idx="21"/>
          </p:nvPr>
        </p:nvSpPr>
        <p:spPr>
          <a:xfrm>
            <a:off x="4445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54"/>
          <p:cNvSpPr>
            <a:spLocks noGrp="1"/>
          </p:cNvSpPr>
          <p:nvPr>
            <p:ph type="body" sz="quarter" idx="22"/>
          </p:nvPr>
        </p:nvSpPr>
        <p:spPr>
          <a:xfrm>
            <a:off x="95504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54"/>
          <p:cNvSpPr>
            <a:spLocks noGrp="1"/>
          </p:cNvSpPr>
          <p:nvPr>
            <p:ph type="body" sz="quarter" idx="23"/>
          </p:nvPr>
        </p:nvSpPr>
        <p:spPr>
          <a:xfrm>
            <a:off x="95504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3080651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319AB-E5D0-4836-9B64-A4DDC5005D3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39B33A-1CC7-41E0-9FC8-3A3D7FC8F80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BCC17C-D4D5-4680-A385-D62EABD96B04}"/>
              </a:ext>
            </a:extLst>
          </p:cNvPr>
          <p:cNvSpPr>
            <a:spLocks noGrp="1"/>
          </p:cNvSpPr>
          <p:nvPr>
            <p:ph type="dt" sz="half" idx="10"/>
          </p:nvPr>
        </p:nvSpPr>
        <p:spPr/>
        <p:txBody>
          <a:bodyPr/>
          <a:lstStyle/>
          <a:p>
            <a:fld id="{59D7CED8-1464-467A-9F7B-C24BBA4B6647}" type="datetimeFigureOut">
              <a:rPr lang="en-US" smtClean="0">
                <a:solidFill>
                  <a:srgbClr val="333333"/>
                </a:solidFill>
              </a:rPr>
              <a:pPr/>
              <a:t>1/18/2024</a:t>
            </a:fld>
            <a:endParaRPr lang="en-US">
              <a:solidFill>
                <a:srgbClr val="333333"/>
              </a:solidFill>
            </a:endParaRPr>
          </a:p>
        </p:txBody>
      </p:sp>
      <p:sp>
        <p:nvSpPr>
          <p:cNvPr id="5" name="Footer Placeholder 4">
            <a:extLst>
              <a:ext uri="{FF2B5EF4-FFF2-40B4-BE49-F238E27FC236}">
                <a16:creationId xmlns:a16="http://schemas.microsoft.com/office/drawing/2014/main" id="{C2EBC5A7-5380-4EC6-AE90-833F1D1045F2}"/>
              </a:ext>
            </a:extLst>
          </p:cNvPr>
          <p:cNvSpPr>
            <a:spLocks noGrp="1"/>
          </p:cNvSpPr>
          <p:nvPr>
            <p:ph type="ftr" sz="quarter" idx="11"/>
          </p:nvPr>
        </p:nvSpPr>
        <p:spPr/>
        <p:txBody>
          <a:bodyPr/>
          <a:lstStyle/>
          <a:p>
            <a:endParaRPr lang="en-US">
              <a:solidFill>
                <a:srgbClr val="333333"/>
              </a:solidFill>
            </a:endParaRPr>
          </a:p>
        </p:txBody>
      </p:sp>
      <p:sp>
        <p:nvSpPr>
          <p:cNvPr id="6" name="Slide Number Placeholder 5">
            <a:extLst>
              <a:ext uri="{FF2B5EF4-FFF2-40B4-BE49-F238E27FC236}">
                <a16:creationId xmlns:a16="http://schemas.microsoft.com/office/drawing/2014/main" id="{D9400745-DD4C-4BF1-828A-6B90F6E85C7D}"/>
              </a:ext>
            </a:extLst>
          </p:cNvPr>
          <p:cNvSpPr>
            <a:spLocks noGrp="1"/>
          </p:cNvSpPr>
          <p:nvPr>
            <p:ph type="sldNum" sz="quarter" idx="12"/>
          </p:nvPr>
        </p:nvSpPr>
        <p:spPr/>
        <p:txBody>
          <a:bodyPr/>
          <a:lstStyle/>
          <a:p>
            <a:fld id="{CA47649E-BD81-400D-9952-D8273A86A5D5}" type="slidenum">
              <a:rPr>
                <a:solidFill>
                  <a:srgbClr val="333333">
                    <a:tint val="75000"/>
                  </a:srgbClr>
                </a:solidFill>
              </a:rPr>
              <a:pPr/>
              <a:t>‹#›</a:t>
            </a:fld>
            <a:endParaRPr>
              <a:solidFill>
                <a:srgbClr val="333333">
                  <a:tint val="75000"/>
                </a:srgbClr>
              </a:solidFill>
            </a:endParaRPr>
          </a:p>
        </p:txBody>
      </p:sp>
    </p:spTree>
    <p:extLst>
      <p:ext uri="{BB962C8B-B14F-4D97-AF65-F5344CB8AC3E}">
        <p14:creationId xmlns:p14="http://schemas.microsoft.com/office/powerpoint/2010/main" val="13206836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199" y="1515920"/>
            <a:ext cx="11299372" cy="3929204"/>
            <a:chOff x="457199" y="1515920"/>
            <a:chExt cx="11299372" cy="3929204"/>
          </a:xfrm>
        </p:grpSpPr>
        <p:grpSp>
          <p:nvGrpSpPr>
            <p:cNvPr id="14" name="Group 13"/>
            <p:cNvGrpSpPr/>
            <p:nvPr/>
          </p:nvGrpSpPr>
          <p:grpSpPr>
            <a:xfrm>
              <a:off x="3161579" y="2385967"/>
              <a:ext cx="5524904" cy="3059157"/>
              <a:chOff x="3161579" y="2385967"/>
              <a:chExt cx="5524904" cy="3593919"/>
            </a:xfrm>
          </p:grpSpPr>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57199" y="1515920"/>
              <a:ext cx="11299372" cy="800100"/>
              <a:chOff x="457199" y="1515920"/>
              <a:chExt cx="11190627" cy="800100"/>
            </a:xfrm>
          </p:grpSpPr>
          <p:sp>
            <p:nvSpPr>
              <p:cNvPr id="16" name="Chevron 15"/>
              <p:cNvSpPr/>
              <p:nvPr/>
            </p:nvSpPr>
            <p:spPr>
              <a:xfrm>
                <a:off x="3209061"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7" name="Pentagon 16"/>
              <p:cNvSpPr/>
              <p:nvPr userDrawn="1"/>
            </p:nvSpPr>
            <p:spPr>
              <a:xfrm>
                <a:off x="475486" y="1515920"/>
                <a:ext cx="2906343"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8" name="Text Placeholder 5"/>
              <p:cNvSpPr txBox="1">
                <a:spLocks/>
              </p:cNvSpPr>
              <p:nvPr/>
            </p:nvSpPr>
            <p:spPr>
              <a:xfrm>
                <a:off x="457199" y="1527361"/>
                <a:ext cx="263240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19" name="Text Placeholder 5"/>
              <p:cNvSpPr txBox="1">
                <a:spLocks/>
              </p:cNvSpPr>
              <p:nvPr/>
            </p:nvSpPr>
            <p:spPr>
              <a:xfrm>
                <a:off x="3586223"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0" name="Chevron 19"/>
              <p:cNvSpPr/>
              <p:nvPr/>
            </p:nvSpPr>
            <p:spPr>
              <a:xfrm>
                <a:off x="5979248"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1" name="Text Placeholder 5"/>
              <p:cNvSpPr txBox="1">
                <a:spLocks/>
              </p:cNvSpPr>
              <p:nvPr/>
            </p:nvSpPr>
            <p:spPr>
              <a:xfrm>
                <a:off x="6356409"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2" name="Chevron 21"/>
              <p:cNvSpPr/>
              <p:nvPr/>
            </p:nvSpPr>
            <p:spPr>
              <a:xfrm>
                <a:off x="8736429"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3" name="Text Placeholder 5"/>
              <p:cNvSpPr txBox="1">
                <a:spLocks/>
              </p:cNvSpPr>
              <p:nvPr/>
            </p:nvSpPr>
            <p:spPr>
              <a:xfrm>
                <a:off x="9113590"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grpSp>
      <p:sp>
        <p:nvSpPr>
          <p:cNvPr id="27"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8"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9"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0" name="Text Placeholder 43"/>
          <p:cNvSpPr>
            <a:spLocks noGrp="1"/>
          </p:cNvSpPr>
          <p:nvPr>
            <p:ph type="body" sz="quarter" idx="38"/>
          </p:nvPr>
        </p:nvSpPr>
        <p:spPr>
          <a:xfrm>
            <a:off x="5334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1"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2"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3" name="Text Placeholder 43"/>
          <p:cNvSpPr>
            <a:spLocks noGrp="1"/>
          </p:cNvSpPr>
          <p:nvPr>
            <p:ph type="body" sz="quarter" idx="41"/>
          </p:nvPr>
        </p:nvSpPr>
        <p:spPr>
          <a:xfrm>
            <a:off x="33528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4"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6" name="Text Placeholder 43"/>
          <p:cNvSpPr>
            <a:spLocks noGrp="1"/>
          </p:cNvSpPr>
          <p:nvPr>
            <p:ph type="body" sz="quarter" idx="44"/>
          </p:nvPr>
        </p:nvSpPr>
        <p:spPr>
          <a:xfrm>
            <a:off x="6172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7"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9" name="Text Placeholder 43"/>
          <p:cNvSpPr>
            <a:spLocks noGrp="1"/>
          </p:cNvSpPr>
          <p:nvPr>
            <p:ph type="body" sz="quarter" idx="47"/>
          </p:nvPr>
        </p:nvSpPr>
        <p:spPr>
          <a:xfrm>
            <a:off x="8966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33830611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0.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panose="020B0502020202020204" pitchFamily="34" charset="0"/>
                <a:ea typeface="Segoe UI" panose="020B0502040204020203" pitchFamily="34" charset="0"/>
                <a:cs typeface="Segoe UI" panose="020B0502040204020203" pitchFamily="34" charset="0"/>
              </a:defRPr>
            </a:lvl1pPr>
          </a:lstStyle>
          <a:p>
            <a:fld id="{B32AB80A-78BA-6B42-BA0D-B44ACF890F5A}" type="slidenum">
              <a:rPr smtClean="0">
                <a:solidFill>
                  <a:prstClr val="white"/>
                </a:solidFill>
              </a:rPr>
              <a:pPr/>
              <a:t>‹#›</a:t>
            </a:fld>
            <a:endParaRPr dirty="0">
              <a:solidFill>
                <a:prstClr val="white"/>
              </a:solidFill>
            </a:endParaRP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165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cSld name="8_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Straight Connector 3"/>
          <p:cNvCxnSpPr/>
          <p:nvPr/>
        </p:nvCxnSpPr>
        <p:spPr>
          <a:xfrm>
            <a:off x="476252" y="517525"/>
            <a:ext cx="112363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Object 9" hidden="1"/>
          <p:cNvGraphicFramePr>
            <a:graphicFrameLocks noChangeAspect="1"/>
          </p:cNvGraphicFramePr>
          <p:nvPr>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p:cNvSpPr>
          <p:nvPr/>
        </p:nvSpPr>
        <p:spPr bwMode="gray">
          <a:xfrm>
            <a:off x="172749" y="6492908"/>
            <a:ext cx="243656" cy="246221"/>
          </a:xfrm>
          <a:prstGeom prst="rect">
            <a:avLst/>
          </a:prstGeom>
        </p:spPr>
        <p:txBody>
          <a:bodyPr wrap="none" lIns="0" tIns="0" rIns="0" bIns="0" anchor="ct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50D6C6C-19F9-4067-BEAF-F5C59D160322}" type="slidenum">
              <a:rPr lang="en-US" altLang="en-US" sz="1600">
                <a:solidFill>
                  <a:prstClr val="black"/>
                </a:solidFill>
                <a:latin typeface="Calibri" panose="020F0502020204030204" pitchFamily="34" charset="0"/>
                <a:cs typeface="Calibri" panose="020F0502020204030204" pitchFamily="34" charset="0"/>
              </a:rPr>
              <a:pPr eaLnBrk="1" hangingPunct="1"/>
              <a:t>‹#›</a:t>
            </a:fld>
            <a:endParaRPr lang="en-US" altLang="en-US" sz="1600" dirty="0">
              <a:solidFill>
                <a:prstClr val="black"/>
              </a:solidFill>
              <a:latin typeface="Calibri" panose="020F0502020204030204" pitchFamily="34" charset="0"/>
              <a:cs typeface="Calibri" panose="020F0502020204030204" pitchFamily="34" charset="0"/>
            </a:endParaRPr>
          </a:p>
        </p:txBody>
      </p:sp>
      <p:sp>
        <p:nvSpPr>
          <p:cNvPr id="7" name="Title Placeholder 3"/>
          <p:cNvSpPr>
            <a:spLocks noGrp="1"/>
          </p:cNvSpPr>
          <p:nvPr>
            <p:ph type="title"/>
          </p:nvPr>
        </p:nvSpPr>
        <p:spPr bwMode="gray">
          <a:xfrm>
            <a:off x="476254" y="222573"/>
            <a:ext cx="11510807" cy="383182"/>
          </a:xfrm>
          <a:prstGeom prst="rect">
            <a:avLst/>
          </a:prstGeom>
        </p:spPr>
        <p:txBody>
          <a:bodyPr rtlCol="0" anchor="t">
            <a:spAutoFit/>
          </a:bodyPr>
          <a:lstStyle>
            <a:lvl1pPr>
              <a:defRPr sz="2100"/>
            </a:lvl1pPr>
          </a:lstStyle>
          <a:p>
            <a:r>
              <a:rPr lang="en-US" dirty="0"/>
              <a:t>Click to edit Master title style</a:t>
            </a:r>
          </a:p>
        </p:txBody>
      </p:sp>
      <p:pic>
        <p:nvPicPr>
          <p:cNvPr id="9" name="Picture 8">
            <a:extLst>
              <a:ext uri="{FF2B5EF4-FFF2-40B4-BE49-F238E27FC236}">
                <a16:creationId xmlns:a16="http://schemas.microsoft.com/office/drawing/2014/main" id="{DB0FBDCD-BEEF-402D-8FD6-B67C618D658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bwMode="black">
          <a:xfrm>
            <a:off x="9981221" y="6373368"/>
            <a:ext cx="1704217" cy="365760"/>
          </a:xfrm>
          <a:prstGeom prst="rect">
            <a:avLst/>
          </a:prstGeom>
        </p:spPr>
      </p:pic>
    </p:spTree>
    <p:extLst>
      <p:ext uri="{BB962C8B-B14F-4D97-AF65-F5344CB8AC3E}">
        <p14:creationId xmlns:p14="http://schemas.microsoft.com/office/powerpoint/2010/main" val="3932130814"/>
      </p:ext>
    </p:extLst>
  </p:cSld>
  <p:clrMapOvr>
    <a:masterClrMapping/>
  </p:clrMapOvr>
  <p:transition>
    <p:fade/>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911603"/>
            <a:ext cx="7008707"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5061671"/>
            <a:ext cx="7008707"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7" name="Freeform 6"/>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7" name="Group 16"/>
          <p:cNvGrpSpPr/>
          <p:nvPr userDrawn="1"/>
        </p:nvGrpSpPr>
        <p:grpSpPr>
          <a:xfrm>
            <a:off x="454818" y="3303749"/>
            <a:ext cx="1017365" cy="520285"/>
            <a:chOff x="2259013" y="4716463"/>
            <a:chExt cx="1322387" cy="676275"/>
          </a:xfrm>
        </p:grpSpPr>
        <p:sp>
          <p:nvSpPr>
            <p:cNvPr id="18"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2902327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112776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112776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12" name="Text Placeholder 11"/>
          <p:cNvSpPr>
            <a:spLocks noGrp="1"/>
          </p:cNvSpPr>
          <p:nvPr>
            <p:ph type="body" sz="quarter" idx="14"/>
          </p:nvPr>
        </p:nvSpPr>
        <p:spPr>
          <a:xfrm>
            <a:off x="457200" y="4484688"/>
            <a:ext cx="11277600" cy="942975"/>
          </a:xfrm>
        </p:spPr>
        <p:txBody>
          <a:bodyPr/>
          <a:lstStyle>
            <a:lvl1pPr marL="0" indent="0">
              <a:buFontTx/>
              <a:buNone/>
              <a:defRPr sz="900" baseline="0">
                <a:solidFill>
                  <a:schemeClr val="tx2"/>
                </a:solidFill>
              </a:defRPr>
            </a:lvl1pPr>
          </a:lstStyle>
          <a:p>
            <a:pPr lvl="0"/>
            <a:r>
              <a:rPr lang="en-US" dirty="0"/>
              <a:t>Click to edit Master text styles</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9" name="Group 18"/>
          <p:cNvGrpSpPr/>
          <p:nvPr userDrawn="1"/>
        </p:nvGrpSpPr>
        <p:grpSpPr>
          <a:xfrm>
            <a:off x="454818" y="2135349"/>
            <a:ext cx="1017365" cy="520285"/>
            <a:chOff x="2259013" y="4716463"/>
            <a:chExt cx="1322387" cy="676275"/>
          </a:xfrm>
        </p:grpSpPr>
        <p:sp>
          <p:nvSpPr>
            <p:cNvPr id="2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579469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long pre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9" name="Group 18"/>
          <p:cNvGrpSpPr/>
          <p:nvPr userDrawn="1"/>
        </p:nvGrpSpPr>
        <p:grpSpPr>
          <a:xfrm>
            <a:off x="454818" y="3261416"/>
            <a:ext cx="1017365" cy="520285"/>
            <a:chOff x="2259013" y="4716463"/>
            <a:chExt cx="1322387" cy="676275"/>
          </a:xfrm>
        </p:grpSpPr>
        <p:sp>
          <p:nvSpPr>
            <p:cNvPr id="2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2144653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Cover with pic 2 speakers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0" name="Text Placeholder 6"/>
          <p:cNvSpPr>
            <a:spLocks noGrp="1"/>
          </p:cNvSpPr>
          <p:nvPr>
            <p:ph type="body" sz="quarter" idx="16"/>
          </p:nvPr>
        </p:nvSpPr>
        <p:spPr>
          <a:xfrm>
            <a:off x="8129775" y="4893733"/>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31" name="Picture Placeholder 8"/>
          <p:cNvSpPr>
            <a:spLocks noGrp="1"/>
          </p:cNvSpPr>
          <p:nvPr>
            <p:ph type="pic" sz="quarter" idx="17"/>
          </p:nvPr>
        </p:nvSpPr>
        <p:spPr>
          <a:xfrm>
            <a:off x="7288529" y="4893011"/>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2" name="Group 11"/>
          <p:cNvGrpSpPr/>
          <p:nvPr userDrawn="1"/>
        </p:nvGrpSpPr>
        <p:grpSpPr>
          <a:xfrm>
            <a:off x="454818" y="3261416"/>
            <a:ext cx="1017365" cy="520285"/>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28154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Cover with pic 2 speakers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9" name="Text Placeholder 6"/>
          <p:cNvSpPr>
            <a:spLocks noGrp="1"/>
          </p:cNvSpPr>
          <p:nvPr>
            <p:ph type="body" sz="quarter" idx="12"/>
          </p:nvPr>
        </p:nvSpPr>
        <p:spPr>
          <a:xfrm>
            <a:off x="7277101" y="4894913"/>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0" name="Group 9"/>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77930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570953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Cover with no pic 1 speaker long pres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grpSp>
        <p:nvGrpSpPr>
          <p:cNvPr id="20" name="Group 19"/>
          <p:cNvGrpSpPr/>
          <p:nvPr userDrawn="1"/>
        </p:nvGrpSpPr>
        <p:grpSpPr>
          <a:xfrm>
            <a:off x="454818" y="2135349"/>
            <a:ext cx="1017365" cy="520285"/>
            <a:chOff x="2259013" y="4716463"/>
            <a:chExt cx="1322387" cy="676275"/>
          </a:xfrm>
        </p:grpSpPr>
        <p:sp>
          <p:nvSpPr>
            <p:cNvPr id="2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605048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Cover with no pic 2 speakers long pre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sp>
        <p:nvSpPr>
          <p:cNvPr id="14" name="Text Placeholder 6"/>
          <p:cNvSpPr>
            <a:spLocks noGrp="1"/>
          </p:cNvSpPr>
          <p:nvPr>
            <p:ph type="body" sz="quarter" idx="12"/>
          </p:nvPr>
        </p:nvSpPr>
        <p:spPr>
          <a:xfrm>
            <a:off x="8129775" y="3894617"/>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5" name="Picture Placeholder 8"/>
          <p:cNvSpPr>
            <a:spLocks noGrp="1"/>
          </p:cNvSpPr>
          <p:nvPr>
            <p:ph type="pic" sz="quarter" idx="15"/>
          </p:nvPr>
        </p:nvSpPr>
        <p:spPr>
          <a:xfrm>
            <a:off x="7288529" y="3893895"/>
            <a:ext cx="722376" cy="786384"/>
          </a:xfrm>
        </p:spPr>
        <p:txBody>
          <a:bodyPr/>
          <a:lstStyle>
            <a:lvl1pPr marL="0" indent="0">
              <a:buNone/>
              <a:defRPr/>
            </a:lvl1pPr>
          </a:lstStyle>
          <a:p>
            <a:endParaRPr lang="en-US" dirty="0"/>
          </a:p>
        </p:txBody>
      </p:sp>
      <p:grpSp>
        <p:nvGrpSpPr>
          <p:cNvPr id="22" name="Group 21"/>
          <p:cNvGrpSpPr/>
          <p:nvPr userDrawn="1"/>
        </p:nvGrpSpPr>
        <p:grpSpPr>
          <a:xfrm>
            <a:off x="454818" y="2135349"/>
            <a:ext cx="1017365" cy="520285"/>
            <a:chOff x="2259013" y="4716463"/>
            <a:chExt cx="1322387" cy="676275"/>
          </a:xfrm>
        </p:grpSpPr>
        <p:sp>
          <p:nvSpPr>
            <p:cNvPr id="2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1163988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5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40" name="Group 39"/>
          <p:cNvGrpSpPr/>
          <p:nvPr userDrawn="1"/>
        </p:nvGrpSpPr>
        <p:grpSpPr>
          <a:xfrm>
            <a:off x="457200" y="1506775"/>
            <a:ext cx="11258672" cy="800100"/>
            <a:chOff x="457201" y="1954069"/>
            <a:chExt cx="10257343" cy="800100"/>
          </a:xfrm>
        </p:grpSpPr>
        <p:sp>
          <p:nvSpPr>
            <p:cNvPr id="41" name="Chevron 40"/>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2" name="Pentagon 41"/>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3" name="Chevron 42"/>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4" name="Chevron 43"/>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45" name="Chevron 44"/>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grpSp>
      <p:sp>
        <p:nvSpPr>
          <p:cNvPr id="46" name="Text Placeholder 5"/>
          <p:cNvSpPr txBox="1">
            <a:spLocks/>
          </p:cNvSpPr>
          <p:nvPr userDrawn="1"/>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7" name="Text Placeholder 5"/>
          <p:cNvSpPr txBox="1">
            <a:spLocks/>
          </p:cNvSpPr>
          <p:nvPr userDrawn="1"/>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8" name="Text Placeholder 5"/>
          <p:cNvSpPr txBox="1">
            <a:spLocks/>
          </p:cNvSpPr>
          <p:nvPr userDrawn="1"/>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9" name="Text Placeholder 5"/>
          <p:cNvSpPr txBox="1">
            <a:spLocks/>
          </p:cNvSpPr>
          <p:nvPr userDrawn="1"/>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50" name="Text Placeholder 5"/>
          <p:cNvSpPr txBox="1">
            <a:spLocks/>
          </p:cNvSpPr>
          <p:nvPr userDrawn="1"/>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nvGrpSpPr>
          <p:cNvPr id="51" name="Group 50"/>
          <p:cNvGrpSpPr/>
          <p:nvPr userDrawn="1"/>
        </p:nvGrpSpPr>
        <p:grpSpPr>
          <a:xfrm>
            <a:off x="2610036" y="2385967"/>
            <a:ext cx="6647543" cy="3583033"/>
            <a:chOff x="2610036" y="2385967"/>
            <a:chExt cx="6647543" cy="3593919"/>
          </a:xfrm>
        </p:grpSpPr>
        <p:cxnSp>
          <p:nvCxnSpPr>
            <p:cNvPr id="52" name="Straight Connector 51"/>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56"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7"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8"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9"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0"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1"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2"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3"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4"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5"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6"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7"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8"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9"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70"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780504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3_Cover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36132"/>
            <a:ext cx="11277600" cy="1016721"/>
          </a:xfrm>
        </p:spPr>
        <p:txBody>
          <a:bodyPr anchor="b">
            <a:noAutofit/>
          </a:bodyPr>
          <a:lstStyle>
            <a:lvl1pPr algn="l">
              <a:lnSpc>
                <a:spcPct val="100000"/>
              </a:lnSpc>
              <a:spcBef>
                <a:spcPts val="0"/>
              </a:spcBef>
              <a:defRPr sz="2000"/>
            </a:lvl1pPr>
          </a:lstStyle>
          <a:p>
            <a:r>
              <a:rPr lang="en-US" dirty="0"/>
              <a:t>Click to edit Master title style</a:t>
            </a:r>
          </a:p>
        </p:txBody>
      </p:sp>
      <p:sp>
        <p:nvSpPr>
          <p:cNvPr id="3" name="Subtitle 2"/>
          <p:cNvSpPr>
            <a:spLocks noGrp="1"/>
          </p:cNvSpPr>
          <p:nvPr>
            <p:ph type="subTitle" idx="1"/>
          </p:nvPr>
        </p:nvSpPr>
        <p:spPr>
          <a:xfrm>
            <a:off x="457200" y="3886200"/>
            <a:ext cx="112776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Text Placeholder 5"/>
          <p:cNvSpPr>
            <a:spLocks noGrp="1"/>
          </p:cNvSpPr>
          <p:nvPr>
            <p:ph type="body" sz="quarter" idx="13" hasCustomPrompt="1"/>
          </p:nvPr>
        </p:nvSpPr>
        <p:spPr>
          <a:xfrm>
            <a:off x="457199" y="5482920"/>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11" name="Footer Placeholder 6"/>
          <p:cNvSpPr txBox="1">
            <a:spLocks/>
          </p:cNvSpPr>
          <p:nvPr userDrawn="1"/>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kern="1200" dirty="0">
                <a:solidFill>
                  <a:schemeClr val="tx1">
                    <a:tint val="75000"/>
                  </a:schemeClr>
                </a:solidFill>
                <a:latin typeface="+mn-lt"/>
                <a:ea typeface="+mn-ea"/>
                <a:cs typeface="+mn-cs"/>
              </a:rPr>
              <a:t>HIGHLY CONFIDENTIAL – DO NOT COPY</a:t>
            </a:r>
          </a:p>
        </p:txBody>
      </p:sp>
      <p:sp>
        <p:nvSpPr>
          <p:cNvPr id="12" name="Freeform 1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4752570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4672584"/>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Tree>
    <p:custDataLst>
      <p:tags r:id="rId1"/>
    </p:custDataLst>
    <p:extLst>
      <p:ext uri="{BB962C8B-B14F-4D97-AF65-F5344CB8AC3E}">
        <p14:creationId xmlns:p14="http://schemas.microsoft.com/office/powerpoint/2010/main" val="3557461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2.xml><?xml version="1.0" encoding="utf-8"?>
<p:sldLayout xmlns:a="http://schemas.openxmlformats.org/drawingml/2006/main" xmlns:r="http://schemas.openxmlformats.org/officeDocument/2006/relationships" xmlns:p="http://schemas.openxmlformats.org/presentationml/2006/main" preserve="1" userDrawn="1">
  <p:cSld name="Title and Content With Take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3941762"/>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772114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Tree>
    <p:custDataLst>
      <p:tags r:id="rId1"/>
    </p:custDataLst>
    <p:extLst>
      <p:ext uri="{BB962C8B-B14F-4D97-AF65-F5344CB8AC3E}">
        <p14:creationId xmlns:p14="http://schemas.microsoft.com/office/powerpoint/2010/main" val="178959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4.xml><?xml version="1.0" encoding="utf-8"?>
<p:sldLayout xmlns:a="http://schemas.openxmlformats.org/drawingml/2006/main" xmlns:r="http://schemas.openxmlformats.org/officeDocument/2006/relationships" xmlns:p="http://schemas.openxmlformats.org/presentationml/2006/main" preserve="1" userDrawn="1">
  <p:cSld name="Chart with title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3"/>
          <p:cNvSpPr>
            <a:spLocks noGrp="1"/>
          </p:cNvSpPr>
          <p:nvPr>
            <p:ph type="body" sz="quarter" idx="15"/>
          </p:nvPr>
        </p:nvSpPr>
        <p:spPr>
          <a:xfrm>
            <a:off x="457199" y="1508760"/>
            <a:ext cx="112871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Text Placeholder 47"/>
          <p:cNvSpPr>
            <a:spLocks noGrp="1"/>
          </p:cNvSpPr>
          <p:nvPr>
            <p:ph type="body" sz="quarter" idx="26"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199138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Chart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3586"/>
            <a:ext cx="7310525" cy="4057014"/>
          </a:xfrm>
        </p:spPr>
        <p:txBody>
          <a:bodyPr>
            <a:normAutofit/>
          </a:bodyPr>
          <a:lstStyle>
            <a:lvl1pPr>
              <a:defRPr sz="1400"/>
            </a:lvl1pPr>
            <a:lvl2pPr>
              <a:defRPr sz="12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3"/>
          </p:nvPr>
        </p:nvSpPr>
        <p:spPr>
          <a:xfrm>
            <a:off x="457200" y="1508761"/>
            <a:ext cx="73105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Content Placeholder 2"/>
          <p:cNvSpPr>
            <a:spLocks noGrp="1"/>
          </p:cNvSpPr>
          <p:nvPr>
            <p:ph idx="14"/>
          </p:nvPr>
        </p:nvSpPr>
        <p:spPr>
          <a:xfrm>
            <a:off x="8238949" y="1506538"/>
            <a:ext cx="3486326" cy="4589461"/>
          </a:xfrm>
        </p:spPr>
        <p:txBody>
          <a:bodyPr>
            <a:normAutofit/>
          </a:bodyPr>
          <a:lstStyle>
            <a:lvl1pPr marL="228600" indent="-228600">
              <a:lnSpc>
                <a:spcPct val="100000"/>
              </a:lnSpc>
              <a:defRPr sz="1200"/>
            </a:lvl1pPr>
            <a:lvl2pPr marL="515938" indent="-295275">
              <a:defRPr sz="1200"/>
            </a:lvl2pPr>
            <a:lvl3pPr marL="804863" indent="-285750">
              <a:defRPr sz="1400"/>
            </a:lvl3pPr>
            <a:lvl4pPr marL="1084263" indent="-228600">
              <a:defRPr sz="1200"/>
            </a:lvl4pPr>
            <a:lvl5pPr marL="1312863"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12" name="Text Placeholder 3"/>
          <p:cNvSpPr>
            <a:spLocks noGrp="1"/>
          </p:cNvSpPr>
          <p:nvPr>
            <p:ph type="body" sz="quarter" idx="27"/>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14" name="Text Placeholder 4"/>
          <p:cNvSpPr>
            <a:spLocks noGrp="1"/>
          </p:cNvSpPr>
          <p:nvPr>
            <p:ph type="body" sz="quarter" idx="28"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Tree>
    <p:custDataLst>
      <p:tags r:id="rId1"/>
    </p:custDataLst>
    <p:extLst>
      <p:ext uri="{BB962C8B-B14F-4D97-AF65-F5344CB8AC3E}">
        <p14:creationId xmlns:p14="http://schemas.microsoft.com/office/powerpoint/2010/main" val="30181936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2736">
          <p15:clr>
            <a:srgbClr val="FBAE40"/>
          </p15:clr>
        </p15:guide>
        <p15:guide id="3" pos="3024">
          <p15:clr>
            <a:srgbClr val="FBAE40"/>
          </p15:clr>
        </p15:guide>
      </p15:sldGuideLst>
    </p:ext>
  </p:extLst>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Phas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88543"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latin typeface="+mj-lt"/>
            </a:endParaRPr>
          </a:p>
        </p:txBody>
      </p:sp>
      <p:sp>
        <p:nvSpPr>
          <p:cNvPr id="9" name="Rectangle 8"/>
          <p:cNvSpPr/>
          <p:nvPr userDrawn="1"/>
        </p:nvSpPr>
        <p:spPr>
          <a:xfrm>
            <a:off x="2758967"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latin typeface="+mj-lt"/>
            </a:endParaRPr>
          </a:p>
        </p:txBody>
      </p:sp>
      <p:sp>
        <p:nvSpPr>
          <p:cNvPr id="10" name="Rectangle 9"/>
          <p:cNvSpPr/>
          <p:nvPr userDrawn="1"/>
        </p:nvSpPr>
        <p:spPr>
          <a:xfrm>
            <a:off x="5029391"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latin typeface="+mj-lt"/>
            </a:endParaRPr>
          </a:p>
        </p:txBody>
      </p:sp>
      <p:sp>
        <p:nvSpPr>
          <p:cNvPr id="11" name="Rectangle 10"/>
          <p:cNvSpPr/>
          <p:nvPr userDrawn="1"/>
        </p:nvSpPr>
        <p:spPr>
          <a:xfrm>
            <a:off x="7299814" y="5962073"/>
            <a:ext cx="2198090" cy="53657"/>
          </a:xfrm>
          <a:prstGeom prst="rect">
            <a:avLst/>
          </a:prstGeom>
          <a:solidFill>
            <a:schemeClr val="accent1"/>
          </a:solidFill>
        </p:spPr>
        <p:txBody>
          <a:bodyPr vert="horz" lIns="45720" tIns="0" rIns="45720" bIns="0" rtlCol="0" anchor="ctr" anchorCtr="1">
            <a:normAutofit fontScale="32500" lnSpcReduction="20000"/>
          </a:bodyPr>
          <a:lstStyle/>
          <a:p>
            <a:pPr algn="ctr">
              <a:spcBef>
                <a:spcPts val="1000"/>
              </a:spcBef>
            </a:pPr>
            <a:endParaRPr lang="en-US" sz="1200" dirty="0">
              <a:solidFill>
                <a:prstClr val="white"/>
              </a:solidFill>
              <a:latin typeface="+mj-lt"/>
            </a:endParaRPr>
          </a:p>
        </p:txBody>
      </p:sp>
      <p:sp>
        <p:nvSpPr>
          <p:cNvPr id="12" name="Rectangle 11"/>
          <p:cNvSpPr/>
          <p:nvPr userDrawn="1"/>
        </p:nvSpPr>
        <p:spPr>
          <a:xfrm>
            <a:off x="9570238" y="5962073"/>
            <a:ext cx="2198090" cy="5365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a:pPr>
            <a:endParaRPr lang="en-US" sz="1200" dirty="0">
              <a:solidFill>
                <a:prstClr val="white"/>
              </a:solidFill>
              <a:latin typeface="+mj-lt"/>
            </a:endParaRPr>
          </a:p>
        </p:txBody>
      </p:sp>
      <p:sp>
        <p:nvSpPr>
          <p:cNvPr id="14" name="Rectangle 13"/>
          <p:cNvSpPr/>
          <p:nvPr userDrawn="1"/>
        </p:nvSpPr>
        <p:spPr>
          <a:xfrm>
            <a:off x="7290697"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5" name="Rectangle 14"/>
          <p:cNvSpPr/>
          <p:nvPr userDrawn="1"/>
        </p:nvSpPr>
        <p:spPr>
          <a:xfrm>
            <a:off x="2747224"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6" name="Rectangle 15"/>
          <p:cNvSpPr/>
          <p:nvPr userDrawn="1"/>
        </p:nvSpPr>
        <p:spPr>
          <a:xfrm>
            <a:off x="475488" y="2158073"/>
            <a:ext cx="2199361" cy="731388"/>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7" name="Rectangle 16"/>
          <p:cNvSpPr/>
          <p:nvPr userDrawn="1"/>
        </p:nvSpPr>
        <p:spPr>
          <a:xfrm>
            <a:off x="5018961" y="2158073"/>
            <a:ext cx="2199361" cy="746076"/>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8" name="Rectangle 17"/>
          <p:cNvSpPr/>
          <p:nvPr userDrawn="1"/>
        </p:nvSpPr>
        <p:spPr>
          <a:xfrm>
            <a:off x="9562434" y="2158073"/>
            <a:ext cx="2199361" cy="74607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defRPr sz="1197" b="0" i="0" u="none" strike="noStrike" kern="1200" baseline="0">
                <a:solidFill>
                  <a:srgbClr val="76777B"/>
                </a:solidFill>
                <a:latin typeface="+mn-lt"/>
                <a:ea typeface="+mn-ea"/>
                <a:cs typeface="+mn-cs"/>
              </a:defRPr>
            </a:pPr>
            <a:endParaRPr lang="en-US" sz="1197" dirty="0">
              <a:solidFill>
                <a:schemeClr val="tx2"/>
              </a:solidFill>
            </a:endParaRPr>
          </a:p>
        </p:txBody>
      </p:sp>
      <p:grpSp>
        <p:nvGrpSpPr>
          <p:cNvPr id="19" name="Group 18"/>
          <p:cNvGrpSpPr/>
          <p:nvPr userDrawn="1"/>
        </p:nvGrpSpPr>
        <p:grpSpPr>
          <a:xfrm>
            <a:off x="2711037" y="2166939"/>
            <a:ext cx="6808677" cy="3852861"/>
            <a:chOff x="2087286" y="3225752"/>
            <a:chExt cx="4964662" cy="1856497"/>
          </a:xfrm>
        </p:grpSpPr>
        <p:cxnSp>
          <p:nvCxnSpPr>
            <p:cNvPr id="20" name="Straight Connector 19"/>
            <p:cNvCxnSpPr/>
            <p:nvPr/>
          </p:nvCxnSpPr>
          <p:spPr>
            <a:xfrm>
              <a:off x="208728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3743761"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398946"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7051948" y="3225752"/>
              <a:ext cx="0" cy="185649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4" name="Oval 23"/>
          <p:cNvSpPr/>
          <p:nvPr userDrawn="1"/>
        </p:nvSpPr>
        <p:spPr>
          <a:xfrm>
            <a:off x="2493737"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userDrawn="1"/>
        </p:nvSpPr>
        <p:spPr>
          <a:xfrm>
            <a:off x="4765473"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userDrawn="1"/>
        </p:nvSpPr>
        <p:spPr>
          <a:xfrm>
            <a:off x="7037209"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userDrawn="1"/>
        </p:nvSpPr>
        <p:spPr>
          <a:xfrm>
            <a:off x="9308946" y="2315912"/>
            <a:ext cx="434600" cy="43891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Plus 27"/>
          <p:cNvSpPr/>
          <p:nvPr userDrawn="1"/>
        </p:nvSpPr>
        <p:spPr>
          <a:xfrm>
            <a:off x="2592315"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lus 28"/>
          <p:cNvSpPr/>
          <p:nvPr userDrawn="1"/>
        </p:nvSpPr>
        <p:spPr>
          <a:xfrm>
            <a:off x="4864051"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lus 29"/>
          <p:cNvSpPr/>
          <p:nvPr userDrawn="1"/>
        </p:nvSpPr>
        <p:spPr>
          <a:xfrm>
            <a:off x="7135788" y="2415916"/>
            <a:ext cx="237444" cy="237744"/>
          </a:xfrm>
          <a:prstGeom prst="mathPlus">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Equal 30"/>
          <p:cNvSpPr/>
          <p:nvPr userDrawn="1"/>
        </p:nvSpPr>
        <p:spPr>
          <a:xfrm>
            <a:off x="9409266" y="2415916"/>
            <a:ext cx="237444" cy="237744"/>
          </a:xfrm>
          <a:prstGeom prst="mathEqual">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 Placeholder 34"/>
          <p:cNvSpPr txBox="1">
            <a:spLocks/>
          </p:cNvSpPr>
          <p:nvPr userDrawn="1"/>
        </p:nvSpPr>
        <p:spPr>
          <a:xfrm>
            <a:off x="2722299"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3" name="Text Placeholder 37"/>
          <p:cNvSpPr txBox="1">
            <a:spLocks/>
          </p:cNvSpPr>
          <p:nvPr userDrawn="1"/>
        </p:nvSpPr>
        <p:spPr>
          <a:xfrm>
            <a:off x="7250755" y="2151446"/>
            <a:ext cx="2235926" cy="745952"/>
          </a:xfrm>
          <a:prstGeom prst="rect">
            <a:avLst/>
          </a:prstGeom>
        </p:spPr>
        <p:txBody>
          <a:bodyP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34" name="Text Placeholder 3"/>
          <p:cNvSpPr>
            <a:spLocks noGrp="1"/>
          </p:cNvSpPr>
          <p:nvPr>
            <p:ph type="body" sz="quarter" idx="15"/>
          </p:nvPr>
        </p:nvSpPr>
        <p:spPr>
          <a:xfrm>
            <a:off x="457200" y="1508761"/>
            <a:ext cx="11290299" cy="504825"/>
          </a:xfrm>
        </p:spPr>
        <p:txBody>
          <a:bodyPr anchor="b" anchorCtr="0">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35" name="Text Placeholder 75"/>
          <p:cNvSpPr>
            <a:spLocks noGrp="1"/>
          </p:cNvSpPr>
          <p:nvPr>
            <p:ph type="body" sz="quarter" idx="20"/>
          </p:nvPr>
        </p:nvSpPr>
        <p:spPr>
          <a:xfrm>
            <a:off x="609600"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6" name="Text Placeholder 75"/>
          <p:cNvSpPr>
            <a:spLocks noGrp="1"/>
          </p:cNvSpPr>
          <p:nvPr>
            <p:ph type="body" sz="quarter" idx="21"/>
          </p:nvPr>
        </p:nvSpPr>
        <p:spPr>
          <a:xfrm>
            <a:off x="2883694"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7" name="Text Placeholder 75"/>
          <p:cNvSpPr>
            <a:spLocks noGrp="1"/>
          </p:cNvSpPr>
          <p:nvPr>
            <p:ph type="body" sz="quarter" idx="22"/>
          </p:nvPr>
        </p:nvSpPr>
        <p:spPr>
          <a:xfrm>
            <a:off x="5157788"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8" name="Text Placeholder 75"/>
          <p:cNvSpPr>
            <a:spLocks noGrp="1"/>
          </p:cNvSpPr>
          <p:nvPr>
            <p:ph type="body" sz="quarter" idx="23"/>
          </p:nvPr>
        </p:nvSpPr>
        <p:spPr>
          <a:xfrm>
            <a:off x="7431882"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39" name="Text Placeholder 75"/>
          <p:cNvSpPr>
            <a:spLocks noGrp="1"/>
          </p:cNvSpPr>
          <p:nvPr>
            <p:ph type="body" sz="quarter" idx="24"/>
          </p:nvPr>
        </p:nvSpPr>
        <p:spPr>
          <a:xfrm>
            <a:off x="9705975" y="3080131"/>
            <a:ext cx="1916651" cy="914400"/>
          </a:xfrm>
        </p:spPr>
        <p:txBody>
          <a:bodyPr lIns="45720" rIns="45720">
            <a:noAutofit/>
          </a:bodyPr>
          <a:lstStyle>
            <a:lvl1pPr marL="0" indent="0">
              <a:buFontTx/>
              <a:buNone/>
              <a:defRPr lang="en-US" sz="1100" kern="1200" dirty="0" smtClean="0">
                <a:solidFill>
                  <a:schemeClr val="tx1"/>
                </a:solidFill>
                <a:latin typeface="+mn-lt"/>
                <a:ea typeface="+mn-ea"/>
                <a:cs typeface="+mn-cs"/>
              </a:defRPr>
            </a:lvl1pPr>
            <a:lvl2pPr>
              <a:defRPr lang="en-US" sz="1000" kern="1200" dirty="0" smtClean="0">
                <a:solidFill>
                  <a:schemeClr val="tx1"/>
                </a:solidFill>
                <a:latin typeface="+mn-lt"/>
                <a:ea typeface="+mn-ea"/>
                <a:cs typeface="+mn-cs"/>
              </a:defRPr>
            </a:lvl2pPr>
            <a:lvl3pPr>
              <a:defRPr lang="en-US" sz="1000" kern="1200" dirty="0" smtClean="0">
                <a:solidFill>
                  <a:schemeClr val="tx1"/>
                </a:solidFill>
                <a:latin typeface="+mn-lt"/>
                <a:ea typeface="+mn-ea"/>
                <a:cs typeface="+mn-cs"/>
              </a:defRPr>
            </a:lvl3pPr>
            <a:lvl4pPr>
              <a:defRPr lang="en-US" sz="1000" kern="1200" dirty="0" smtClean="0">
                <a:solidFill>
                  <a:schemeClr val="tx1"/>
                </a:solidFill>
                <a:latin typeface="+mn-lt"/>
                <a:ea typeface="+mn-ea"/>
                <a:cs typeface="+mn-cs"/>
              </a:defRPr>
            </a:lvl4pPr>
            <a:lvl5pPr>
              <a:defRPr lang="en-US" sz="1000" kern="1200" dirty="0">
                <a:solidFill>
                  <a:schemeClr val="tx1"/>
                </a:solidFill>
                <a:latin typeface="+mn-lt"/>
                <a:ea typeface="+mn-ea"/>
                <a:cs typeface="+mn-cs"/>
              </a:defRPr>
            </a:lvl5pPr>
          </a:lstStyle>
          <a:p>
            <a:pPr lvl="0"/>
            <a:r>
              <a:rPr lang="en-US" dirty="0"/>
              <a:t>Click to edit Master text styles</a:t>
            </a:r>
          </a:p>
        </p:txBody>
      </p:sp>
      <p:sp>
        <p:nvSpPr>
          <p:cNvPr id="40" name="Text Placeholder 6"/>
          <p:cNvSpPr>
            <a:spLocks noGrp="1"/>
          </p:cNvSpPr>
          <p:nvPr>
            <p:ph type="body" sz="quarter" idx="25"/>
          </p:nvPr>
        </p:nvSpPr>
        <p:spPr>
          <a:xfrm>
            <a:off x="504825" y="2151445"/>
            <a:ext cx="2173817" cy="731264"/>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1" name="Text Placeholder 6"/>
          <p:cNvSpPr>
            <a:spLocks noGrp="1"/>
          </p:cNvSpPr>
          <p:nvPr>
            <p:ph type="body" sz="quarter" idx="16"/>
          </p:nvPr>
        </p:nvSpPr>
        <p:spPr>
          <a:xfrm>
            <a:off x="2765426"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2" name="Text Placeholder 6"/>
          <p:cNvSpPr>
            <a:spLocks noGrp="1"/>
          </p:cNvSpPr>
          <p:nvPr>
            <p:ph type="body" sz="quarter" idx="17"/>
          </p:nvPr>
        </p:nvSpPr>
        <p:spPr>
          <a:xfrm>
            <a:off x="4995334"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3" name="Text Placeholder 6"/>
          <p:cNvSpPr>
            <a:spLocks noGrp="1"/>
          </p:cNvSpPr>
          <p:nvPr>
            <p:ph type="body" sz="quarter" idx="18"/>
          </p:nvPr>
        </p:nvSpPr>
        <p:spPr>
          <a:xfrm>
            <a:off x="7310968" y="2151445"/>
            <a:ext cx="2173817" cy="745952"/>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6"/>
          <p:cNvSpPr>
            <a:spLocks noGrp="1"/>
          </p:cNvSpPr>
          <p:nvPr>
            <p:ph type="body" sz="quarter" idx="19"/>
          </p:nvPr>
        </p:nvSpPr>
        <p:spPr>
          <a:xfrm>
            <a:off x="9582150" y="2151445"/>
            <a:ext cx="2173817" cy="746125"/>
          </a:xfrm>
        </p:spPr>
        <p:txBody>
          <a:bodyPr lIns="45720" rIns="45720" anchor="ctr" anchorCtr="1">
            <a:normAutofit/>
          </a:bodyPr>
          <a:lstStyle>
            <a:lvl1pPr marL="0" indent="0" algn="ctr">
              <a:buNone/>
              <a:defRPr lang="en-US" sz="1200" kern="1200" dirty="0" smtClean="0">
                <a:solidFill>
                  <a:prstClr val="white"/>
                </a:solidFill>
                <a:latin typeface="+mj-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126899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3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6" name="Straight Connector 5"/>
          <p:cNvCxnSpPr/>
          <p:nvPr userDrawn="1"/>
        </p:nvCxnSpPr>
        <p:spPr>
          <a:xfrm>
            <a:off x="411952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7797800"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Pentagon 10"/>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2" name="Chevron 11"/>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4" name="Chevron 13"/>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5"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6"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17"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18"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19"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0"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1"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2"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3"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194459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3 Phases With Details With Take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1" name="Straight Connector 20"/>
          <p:cNvCxnSpPr/>
          <p:nvPr/>
        </p:nvCxnSpPr>
        <p:spPr>
          <a:xfrm>
            <a:off x="4119523"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772400" y="2385967"/>
            <a:ext cx="0" cy="305915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5" name="Pentagon 14"/>
          <p:cNvSpPr/>
          <p:nvPr userDrawn="1"/>
        </p:nvSpPr>
        <p:spPr>
          <a:xfrm>
            <a:off x="475629" y="1515919"/>
            <a:ext cx="3872827"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6" name="Chevron 15"/>
          <p:cNvSpPr/>
          <p:nvPr userDrawn="1"/>
        </p:nvSpPr>
        <p:spPr>
          <a:xfrm>
            <a:off x="41724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7" name="Chevron 16"/>
          <p:cNvSpPr/>
          <p:nvPr userDrawn="1"/>
        </p:nvSpPr>
        <p:spPr>
          <a:xfrm>
            <a:off x="7869230" y="1515919"/>
            <a:ext cx="387282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3"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41"/>
          <p:cNvSpPr>
            <a:spLocks noGrp="1"/>
          </p:cNvSpPr>
          <p:nvPr>
            <p:ph type="body" sz="quarter" idx="15"/>
          </p:nvPr>
        </p:nvSpPr>
        <p:spPr>
          <a:xfrm>
            <a:off x="45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5" name="Text Placeholder 2"/>
          <p:cNvSpPr>
            <a:spLocks noGrp="1"/>
          </p:cNvSpPr>
          <p:nvPr>
            <p:ph type="body" sz="quarter" idx="37"/>
          </p:nvPr>
        </p:nvSpPr>
        <p:spPr>
          <a:xfrm>
            <a:off x="53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6" name="Text Placeholder 43"/>
          <p:cNvSpPr>
            <a:spLocks noGrp="1"/>
          </p:cNvSpPr>
          <p:nvPr>
            <p:ph type="body" sz="quarter" idx="38"/>
          </p:nvPr>
        </p:nvSpPr>
        <p:spPr>
          <a:xfrm>
            <a:off x="53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27" name="Text Placeholder 41"/>
          <p:cNvSpPr>
            <a:spLocks noGrp="1"/>
          </p:cNvSpPr>
          <p:nvPr>
            <p:ph type="body" sz="quarter" idx="39"/>
          </p:nvPr>
        </p:nvSpPr>
        <p:spPr>
          <a:xfrm>
            <a:off x="42672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40"/>
          </p:nvPr>
        </p:nvSpPr>
        <p:spPr>
          <a:xfrm>
            <a:off x="43433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41"/>
          </p:nvPr>
        </p:nvSpPr>
        <p:spPr>
          <a:xfrm>
            <a:off x="43434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42"/>
          </p:nvPr>
        </p:nvSpPr>
        <p:spPr>
          <a:xfrm>
            <a:off x="8001000" y="1504950"/>
            <a:ext cx="3619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3"/>
          </p:nvPr>
        </p:nvSpPr>
        <p:spPr>
          <a:xfrm>
            <a:off x="8077199" y="2489200"/>
            <a:ext cx="3430562"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4"/>
          </p:nvPr>
        </p:nvSpPr>
        <p:spPr>
          <a:xfrm>
            <a:off x="8077200" y="2794000"/>
            <a:ext cx="3441700" cy="2616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903948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4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Chevron 14"/>
          <p:cNvSpPr/>
          <p:nvPr/>
        </p:nvSpPr>
        <p:spPr>
          <a:xfrm>
            <a:off x="323580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6" name="Pentagon 15"/>
          <p:cNvSpPr/>
          <p:nvPr userDrawn="1"/>
        </p:nvSpPr>
        <p:spPr>
          <a:xfrm>
            <a:off x="475664" y="1515920"/>
            <a:ext cx="2934585"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7" name="Text Placeholder 5"/>
          <p:cNvSpPr txBox="1">
            <a:spLocks/>
          </p:cNvSpPr>
          <p:nvPr/>
        </p:nvSpPr>
        <p:spPr>
          <a:xfrm>
            <a:off x="457199" y="1527361"/>
            <a:ext cx="265798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8" name="Text Placeholder 5"/>
          <p:cNvSpPr txBox="1">
            <a:spLocks/>
          </p:cNvSpPr>
          <p:nvPr/>
        </p:nvSpPr>
        <p:spPr>
          <a:xfrm>
            <a:off x="361662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Chevron 18"/>
          <p:cNvSpPr/>
          <p:nvPr/>
        </p:nvSpPr>
        <p:spPr>
          <a:xfrm>
            <a:off x="6032909"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0" name="Text Placeholder 5"/>
          <p:cNvSpPr txBox="1">
            <a:spLocks/>
          </p:cNvSpPr>
          <p:nvPr/>
        </p:nvSpPr>
        <p:spPr>
          <a:xfrm>
            <a:off x="6413735"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1" name="Chevron 20"/>
          <p:cNvSpPr/>
          <p:nvPr/>
        </p:nvSpPr>
        <p:spPr>
          <a:xfrm>
            <a:off x="8816882" y="1515920"/>
            <a:ext cx="2939689"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2" name="Text Placeholder 5"/>
          <p:cNvSpPr txBox="1">
            <a:spLocks/>
          </p:cNvSpPr>
          <p:nvPr/>
        </p:nvSpPr>
        <p:spPr>
          <a:xfrm>
            <a:off x="9197709" y="1527361"/>
            <a:ext cx="225869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7"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8"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29" name="Text Placeholder 43"/>
          <p:cNvSpPr>
            <a:spLocks noGrp="1"/>
          </p:cNvSpPr>
          <p:nvPr>
            <p:ph type="body" sz="quarter" idx="38"/>
          </p:nvPr>
        </p:nvSpPr>
        <p:spPr>
          <a:xfrm>
            <a:off x="5334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0"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1"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2" name="Text Placeholder 43"/>
          <p:cNvSpPr>
            <a:spLocks noGrp="1"/>
          </p:cNvSpPr>
          <p:nvPr>
            <p:ph type="body" sz="quarter" idx="41"/>
          </p:nvPr>
        </p:nvSpPr>
        <p:spPr>
          <a:xfrm>
            <a:off x="33528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3"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4"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5" name="Text Placeholder 43"/>
          <p:cNvSpPr>
            <a:spLocks noGrp="1"/>
          </p:cNvSpPr>
          <p:nvPr>
            <p:ph type="body" sz="quarter" idx="44"/>
          </p:nvPr>
        </p:nvSpPr>
        <p:spPr>
          <a:xfrm>
            <a:off x="6172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6"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8" name="Text Placeholder 43"/>
          <p:cNvSpPr>
            <a:spLocks noGrp="1"/>
          </p:cNvSpPr>
          <p:nvPr>
            <p:ph type="body" sz="quarter" idx="47"/>
          </p:nvPr>
        </p:nvSpPr>
        <p:spPr>
          <a:xfrm>
            <a:off x="8966200" y="2794000"/>
            <a:ext cx="2532956" cy="3225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8752560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21" name="Group 20"/>
          <p:cNvGrpSpPr/>
          <p:nvPr/>
        </p:nvGrpSpPr>
        <p:grpSpPr>
          <a:xfrm>
            <a:off x="457200" y="1506775"/>
            <a:ext cx="11258672" cy="800100"/>
            <a:chOff x="457201" y="1954069"/>
            <a:chExt cx="10257343" cy="800100"/>
          </a:xfrm>
        </p:grpSpPr>
        <p:sp>
          <p:nvSpPr>
            <p:cNvPr id="27" name="Chevron 26"/>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8" name="Pentagon 27"/>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9" name="Chevron 28"/>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0" name="Chevron 29"/>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1" name="Chevron 30"/>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grpSp>
      <p:sp>
        <p:nvSpPr>
          <p:cNvPr id="22" name="Text Placeholder 5"/>
          <p:cNvSpPr txBox="1">
            <a:spLocks/>
          </p:cNvSpPr>
          <p:nvPr/>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3" name="Text Placeholder 5"/>
          <p:cNvSpPr txBox="1">
            <a:spLocks/>
          </p:cNvSpPr>
          <p:nvPr/>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4" name="Text Placeholder 5"/>
          <p:cNvSpPr txBox="1">
            <a:spLocks/>
          </p:cNvSpPr>
          <p:nvPr/>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5" name="Text Placeholder 5"/>
          <p:cNvSpPr txBox="1">
            <a:spLocks/>
          </p:cNvSpPr>
          <p:nvPr/>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6" name="Text Placeholder 5"/>
          <p:cNvSpPr txBox="1">
            <a:spLocks/>
          </p:cNvSpPr>
          <p:nvPr/>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grpSp>
        <p:nvGrpSpPr>
          <p:cNvPr id="16" name="Group 15"/>
          <p:cNvGrpSpPr/>
          <p:nvPr/>
        </p:nvGrpSpPr>
        <p:grpSpPr>
          <a:xfrm>
            <a:off x="2610036" y="2385967"/>
            <a:ext cx="6647543" cy="3059157"/>
            <a:chOff x="2610036" y="2385967"/>
            <a:chExt cx="6647543" cy="3593919"/>
          </a:xfrm>
        </p:grpSpPr>
        <p:cxnSp>
          <p:nvCxnSpPr>
            <p:cNvPr id="17" name="Straight Connector 16"/>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3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4"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6"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9"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4"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5"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6"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7"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8"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9"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0"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51"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2"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3580290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4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199" y="1515920"/>
            <a:ext cx="11299372" cy="3929204"/>
            <a:chOff x="457199" y="1515920"/>
            <a:chExt cx="11299372" cy="3929204"/>
          </a:xfrm>
        </p:grpSpPr>
        <p:grpSp>
          <p:nvGrpSpPr>
            <p:cNvPr id="14" name="Group 13"/>
            <p:cNvGrpSpPr/>
            <p:nvPr/>
          </p:nvGrpSpPr>
          <p:grpSpPr>
            <a:xfrm>
              <a:off x="3161579" y="2385967"/>
              <a:ext cx="5524904" cy="3059157"/>
              <a:chOff x="3161579" y="2385967"/>
              <a:chExt cx="5524904" cy="3593919"/>
            </a:xfrm>
          </p:grpSpPr>
          <p:cxnSp>
            <p:nvCxnSpPr>
              <p:cNvPr id="24" name="Straight Connector 23"/>
              <p:cNvCxnSpPr/>
              <p:nvPr/>
            </p:nvCxnSpPr>
            <p:spPr>
              <a:xfrm>
                <a:off x="3161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94328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686483"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5" name="Group 14"/>
            <p:cNvGrpSpPr/>
            <p:nvPr/>
          </p:nvGrpSpPr>
          <p:grpSpPr>
            <a:xfrm>
              <a:off x="457199" y="1515920"/>
              <a:ext cx="11299372" cy="800100"/>
              <a:chOff x="457199" y="1515920"/>
              <a:chExt cx="11190627" cy="800100"/>
            </a:xfrm>
          </p:grpSpPr>
          <p:sp>
            <p:nvSpPr>
              <p:cNvPr id="16" name="Chevron 15"/>
              <p:cNvSpPr/>
              <p:nvPr/>
            </p:nvSpPr>
            <p:spPr>
              <a:xfrm>
                <a:off x="3209061"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7" name="Pentagon 16"/>
              <p:cNvSpPr/>
              <p:nvPr userDrawn="1"/>
            </p:nvSpPr>
            <p:spPr>
              <a:xfrm>
                <a:off x="475486" y="1515920"/>
                <a:ext cx="2906343"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8" name="Text Placeholder 5"/>
              <p:cNvSpPr txBox="1">
                <a:spLocks/>
              </p:cNvSpPr>
              <p:nvPr/>
            </p:nvSpPr>
            <p:spPr>
              <a:xfrm>
                <a:off x="457199" y="1527361"/>
                <a:ext cx="2632405"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Text Placeholder 5"/>
              <p:cNvSpPr txBox="1">
                <a:spLocks/>
              </p:cNvSpPr>
              <p:nvPr/>
            </p:nvSpPr>
            <p:spPr>
              <a:xfrm>
                <a:off x="3586223"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Chevron 19"/>
              <p:cNvSpPr/>
              <p:nvPr/>
            </p:nvSpPr>
            <p:spPr>
              <a:xfrm>
                <a:off x="5979248"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1" name="Text Placeholder 5"/>
              <p:cNvSpPr txBox="1">
                <a:spLocks/>
              </p:cNvSpPr>
              <p:nvPr/>
            </p:nvSpPr>
            <p:spPr>
              <a:xfrm>
                <a:off x="6356409"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2" name="Chevron 21"/>
              <p:cNvSpPr/>
              <p:nvPr/>
            </p:nvSpPr>
            <p:spPr>
              <a:xfrm>
                <a:off x="8736429" y="1515920"/>
                <a:ext cx="2911397"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3" name="Text Placeholder 5"/>
              <p:cNvSpPr txBox="1">
                <a:spLocks/>
              </p:cNvSpPr>
              <p:nvPr/>
            </p:nvSpPr>
            <p:spPr>
              <a:xfrm>
                <a:off x="9113590" y="1527361"/>
                <a:ext cx="2236957"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grpSp>
      <p:sp>
        <p:nvSpPr>
          <p:cNvPr id="27"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8" name="Text Placeholder 41"/>
          <p:cNvSpPr>
            <a:spLocks noGrp="1"/>
          </p:cNvSpPr>
          <p:nvPr>
            <p:ph type="body" sz="quarter" idx="15"/>
          </p:nvPr>
        </p:nvSpPr>
        <p:spPr>
          <a:xfrm>
            <a:off x="4572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29" name="Text Placeholder 2"/>
          <p:cNvSpPr>
            <a:spLocks noGrp="1"/>
          </p:cNvSpPr>
          <p:nvPr>
            <p:ph type="body" sz="quarter" idx="37"/>
          </p:nvPr>
        </p:nvSpPr>
        <p:spPr>
          <a:xfrm>
            <a:off x="5333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0" name="Text Placeholder 43"/>
          <p:cNvSpPr>
            <a:spLocks noGrp="1"/>
          </p:cNvSpPr>
          <p:nvPr>
            <p:ph type="body" sz="quarter" idx="38"/>
          </p:nvPr>
        </p:nvSpPr>
        <p:spPr>
          <a:xfrm>
            <a:off x="5334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1" name="Text Placeholder 41"/>
          <p:cNvSpPr>
            <a:spLocks noGrp="1"/>
          </p:cNvSpPr>
          <p:nvPr>
            <p:ph type="body" sz="quarter" idx="39"/>
          </p:nvPr>
        </p:nvSpPr>
        <p:spPr>
          <a:xfrm>
            <a:off x="32766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2" name="Text Placeholder 2"/>
          <p:cNvSpPr>
            <a:spLocks noGrp="1"/>
          </p:cNvSpPr>
          <p:nvPr>
            <p:ph type="body" sz="quarter" idx="40"/>
          </p:nvPr>
        </p:nvSpPr>
        <p:spPr>
          <a:xfrm>
            <a:off x="33527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3" name="Text Placeholder 43"/>
          <p:cNvSpPr>
            <a:spLocks noGrp="1"/>
          </p:cNvSpPr>
          <p:nvPr>
            <p:ph type="body" sz="quarter" idx="41"/>
          </p:nvPr>
        </p:nvSpPr>
        <p:spPr>
          <a:xfrm>
            <a:off x="33528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4" name="Text Placeholder 41"/>
          <p:cNvSpPr>
            <a:spLocks noGrp="1"/>
          </p:cNvSpPr>
          <p:nvPr>
            <p:ph type="body" sz="quarter" idx="42"/>
          </p:nvPr>
        </p:nvSpPr>
        <p:spPr>
          <a:xfrm>
            <a:off x="6096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2"/>
          <p:cNvSpPr>
            <a:spLocks noGrp="1"/>
          </p:cNvSpPr>
          <p:nvPr>
            <p:ph type="body" sz="quarter" idx="43"/>
          </p:nvPr>
        </p:nvSpPr>
        <p:spPr>
          <a:xfrm>
            <a:off x="6172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6" name="Text Placeholder 43"/>
          <p:cNvSpPr>
            <a:spLocks noGrp="1"/>
          </p:cNvSpPr>
          <p:nvPr>
            <p:ph type="body" sz="quarter" idx="44"/>
          </p:nvPr>
        </p:nvSpPr>
        <p:spPr>
          <a:xfrm>
            <a:off x="6172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37" name="Text Placeholder 41"/>
          <p:cNvSpPr>
            <a:spLocks noGrp="1"/>
          </p:cNvSpPr>
          <p:nvPr>
            <p:ph type="body" sz="quarter" idx="45"/>
          </p:nvPr>
        </p:nvSpPr>
        <p:spPr>
          <a:xfrm>
            <a:off x="8890000" y="1504950"/>
            <a:ext cx="2705099"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2"/>
          <p:cNvSpPr>
            <a:spLocks noGrp="1"/>
          </p:cNvSpPr>
          <p:nvPr>
            <p:ph type="body" sz="quarter" idx="46"/>
          </p:nvPr>
        </p:nvSpPr>
        <p:spPr>
          <a:xfrm>
            <a:off x="8966199" y="2489200"/>
            <a:ext cx="2524759"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39" name="Text Placeholder 43"/>
          <p:cNvSpPr>
            <a:spLocks noGrp="1"/>
          </p:cNvSpPr>
          <p:nvPr>
            <p:ph type="body" sz="quarter" idx="47"/>
          </p:nvPr>
        </p:nvSpPr>
        <p:spPr>
          <a:xfrm>
            <a:off x="8966200" y="2794000"/>
            <a:ext cx="2532956"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023928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 Phases with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40" name="Group 39"/>
          <p:cNvGrpSpPr/>
          <p:nvPr userDrawn="1"/>
        </p:nvGrpSpPr>
        <p:grpSpPr>
          <a:xfrm>
            <a:off x="457200" y="1506775"/>
            <a:ext cx="11258672" cy="800100"/>
            <a:chOff x="457201" y="1954069"/>
            <a:chExt cx="10257343" cy="800100"/>
          </a:xfrm>
        </p:grpSpPr>
        <p:sp>
          <p:nvSpPr>
            <p:cNvPr id="41" name="Chevron 40"/>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42" name="Pentagon 41"/>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43" name="Chevron 42"/>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44" name="Chevron 43"/>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45" name="Chevron 44"/>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grpSp>
      <p:sp>
        <p:nvSpPr>
          <p:cNvPr id="46" name="Text Placeholder 5"/>
          <p:cNvSpPr txBox="1">
            <a:spLocks/>
          </p:cNvSpPr>
          <p:nvPr userDrawn="1"/>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7" name="Text Placeholder 5"/>
          <p:cNvSpPr txBox="1">
            <a:spLocks/>
          </p:cNvSpPr>
          <p:nvPr userDrawn="1"/>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8" name="Text Placeholder 5"/>
          <p:cNvSpPr txBox="1">
            <a:spLocks/>
          </p:cNvSpPr>
          <p:nvPr userDrawn="1"/>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9" name="Text Placeholder 5"/>
          <p:cNvSpPr txBox="1">
            <a:spLocks/>
          </p:cNvSpPr>
          <p:nvPr userDrawn="1"/>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0" name="Text Placeholder 5"/>
          <p:cNvSpPr txBox="1">
            <a:spLocks/>
          </p:cNvSpPr>
          <p:nvPr userDrawn="1"/>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nvGrpSpPr>
          <p:cNvPr id="51" name="Group 50"/>
          <p:cNvGrpSpPr/>
          <p:nvPr userDrawn="1"/>
        </p:nvGrpSpPr>
        <p:grpSpPr>
          <a:xfrm>
            <a:off x="2610036" y="2385967"/>
            <a:ext cx="6647543" cy="3583033"/>
            <a:chOff x="2610036" y="2385967"/>
            <a:chExt cx="6647543" cy="3593919"/>
          </a:xfrm>
        </p:grpSpPr>
        <p:cxnSp>
          <p:nvCxnSpPr>
            <p:cNvPr id="52" name="Straight Connector 51"/>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56"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7"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8"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59"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0"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61"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2"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3"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4"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5"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6"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7"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68"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69"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70"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4073533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2.xml><?xml version="1.0" encoding="utf-8"?>
<p:sldLayout xmlns:a="http://schemas.openxmlformats.org/drawingml/2006/main" xmlns:r="http://schemas.openxmlformats.org/officeDocument/2006/relationships" xmlns:p="http://schemas.openxmlformats.org/presentationml/2006/main" preserve="1" userDrawn="1">
  <p:cSld name="5 Phases with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21" name="Group 20"/>
          <p:cNvGrpSpPr/>
          <p:nvPr/>
        </p:nvGrpSpPr>
        <p:grpSpPr>
          <a:xfrm>
            <a:off x="457200" y="1506775"/>
            <a:ext cx="11258672" cy="800100"/>
            <a:chOff x="457201" y="1954069"/>
            <a:chExt cx="10257343" cy="800100"/>
          </a:xfrm>
        </p:grpSpPr>
        <p:sp>
          <p:nvSpPr>
            <p:cNvPr id="27" name="Chevron 26"/>
            <p:cNvSpPr/>
            <p:nvPr userDrawn="1"/>
          </p:nvSpPr>
          <p:spPr>
            <a:xfrm>
              <a:off x="2459213"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8" name="Pentagon 27"/>
            <p:cNvSpPr/>
            <p:nvPr userDrawn="1"/>
          </p:nvSpPr>
          <p:spPr>
            <a:xfrm>
              <a:off x="457201" y="1954069"/>
              <a:ext cx="2175251" cy="800100"/>
            </a:xfrm>
            <a:prstGeom prst="homePlate">
              <a:avLst>
                <a:gd name="adj" fmla="val 34524"/>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9" name="Chevron 28"/>
            <p:cNvSpPr/>
            <p:nvPr userDrawn="1"/>
          </p:nvSpPr>
          <p:spPr>
            <a:xfrm>
              <a:off x="44880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30" name="Chevron 29"/>
            <p:cNvSpPr/>
            <p:nvPr userDrawn="1"/>
          </p:nvSpPr>
          <p:spPr>
            <a:xfrm>
              <a:off x="6507338" y="1954069"/>
              <a:ext cx="2179034"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31" name="Chevron 30"/>
            <p:cNvSpPr/>
            <p:nvPr userDrawn="1"/>
          </p:nvSpPr>
          <p:spPr>
            <a:xfrm>
              <a:off x="8535511" y="1954069"/>
              <a:ext cx="2179033" cy="800100"/>
            </a:xfrm>
            <a:prstGeom prst="chevron">
              <a:avLst>
                <a:gd name="adj" fmla="val 33333"/>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grpSp>
      <p:sp>
        <p:nvSpPr>
          <p:cNvPr id="22" name="Text Placeholder 5"/>
          <p:cNvSpPr txBox="1">
            <a:spLocks/>
          </p:cNvSpPr>
          <p:nvPr/>
        </p:nvSpPr>
        <p:spPr>
          <a:xfrm>
            <a:off x="539565" y="1518216"/>
            <a:ext cx="1972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3" name="Text Placeholder 5"/>
          <p:cNvSpPr txBox="1">
            <a:spLocks/>
          </p:cNvSpPr>
          <p:nvPr/>
        </p:nvSpPr>
        <p:spPr>
          <a:xfrm>
            <a:off x="3004406" y="1518216"/>
            <a:ext cx="1705099"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4" name="Text Placeholder 5"/>
          <p:cNvSpPr txBox="1">
            <a:spLocks/>
          </p:cNvSpPr>
          <p:nvPr/>
        </p:nvSpPr>
        <p:spPr>
          <a:xfrm>
            <a:off x="5206036" y="1518216"/>
            <a:ext cx="1753880"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5" name="Text Placeholder 5"/>
          <p:cNvSpPr txBox="1">
            <a:spLocks/>
          </p:cNvSpPr>
          <p:nvPr/>
        </p:nvSpPr>
        <p:spPr>
          <a:xfrm>
            <a:off x="7462349"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6" name="Text Placeholder 5"/>
          <p:cNvSpPr txBox="1">
            <a:spLocks/>
          </p:cNvSpPr>
          <p:nvPr/>
        </p:nvSpPr>
        <p:spPr>
          <a:xfrm>
            <a:off x="9673273" y="1518216"/>
            <a:ext cx="1708491" cy="771096"/>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lang="en-US" sz="14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grpSp>
        <p:nvGrpSpPr>
          <p:cNvPr id="16" name="Group 15"/>
          <p:cNvGrpSpPr/>
          <p:nvPr/>
        </p:nvGrpSpPr>
        <p:grpSpPr>
          <a:xfrm>
            <a:off x="2610036" y="2385967"/>
            <a:ext cx="6647543" cy="3059157"/>
            <a:chOff x="2610036" y="2385967"/>
            <a:chExt cx="6647543" cy="3593919"/>
          </a:xfrm>
        </p:grpSpPr>
        <p:cxnSp>
          <p:nvCxnSpPr>
            <p:cNvPr id="17" name="Straight Connector 16"/>
            <p:cNvCxnSpPr/>
            <p:nvPr/>
          </p:nvCxnSpPr>
          <p:spPr>
            <a:xfrm>
              <a:off x="2610036"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830722"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7036894"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9257579" y="2385967"/>
              <a:ext cx="0" cy="359391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3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4" name="Text Placeholder 41"/>
          <p:cNvSpPr>
            <a:spLocks noGrp="1"/>
          </p:cNvSpPr>
          <p:nvPr>
            <p:ph type="body" sz="quarter" idx="15"/>
          </p:nvPr>
        </p:nvSpPr>
        <p:spPr>
          <a:xfrm>
            <a:off x="457201"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3"/>
          </p:nvPr>
        </p:nvSpPr>
        <p:spPr>
          <a:xfrm>
            <a:off x="2743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6" name="Text Placeholder 41"/>
          <p:cNvSpPr>
            <a:spLocks noGrp="1"/>
          </p:cNvSpPr>
          <p:nvPr>
            <p:ph type="body" sz="quarter" idx="34"/>
          </p:nvPr>
        </p:nvSpPr>
        <p:spPr>
          <a:xfrm>
            <a:off x="50292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7" name="Text Placeholder 41"/>
          <p:cNvSpPr>
            <a:spLocks noGrp="1"/>
          </p:cNvSpPr>
          <p:nvPr>
            <p:ph type="body" sz="quarter" idx="35"/>
          </p:nvPr>
        </p:nvSpPr>
        <p:spPr>
          <a:xfrm>
            <a:off x="7162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8" name="Text Placeholder 41"/>
          <p:cNvSpPr>
            <a:spLocks noGrp="1"/>
          </p:cNvSpPr>
          <p:nvPr>
            <p:ph type="body" sz="quarter" idx="36"/>
          </p:nvPr>
        </p:nvSpPr>
        <p:spPr>
          <a:xfrm>
            <a:off x="9448800" y="1504950"/>
            <a:ext cx="2095500" cy="802189"/>
          </a:xfrm>
        </p:spPr>
        <p:txBody>
          <a:bodyPr anchor="ctr" anchorCtr="0">
            <a:normAutofit/>
          </a:bodyPr>
          <a:lstStyle>
            <a:lvl1pPr marL="57150" indent="0" algn="ctr" defTabSz="914400" rtl="0" eaLnBrk="1" latinLnBrk="0" hangingPunct="1">
              <a:buNone/>
              <a:defRPr lang="en-US" sz="1400" kern="1200" baseline="0" dirty="0" smtClean="0">
                <a:solidFill>
                  <a:prstClr val="white"/>
                </a:solidFill>
                <a:latin typeface="+mj-lt"/>
                <a:ea typeface="+mn-ea"/>
                <a:cs typeface="+mn-cs"/>
              </a:defRPr>
            </a:lvl1pPr>
          </a:lstStyle>
          <a:p>
            <a:pPr lvl="0"/>
            <a:r>
              <a:rPr lang="en-US" dirty="0"/>
              <a:t>Click to edit Master text styles</a:t>
            </a:r>
          </a:p>
        </p:txBody>
      </p:sp>
      <p:sp>
        <p:nvSpPr>
          <p:cNvPr id="39" name="Text Placeholder 2"/>
          <p:cNvSpPr>
            <a:spLocks noGrp="1"/>
          </p:cNvSpPr>
          <p:nvPr>
            <p:ph type="body" sz="quarter" idx="37"/>
          </p:nvPr>
        </p:nvSpPr>
        <p:spPr>
          <a:xfrm>
            <a:off x="5334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4" name="Text Placeholder 43"/>
          <p:cNvSpPr>
            <a:spLocks noGrp="1"/>
          </p:cNvSpPr>
          <p:nvPr>
            <p:ph type="body" sz="quarter" idx="38"/>
          </p:nvPr>
        </p:nvSpPr>
        <p:spPr>
          <a:xfrm>
            <a:off x="5334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5" name="Text Placeholder 2"/>
          <p:cNvSpPr>
            <a:spLocks noGrp="1"/>
          </p:cNvSpPr>
          <p:nvPr>
            <p:ph type="body" sz="quarter" idx="39"/>
          </p:nvPr>
        </p:nvSpPr>
        <p:spPr>
          <a:xfrm>
            <a:off x="27432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6" name="Text Placeholder 43"/>
          <p:cNvSpPr>
            <a:spLocks noGrp="1"/>
          </p:cNvSpPr>
          <p:nvPr>
            <p:ph type="body" sz="quarter" idx="40"/>
          </p:nvPr>
        </p:nvSpPr>
        <p:spPr>
          <a:xfrm>
            <a:off x="27432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7" name="Text Placeholder 2"/>
          <p:cNvSpPr>
            <a:spLocks noGrp="1"/>
          </p:cNvSpPr>
          <p:nvPr>
            <p:ph type="body" sz="quarter" idx="41"/>
          </p:nvPr>
        </p:nvSpPr>
        <p:spPr>
          <a:xfrm>
            <a:off x="49530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48" name="Text Placeholder 43"/>
          <p:cNvSpPr>
            <a:spLocks noGrp="1"/>
          </p:cNvSpPr>
          <p:nvPr>
            <p:ph type="body" sz="quarter" idx="42"/>
          </p:nvPr>
        </p:nvSpPr>
        <p:spPr>
          <a:xfrm>
            <a:off x="49530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49" name="Text Placeholder 2"/>
          <p:cNvSpPr>
            <a:spLocks noGrp="1"/>
          </p:cNvSpPr>
          <p:nvPr>
            <p:ph type="body" sz="quarter" idx="43"/>
          </p:nvPr>
        </p:nvSpPr>
        <p:spPr>
          <a:xfrm>
            <a:off x="7172325"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0" name="Text Placeholder 43"/>
          <p:cNvSpPr>
            <a:spLocks noGrp="1"/>
          </p:cNvSpPr>
          <p:nvPr>
            <p:ph type="body" sz="quarter" idx="44"/>
          </p:nvPr>
        </p:nvSpPr>
        <p:spPr>
          <a:xfrm>
            <a:off x="7172325"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
        <p:nvSpPr>
          <p:cNvPr id="51" name="Text Placeholder 2"/>
          <p:cNvSpPr>
            <a:spLocks noGrp="1"/>
          </p:cNvSpPr>
          <p:nvPr>
            <p:ph type="body" sz="quarter" idx="45"/>
          </p:nvPr>
        </p:nvSpPr>
        <p:spPr>
          <a:xfrm>
            <a:off x="9448800" y="2489200"/>
            <a:ext cx="1955800" cy="431800"/>
          </a:xfrm>
        </p:spPr>
        <p:txBody>
          <a:bodyPr/>
          <a:lstStyle>
            <a:lvl1pPr marL="0" indent="0" algn="l" defTabSz="914400" rtl="0" eaLnBrk="1" latinLnBrk="0" hangingPunct="1">
              <a:lnSpc>
                <a:spcPct val="100000"/>
              </a:lnSpc>
              <a:spcBef>
                <a:spcPts val="1000"/>
              </a:spcBef>
              <a:buFont typeface="Wingdings" panose="05000000000000000000" pitchFamily="2" charset="2"/>
              <a:buNone/>
              <a:defRPr lang="en-US" sz="1200" kern="1200" baseline="0" dirty="0" smtClean="0">
                <a:solidFill>
                  <a:schemeClr val="accent1"/>
                </a:solidFill>
                <a:latin typeface="+mn-lt"/>
                <a:ea typeface="+mn-ea"/>
                <a:cs typeface="+mn-cs"/>
              </a:defRPr>
            </a:lvl1pPr>
            <a:lvl2pPr marL="285750" indent="-285750">
              <a:defRPr lang="en-US" sz="1200" kern="1200" baseline="0" dirty="0" smtClean="0">
                <a:solidFill>
                  <a:schemeClr val="tx2"/>
                </a:solidFill>
                <a:latin typeface="+mn-lt"/>
                <a:ea typeface="+mn-ea"/>
                <a:cs typeface="+mn-cs"/>
              </a:defRPr>
            </a:lvl2pPr>
            <a:lvl3pPr marL="628650" indent="-295275">
              <a:defRPr sz="1200"/>
            </a:lvl3pPr>
            <a:lvl4pPr>
              <a:defRPr sz="1100"/>
            </a:lvl4pPr>
            <a:lvl5pPr>
              <a:defRPr sz="1100"/>
            </a:lvl5pPr>
          </a:lstStyle>
          <a:p>
            <a:pPr lvl="0"/>
            <a:r>
              <a:rPr lang="en-US" dirty="0"/>
              <a:t>Click to edit Master text styles</a:t>
            </a:r>
          </a:p>
        </p:txBody>
      </p:sp>
      <p:sp>
        <p:nvSpPr>
          <p:cNvPr id="52" name="Text Placeholder 43"/>
          <p:cNvSpPr>
            <a:spLocks noGrp="1"/>
          </p:cNvSpPr>
          <p:nvPr>
            <p:ph type="body" sz="quarter" idx="46"/>
          </p:nvPr>
        </p:nvSpPr>
        <p:spPr>
          <a:xfrm>
            <a:off x="9448800" y="2794000"/>
            <a:ext cx="1962150" cy="27432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p:txBody>
      </p:sp>
    </p:spTree>
    <p:custDataLst>
      <p:tags r:id="rId1"/>
    </p:custDataLst>
    <p:extLst>
      <p:ext uri="{BB962C8B-B14F-4D97-AF65-F5344CB8AC3E}">
        <p14:creationId xmlns:p14="http://schemas.microsoft.com/office/powerpoint/2010/main" val="2649711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3.xml><?xml version="1.0" encoding="utf-8"?>
<p:sldLayout xmlns:a="http://schemas.openxmlformats.org/drawingml/2006/main" xmlns:r="http://schemas.openxmlformats.org/officeDocument/2006/relationships" xmlns:p="http://schemas.openxmlformats.org/presentationml/2006/main" preserve="1" userDrawn="1">
  <p:cSld name="Phases with number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7" name="Straight Connector 26"/>
          <p:cNvCxnSpPr/>
          <p:nvPr/>
        </p:nvCxnSpPr>
        <p:spPr>
          <a:xfrm>
            <a:off x="4191632"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29046"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prstClr val="white"/>
              </a:solidFill>
              <a:latin typeface="+mj-lt"/>
            </a:endParaRPr>
          </a:p>
        </p:txBody>
      </p:sp>
      <p:sp>
        <p:nvSpPr>
          <p:cNvPr id="25" name="Rectangle 24"/>
          <p:cNvSpPr/>
          <p:nvPr/>
        </p:nvSpPr>
        <p:spPr>
          <a:xfrm>
            <a:off x="4294614"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prstClr val="white"/>
              </a:solidFill>
              <a:latin typeface="+mj-lt"/>
            </a:endParaRPr>
          </a:p>
        </p:txBody>
      </p:sp>
      <p:sp>
        <p:nvSpPr>
          <p:cNvPr id="26" name="Rectangle 25"/>
          <p:cNvSpPr/>
          <p:nvPr/>
        </p:nvSpPr>
        <p:spPr>
          <a:xfrm>
            <a:off x="8132027"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mj-lt"/>
            </a:endParaRPr>
          </a:p>
        </p:txBody>
      </p:sp>
      <p:sp>
        <p:nvSpPr>
          <p:cNvPr id="30" name="Rectangle 29"/>
          <p:cNvSpPr/>
          <p:nvPr userDrawn="1"/>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31" name="Rectangle 30"/>
          <p:cNvSpPr/>
          <p:nvPr userDrawn="1"/>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32" name="Rectangle 31"/>
          <p:cNvSpPr/>
          <p:nvPr userDrawn="1"/>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36" name="TextBox 35"/>
          <p:cNvSpPr txBox="1"/>
          <p:nvPr userDrawn="1"/>
        </p:nvSpPr>
        <p:spPr>
          <a:xfrm>
            <a:off x="548802"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1</a:t>
            </a:r>
          </a:p>
        </p:txBody>
      </p:sp>
      <p:sp>
        <p:nvSpPr>
          <p:cNvPr id="37" name="TextBox 36"/>
          <p:cNvSpPr txBox="1"/>
          <p:nvPr userDrawn="1"/>
        </p:nvSpPr>
        <p:spPr>
          <a:xfrm>
            <a:off x="4380437"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2</a:t>
            </a:r>
          </a:p>
        </p:txBody>
      </p:sp>
      <p:sp>
        <p:nvSpPr>
          <p:cNvPr id="38" name="TextBox 37"/>
          <p:cNvSpPr txBox="1"/>
          <p:nvPr userDrawn="1"/>
        </p:nvSpPr>
        <p:spPr>
          <a:xfrm>
            <a:off x="8230266"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3</a:t>
            </a:r>
          </a:p>
        </p:txBody>
      </p:sp>
      <p:sp>
        <p:nvSpPr>
          <p:cNvPr id="39" name="Text Placeholder 41"/>
          <p:cNvSpPr txBox="1">
            <a:spLocks/>
          </p:cNvSpPr>
          <p:nvPr userDrawn="1"/>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0" name="Text Placeholder 41"/>
          <p:cNvSpPr txBox="1">
            <a:spLocks/>
          </p:cNvSpPr>
          <p:nvPr userDrawn="1"/>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1" name="Text Placeholder 41"/>
          <p:cNvSpPr txBox="1">
            <a:spLocks/>
          </p:cNvSpPr>
          <p:nvPr userDrawn="1"/>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43"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45"/>
          <p:cNvSpPr>
            <a:spLocks noGrp="1"/>
          </p:cNvSpPr>
          <p:nvPr>
            <p:ph type="body" sz="quarter" idx="18"/>
          </p:nvPr>
        </p:nvSpPr>
        <p:spPr>
          <a:xfrm>
            <a:off x="4572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5"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6"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7" name="Text Placeholder 45"/>
          <p:cNvSpPr>
            <a:spLocks noGrp="1"/>
          </p:cNvSpPr>
          <p:nvPr>
            <p:ph type="body" sz="quarter" idx="35"/>
          </p:nvPr>
        </p:nvSpPr>
        <p:spPr>
          <a:xfrm>
            <a:off x="431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8" name="Text Placeholder 45"/>
          <p:cNvSpPr>
            <a:spLocks noGrp="1"/>
          </p:cNvSpPr>
          <p:nvPr>
            <p:ph type="body" sz="quarter" idx="36"/>
          </p:nvPr>
        </p:nvSpPr>
        <p:spPr>
          <a:xfrm>
            <a:off x="812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3753832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4.xml><?xml version="1.0" encoding="utf-8"?>
<p:sldLayout xmlns:a="http://schemas.openxmlformats.org/drawingml/2006/main" xmlns:r="http://schemas.openxmlformats.org/officeDocument/2006/relationships" xmlns:p="http://schemas.openxmlformats.org/presentationml/2006/main" preserve="1" userDrawn="1">
  <p:cSld name="Phases with number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0" name="Straight Connector 9"/>
          <p:cNvCxnSpPr/>
          <p:nvPr/>
        </p:nvCxnSpPr>
        <p:spPr>
          <a:xfrm>
            <a:off x="8029046"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2" name="Rectangle 11"/>
          <p:cNvSpPr/>
          <p:nvPr/>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14" name="Rectangle 13"/>
          <p:cNvSpPr/>
          <p:nvPr/>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latin typeface="+mj-lt"/>
            </a:endParaRPr>
          </a:p>
        </p:txBody>
      </p:sp>
      <p:sp>
        <p:nvSpPr>
          <p:cNvPr id="26" name="Rectangle 25"/>
          <p:cNvSpPr/>
          <p:nvPr/>
        </p:nvSpPr>
        <p:spPr>
          <a:xfrm>
            <a:off x="457200"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prstClr val="white"/>
              </a:solidFill>
              <a:latin typeface="+mj-lt"/>
            </a:endParaRPr>
          </a:p>
        </p:txBody>
      </p:sp>
      <p:sp>
        <p:nvSpPr>
          <p:cNvPr id="27" name="Rectangle 26"/>
          <p:cNvSpPr/>
          <p:nvPr/>
        </p:nvSpPr>
        <p:spPr>
          <a:xfrm>
            <a:off x="4294614"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600" dirty="0">
              <a:solidFill>
                <a:prstClr val="white"/>
              </a:solidFill>
              <a:latin typeface="+mj-lt"/>
            </a:endParaRPr>
          </a:p>
        </p:txBody>
      </p:sp>
      <p:sp>
        <p:nvSpPr>
          <p:cNvPr id="28" name="Rectangle 27"/>
          <p:cNvSpPr/>
          <p:nvPr/>
        </p:nvSpPr>
        <p:spPr>
          <a:xfrm>
            <a:off x="8132027"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latin typeface="+mj-lt"/>
            </a:endParaRPr>
          </a:p>
        </p:txBody>
      </p:sp>
      <p:sp>
        <p:nvSpPr>
          <p:cNvPr id="16" name="TextBox 15"/>
          <p:cNvSpPr txBox="1"/>
          <p:nvPr/>
        </p:nvSpPr>
        <p:spPr>
          <a:xfrm>
            <a:off x="548802"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1</a:t>
            </a:r>
          </a:p>
        </p:txBody>
      </p:sp>
      <p:sp>
        <p:nvSpPr>
          <p:cNvPr id="17" name="TextBox 16"/>
          <p:cNvSpPr txBox="1"/>
          <p:nvPr/>
        </p:nvSpPr>
        <p:spPr>
          <a:xfrm>
            <a:off x="4380437"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2</a:t>
            </a:r>
          </a:p>
        </p:txBody>
      </p:sp>
      <p:sp>
        <p:nvSpPr>
          <p:cNvPr id="18" name="TextBox 17"/>
          <p:cNvSpPr txBox="1"/>
          <p:nvPr/>
        </p:nvSpPr>
        <p:spPr>
          <a:xfrm>
            <a:off x="8230266" y="1596258"/>
            <a:ext cx="392009" cy="615553"/>
          </a:xfrm>
          <a:prstGeom prst="rect">
            <a:avLst/>
          </a:prstGeom>
          <a:noFill/>
        </p:spPr>
        <p:txBody>
          <a:bodyPr wrap="none" lIns="0" tIns="0" rIns="0" bIns="0" rtlCol="0">
            <a:spAutoFit/>
          </a:bodyPr>
          <a:lstStyle/>
          <a:p>
            <a:r>
              <a:rPr lang="en-US" sz="4000" b="1" dirty="0">
                <a:solidFill>
                  <a:schemeClr val="accent1">
                    <a:lumMod val="60000"/>
                    <a:lumOff val="40000"/>
                  </a:schemeClr>
                </a:solidFill>
              </a:rPr>
              <a:t>3</a:t>
            </a:r>
          </a:p>
        </p:txBody>
      </p:sp>
      <p:sp>
        <p:nvSpPr>
          <p:cNvPr id="19" name="Text Placeholder 41"/>
          <p:cNvSpPr txBox="1">
            <a:spLocks/>
          </p:cNvSpPr>
          <p:nvPr/>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0" name="Text Placeholder 41"/>
          <p:cNvSpPr txBox="1">
            <a:spLocks/>
          </p:cNvSpPr>
          <p:nvPr/>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21" name="Text Placeholder 41"/>
          <p:cNvSpPr txBox="1">
            <a:spLocks/>
          </p:cNvSpPr>
          <p:nvPr/>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25" name="Straight Connector 24"/>
          <p:cNvCxnSpPr/>
          <p:nvPr/>
        </p:nvCxnSpPr>
        <p:spPr>
          <a:xfrm>
            <a:off x="4197275"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9"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2"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3" name="Text Placeholder 45"/>
          <p:cNvSpPr>
            <a:spLocks noGrp="1"/>
          </p:cNvSpPr>
          <p:nvPr>
            <p:ph type="body" sz="quarter" idx="18"/>
          </p:nvPr>
        </p:nvSpPr>
        <p:spPr>
          <a:xfrm>
            <a:off x="4572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4"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6" name="Text Placeholder 45"/>
          <p:cNvSpPr>
            <a:spLocks noGrp="1"/>
          </p:cNvSpPr>
          <p:nvPr>
            <p:ph type="body" sz="quarter" idx="35"/>
          </p:nvPr>
        </p:nvSpPr>
        <p:spPr>
          <a:xfrm>
            <a:off x="431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7" name="Text Placeholder 45"/>
          <p:cNvSpPr>
            <a:spLocks noGrp="1"/>
          </p:cNvSpPr>
          <p:nvPr>
            <p:ph type="body" sz="quarter" idx="36"/>
          </p:nvPr>
        </p:nvSpPr>
        <p:spPr>
          <a:xfrm>
            <a:off x="812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3974974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5.xml><?xml version="1.0" encoding="utf-8"?>
<p:sldLayout xmlns:a="http://schemas.openxmlformats.org/drawingml/2006/main" xmlns:r="http://schemas.openxmlformats.org/officeDocument/2006/relationships" xmlns:p="http://schemas.openxmlformats.org/presentationml/2006/main" preserve="1" userDrawn="1">
  <p:cSld name="Flow chart with takeaway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grpSp>
        <p:nvGrpSpPr>
          <p:cNvPr id="9" name="Group 8"/>
          <p:cNvGrpSpPr/>
          <p:nvPr userDrawn="1"/>
        </p:nvGrpSpPr>
        <p:grpSpPr>
          <a:xfrm>
            <a:off x="457199" y="1504950"/>
            <a:ext cx="11277601" cy="3405142"/>
            <a:chOff x="457200" y="1601055"/>
            <a:chExt cx="8229600" cy="3212932"/>
          </a:xfrm>
        </p:grpSpPr>
        <p:cxnSp>
          <p:nvCxnSpPr>
            <p:cNvPr id="10" name="Straight Connector 9"/>
            <p:cNvCxnSpPr/>
            <p:nvPr/>
          </p:nvCxnSpPr>
          <p:spPr>
            <a:xfrm>
              <a:off x="5520042" y="4323684"/>
              <a:ext cx="1270674" cy="0"/>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nvGrpSpPr>
            <p:cNvPr id="11" name="Group 10"/>
            <p:cNvGrpSpPr/>
            <p:nvPr/>
          </p:nvGrpSpPr>
          <p:grpSpPr>
            <a:xfrm>
              <a:off x="5520042" y="2091359"/>
              <a:ext cx="1283374" cy="1116162"/>
              <a:chOff x="5520042" y="2091359"/>
              <a:chExt cx="1283374" cy="1116162"/>
            </a:xfrm>
          </p:grpSpPr>
          <p:cxnSp>
            <p:nvCxnSpPr>
              <p:cNvPr id="22" name="Elbow Connector 21"/>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3" name="Straight Connector 22"/>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grpSp>
          <p:nvGrpSpPr>
            <p:cNvPr id="12" name="Group 11"/>
            <p:cNvGrpSpPr/>
            <p:nvPr/>
          </p:nvGrpSpPr>
          <p:grpSpPr>
            <a:xfrm>
              <a:off x="2359565" y="2652674"/>
              <a:ext cx="1283374" cy="1674882"/>
              <a:chOff x="5520042" y="2091359"/>
              <a:chExt cx="1283374" cy="1116162"/>
            </a:xfrm>
          </p:grpSpPr>
          <p:cxnSp>
            <p:nvCxnSpPr>
              <p:cNvPr id="20" name="Elbow Connector 19"/>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1" name="Straight Connector 20"/>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sp>
          <p:nvSpPr>
            <p:cNvPr id="14" name="Rectangle 13"/>
            <p:cNvSpPr/>
            <p:nvPr/>
          </p:nvSpPr>
          <p:spPr>
            <a:xfrm>
              <a:off x="457200" y="2996258"/>
              <a:ext cx="1896084" cy="980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5" name="Rectangle 14"/>
            <p:cNvSpPr/>
            <p:nvPr/>
          </p:nvSpPr>
          <p:spPr>
            <a:xfrm>
              <a:off x="3623958" y="3833380"/>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6" name="Rectangle 15"/>
            <p:cNvSpPr/>
            <p:nvPr/>
          </p:nvSpPr>
          <p:spPr>
            <a:xfrm>
              <a:off x="6790716" y="2717217"/>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7" name="Rectangle 16"/>
            <p:cNvSpPr/>
            <p:nvPr/>
          </p:nvSpPr>
          <p:spPr>
            <a:xfrm>
              <a:off x="6790716" y="3833380"/>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8" name="Rectangle 17"/>
            <p:cNvSpPr/>
            <p:nvPr/>
          </p:nvSpPr>
          <p:spPr>
            <a:xfrm>
              <a:off x="3623958" y="2159136"/>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9" name="Rectangle 18"/>
            <p:cNvSpPr/>
            <p:nvPr/>
          </p:nvSpPr>
          <p:spPr>
            <a:xfrm>
              <a:off x="6790716" y="1601055"/>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grpSp>
      <p:sp>
        <p:nvSpPr>
          <p:cNvPr id="24" name="Text Placeholder 4"/>
          <p:cNvSpPr>
            <a:spLocks noGrp="1"/>
          </p:cNvSpPr>
          <p:nvPr>
            <p:ph type="body" sz="quarter" idx="18"/>
          </p:nvPr>
        </p:nvSpPr>
        <p:spPr>
          <a:xfrm>
            <a:off x="463552" y="30018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5" name="Text Placeholder 4"/>
          <p:cNvSpPr>
            <a:spLocks noGrp="1"/>
          </p:cNvSpPr>
          <p:nvPr>
            <p:ph type="body" sz="quarter" idx="19"/>
          </p:nvPr>
        </p:nvSpPr>
        <p:spPr>
          <a:xfrm>
            <a:off x="4803775" y="2088903"/>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6" name="Text Placeholder 4"/>
          <p:cNvSpPr>
            <a:spLocks noGrp="1"/>
          </p:cNvSpPr>
          <p:nvPr>
            <p:ph type="body" sz="quarter" idx="33"/>
          </p:nvPr>
        </p:nvSpPr>
        <p:spPr>
          <a:xfrm>
            <a:off x="4803775" y="3886200"/>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7" name="Text Placeholder 4"/>
          <p:cNvSpPr>
            <a:spLocks noGrp="1"/>
          </p:cNvSpPr>
          <p:nvPr>
            <p:ph type="body" sz="quarter" idx="34"/>
          </p:nvPr>
        </p:nvSpPr>
        <p:spPr>
          <a:xfrm>
            <a:off x="9137652" y="15159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8" name="Text Placeholder 4"/>
          <p:cNvSpPr>
            <a:spLocks noGrp="1"/>
          </p:cNvSpPr>
          <p:nvPr>
            <p:ph type="body" sz="quarter" idx="35"/>
          </p:nvPr>
        </p:nvSpPr>
        <p:spPr>
          <a:xfrm>
            <a:off x="9137652" y="26924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9" name="Text Placeholder 4"/>
          <p:cNvSpPr>
            <a:spLocks noGrp="1"/>
          </p:cNvSpPr>
          <p:nvPr>
            <p:ph type="body" sz="quarter" idx="36"/>
          </p:nvPr>
        </p:nvSpPr>
        <p:spPr>
          <a:xfrm>
            <a:off x="9137652" y="38862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459520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6.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2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331"/>
            <a:ext cx="11277600" cy="2325270"/>
            <a:chOff x="447675" y="1601056"/>
            <a:chExt cx="8239125" cy="2325270"/>
          </a:xfrm>
        </p:grpSpPr>
        <p:sp>
          <p:nvSpPr>
            <p:cNvPr id="9" name="Rectangle 8"/>
            <p:cNvSpPr/>
            <p:nvPr/>
          </p:nvSpPr>
          <p:spPr>
            <a:xfrm>
              <a:off x="2802054" y="1601056"/>
              <a:ext cx="3548394" cy="922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0" name="Rectangle 9"/>
            <p:cNvSpPr/>
            <p:nvPr/>
          </p:nvSpPr>
          <p:spPr>
            <a:xfrm>
              <a:off x="5138406"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cxnSp>
          <p:nvCxnSpPr>
            <p:cNvPr id="11" name="Elbow Connector 10"/>
            <p:cNvCxnSpPr>
              <a:stCxn id="14" idx="0"/>
              <a:endCxn id="10" idx="0"/>
            </p:cNvCxnSpPr>
            <p:nvPr/>
          </p:nvCxnSpPr>
          <p:spPr>
            <a:xfrm rot="5400000" flipH="1" flipV="1">
              <a:off x="4567237" y="658908"/>
              <a:ext cx="12700" cy="4690731"/>
            </a:xfrm>
            <a:prstGeom prst="bentConnector3">
              <a:avLst>
                <a:gd name="adj1" fmla="val 18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Straight Connector 11"/>
            <p:cNvCxnSpPr/>
            <p:nvPr/>
          </p:nvCxnSpPr>
          <p:spPr>
            <a:xfrm>
              <a:off x="4566726" y="2523109"/>
              <a:ext cx="0" cy="25819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4" name="Rectangle 13"/>
            <p:cNvSpPr/>
            <p:nvPr/>
          </p:nvSpPr>
          <p:spPr>
            <a:xfrm>
              <a:off x="447675"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grpSp>
      <p:sp>
        <p:nvSpPr>
          <p:cNvPr id="15"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6" name="Text Placeholder 4"/>
          <p:cNvSpPr>
            <a:spLocks noGrp="1"/>
          </p:cNvSpPr>
          <p:nvPr>
            <p:ph type="body" sz="quarter" idx="18"/>
          </p:nvPr>
        </p:nvSpPr>
        <p:spPr>
          <a:xfrm>
            <a:off x="3663952" y="1541372"/>
            <a:ext cx="4870448"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17" name="Text Placeholder 4"/>
          <p:cNvSpPr>
            <a:spLocks noGrp="1"/>
          </p:cNvSpPr>
          <p:nvPr>
            <p:ph type="body" sz="quarter" idx="19"/>
          </p:nvPr>
        </p:nvSpPr>
        <p:spPr>
          <a:xfrm>
            <a:off x="434975"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18" name="Text Placeholder 4"/>
          <p:cNvSpPr>
            <a:spLocks noGrp="1"/>
          </p:cNvSpPr>
          <p:nvPr>
            <p:ph type="body" sz="quarter" idx="24"/>
          </p:nvPr>
        </p:nvSpPr>
        <p:spPr>
          <a:xfrm>
            <a:off x="6858000"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645260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3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457200" y="1515330"/>
            <a:ext cx="11277600" cy="3656745"/>
            <a:chOff x="457200" y="1601054"/>
            <a:chExt cx="8229600" cy="3656745"/>
          </a:xfrm>
        </p:grpSpPr>
        <p:cxnSp>
          <p:nvCxnSpPr>
            <p:cNvPr id="10" name="Elbow Connector 9"/>
            <p:cNvCxnSpPr/>
            <p:nvPr/>
          </p:nvCxnSpPr>
          <p:spPr>
            <a:xfrm rot="5400000">
              <a:off x="2095710" y="3369871"/>
              <a:ext cx="471905" cy="1495327"/>
            </a:xfrm>
            <a:prstGeom prst="bentConnector3">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1" name="Straight Connector 10"/>
            <p:cNvCxnSpPr/>
            <p:nvPr/>
          </p:nvCxnSpPr>
          <p:spPr>
            <a:xfrm>
              <a:off x="6059169" y="3890493"/>
              <a:ext cx="0" cy="202937"/>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Elbow Connector 11"/>
            <p:cNvCxnSpPr/>
            <p:nvPr/>
          </p:nvCxnSpPr>
          <p:spPr>
            <a:xfrm rot="5400000" flipH="1" flipV="1">
              <a:off x="6070645" y="2863937"/>
              <a:ext cx="17413" cy="2979100"/>
            </a:xfrm>
            <a:prstGeom prst="bentConnector3">
              <a:avLst>
                <a:gd name="adj1" fmla="val 1417941"/>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4" name="Elbow Connector 13"/>
            <p:cNvCxnSpPr/>
            <p:nvPr/>
          </p:nvCxnSpPr>
          <p:spPr>
            <a:xfrm rot="5400000" flipH="1" flipV="1">
              <a:off x="4569070" y="1487721"/>
              <a:ext cx="17413" cy="2979100"/>
            </a:xfrm>
            <a:prstGeom prst="bentConnector3">
              <a:avLst>
                <a:gd name="adj1" fmla="val 1275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5" name="Straight Connector 14"/>
            <p:cNvCxnSpPr/>
            <p:nvPr/>
          </p:nvCxnSpPr>
          <p:spPr>
            <a:xfrm>
              <a:off x="4568166" y="2502986"/>
              <a:ext cx="0" cy="256884"/>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6" name="Rectangle 15"/>
            <p:cNvSpPr/>
            <p:nvPr/>
          </p:nvSpPr>
          <p:spPr>
            <a:xfrm>
              <a:off x="457200"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7" name="Rectangle 16"/>
            <p:cNvSpPr/>
            <p:nvPr/>
          </p:nvSpPr>
          <p:spPr>
            <a:xfrm>
              <a:off x="34541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8" name="Rectangle 17"/>
            <p:cNvSpPr/>
            <p:nvPr/>
          </p:nvSpPr>
          <p:spPr>
            <a:xfrm>
              <a:off x="64332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sp>
          <p:nvSpPr>
            <p:cNvPr id="19" name="Rectangle 18"/>
            <p:cNvSpPr/>
            <p:nvPr/>
          </p:nvSpPr>
          <p:spPr>
            <a:xfrm>
              <a:off x="19525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0" name="Rectangle 19"/>
            <p:cNvSpPr/>
            <p:nvPr/>
          </p:nvSpPr>
          <p:spPr>
            <a:xfrm>
              <a:off x="49316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1" name="Rectangle 20"/>
            <p:cNvSpPr/>
            <p:nvPr/>
          </p:nvSpPr>
          <p:spPr>
            <a:xfrm>
              <a:off x="3446129" y="1601054"/>
              <a:ext cx="2253598" cy="90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chemeClr val="bg1"/>
                </a:solidFill>
              </a:endParaRPr>
            </a:p>
          </p:txBody>
        </p:sp>
      </p:grpSp>
      <p:sp>
        <p:nvSpPr>
          <p:cNvPr id="2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4"/>
          <p:cNvSpPr>
            <a:spLocks noGrp="1"/>
          </p:cNvSpPr>
          <p:nvPr>
            <p:ph type="body" sz="quarter" idx="18"/>
          </p:nvPr>
        </p:nvSpPr>
        <p:spPr>
          <a:xfrm>
            <a:off x="4578351" y="1541372"/>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0" name="Text Placeholder 4"/>
          <p:cNvSpPr>
            <a:spLocks noGrp="1"/>
          </p:cNvSpPr>
          <p:nvPr>
            <p:ph type="body" sz="quarter" idx="25"/>
          </p:nvPr>
        </p:nvSpPr>
        <p:spPr>
          <a:xfrm>
            <a:off x="492066" y="4273549"/>
            <a:ext cx="3033216"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1" name="Text Placeholder 4"/>
          <p:cNvSpPr>
            <a:spLocks noGrp="1"/>
          </p:cNvSpPr>
          <p:nvPr>
            <p:ph type="body" sz="quarter" idx="26"/>
          </p:nvPr>
        </p:nvSpPr>
        <p:spPr>
          <a:xfrm>
            <a:off x="4610719" y="4273549"/>
            <a:ext cx="3017622"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2" name="Text Placeholder 4"/>
          <p:cNvSpPr>
            <a:spLocks noGrp="1"/>
          </p:cNvSpPr>
          <p:nvPr>
            <p:ph type="body" sz="quarter" idx="27"/>
          </p:nvPr>
        </p:nvSpPr>
        <p:spPr>
          <a:xfrm>
            <a:off x="8671172" y="4273549"/>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3" name="Text Placeholder 4"/>
          <p:cNvSpPr>
            <a:spLocks noGrp="1"/>
          </p:cNvSpPr>
          <p:nvPr>
            <p:ph type="body" sz="quarter" idx="19"/>
          </p:nvPr>
        </p:nvSpPr>
        <p:spPr>
          <a:xfrm>
            <a:off x="2548221"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34" name="Text Placeholder 4"/>
          <p:cNvSpPr>
            <a:spLocks noGrp="1"/>
          </p:cNvSpPr>
          <p:nvPr>
            <p:ph type="body" sz="quarter" idx="24"/>
          </p:nvPr>
        </p:nvSpPr>
        <p:spPr>
          <a:xfrm>
            <a:off x="6609046"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4194284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800"/>
          </a:p>
        </p:txBody>
      </p:sp>
      <p:sp>
        <p:nvSpPr>
          <p:cNvPr id="3" name="Text Placeholder 2"/>
          <p:cNvSpPr>
            <a:spLocks noGrp="1"/>
          </p:cNvSpPr>
          <p:nvPr>
            <p:ph type="body" idx="1"/>
          </p:nvPr>
        </p:nvSpPr>
        <p:spPr>
          <a:xfrm>
            <a:off x="454736" y="3617981"/>
            <a:ext cx="11277600" cy="430203"/>
          </a:xfrm>
        </p:spPr>
        <p:txBody>
          <a:bodyPr>
            <a:normAutofit/>
          </a:bodyPr>
          <a:lstStyle>
            <a:lvl1pPr marL="0" indent="0">
              <a:buNone/>
              <a:defRPr sz="1800" baseline="0">
                <a:solidFill>
                  <a:schemeClr val="tx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sp>
        <p:nvSpPr>
          <p:cNvPr id="7" name="Title 6"/>
          <p:cNvSpPr>
            <a:spLocks noGrp="1"/>
          </p:cNvSpPr>
          <p:nvPr>
            <p:ph type="title"/>
          </p:nvPr>
        </p:nvSpPr>
        <p:spPr>
          <a:xfrm>
            <a:off x="457200" y="2605155"/>
            <a:ext cx="11277600" cy="939801"/>
          </a:xfrm>
        </p:spPr>
        <p:txBody>
          <a:bodyPr>
            <a:normAutofit/>
          </a:bodyPr>
          <a:lstStyle>
            <a:lvl1pPr>
              <a:defRPr sz="2400" baseline="0">
                <a:solidFill>
                  <a:schemeClr val="tx2"/>
                </a:solidFill>
              </a:defRPr>
            </a:lvl1pPr>
          </a:lstStyle>
          <a:p>
            <a:r>
              <a:rPr lang="en-US" dirty="0"/>
              <a:t>Click to edit Master title style</a:t>
            </a:r>
          </a:p>
        </p:txBody>
      </p:sp>
      <p:sp>
        <p:nvSpPr>
          <p:cNvPr id="14"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15" name="Freeform 14"/>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1"/>
    </p:custDataLst>
    <p:extLst>
      <p:ext uri="{BB962C8B-B14F-4D97-AF65-F5344CB8AC3E}">
        <p14:creationId xmlns:p14="http://schemas.microsoft.com/office/powerpoint/2010/main" val="3257518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Executive Summary Block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3"/>
          <p:cNvSpPr txBox="1">
            <a:spLocks/>
          </p:cNvSpPr>
          <p:nvPr/>
        </p:nvSpPr>
        <p:spPr>
          <a:xfrm>
            <a:off x="457199" y="1514771"/>
            <a:ext cx="2831003" cy="751412"/>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0" name="Text Placeholder 3"/>
          <p:cNvSpPr txBox="1">
            <a:spLocks/>
          </p:cNvSpPr>
          <p:nvPr/>
        </p:nvSpPr>
        <p:spPr>
          <a:xfrm>
            <a:off x="457199" y="2665168"/>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1" name="Text Placeholder 3"/>
          <p:cNvSpPr txBox="1">
            <a:spLocks/>
          </p:cNvSpPr>
          <p:nvPr/>
        </p:nvSpPr>
        <p:spPr>
          <a:xfrm>
            <a:off x="457199" y="3817279"/>
            <a:ext cx="2831003" cy="762180"/>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16" name="Straight Connector 15"/>
          <p:cNvCxnSpPr/>
          <p:nvPr/>
        </p:nvCxnSpPr>
        <p:spPr>
          <a:xfrm>
            <a:off x="457199" y="2470202"/>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199" y="3622313"/>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Text Placeholder 3"/>
          <p:cNvSpPr txBox="1">
            <a:spLocks/>
          </p:cNvSpPr>
          <p:nvPr/>
        </p:nvSpPr>
        <p:spPr>
          <a:xfrm>
            <a:off x="457199" y="4960923"/>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cxnSp>
        <p:nvCxnSpPr>
          <p:cNvPr id="20" name="Straight Connector 19"/>
          <p:cNvCxnSpPr/>
          <p:nvPr/>
        </p:nvCxnSpPr>
        <p:spPr>
          <a:xfrm>
            <a:off x="457199" y="4774425"/>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Text Placeholder 2"/>
          <p:cNvSpPr>
            <a:spLocks noGrp="1"/>
          </p:cNvSpPr>
          <p:nvPr>
            <p:ph type="body" sz="quarter" idx="28"/>
          </p:nvPr>
        </p:nvSpPr>
        <p:spPr>
          <a:xfrm>
            <a:off x="457200" y="15113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29"/>
          </p:nvPr>
        </p:nvSpPr>
        <p:spPr>
          <a:xfrm>
            <a:off x="457200" y="26670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0"/>
          </p:nvPr>
        </p:nvSpPr>
        <p:spPr>
          <a:xfrm>
            <a:off x="457200" y="38227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457200" y="49784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 name="Text Placeholder 2"/>
          <p:cNvSpPr>
            <a:spLocks noGrp="1"/>
          </p:cNvSpPr>
          <p:nvPr>
            <p:ph type="body" sz="quarter" idx="32"/>
          </p:nvPr>
        </p:nvSpPr>
        <p:spPr>
          <a:xfrm>
            <a:off x="3568700" y="13970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3"/>
          </p:nvPr>
        </p:nvSpPr>
        <p:spPr>
          <a:xfrm>
            <a:off x="3568700" y="2514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4"/>
          </p:nvPr>
        </p:nvSpPr>
        <p:spPr>
          <a:xfrm>
            <a:off x="3568700" y="3657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5"/>
          </p:nvPr>
        </p:nvSpPr>
        <p:spPr>
          <a:xfrm>
            <a:off x="3568700" y="48133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237448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 pic 2 speakers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0" name="Text Placeholder 6"/>
          <p:cNvSpPr>
            <a:spLocks noGrp="1"/>
          </p:cNvSpPr>
          <p:nvPr>
            <p:ph type="body" sz="quarter" idx="16"/>
          </p:nvPr>
        </p:nvSpPr>
        <p:spPr>
          <a:xfrm>
            <a:off x="8129775" y="4893733"/>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31" name="Picture Placeholder 8"/>
          <p:cNvSpPr>
            <a:spLocks noGrp="1"/>
          </p:cNvSpPr>
          <p:nvPr>
            <p:ph type="pic" sz="quarter" idx="17"/>
          </p:nvPr>
        </p:nvSpPr>
        <p:spPr>
          <a:xfrm>
            <a:off x="7288529" y="4893011"/>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2" name="Group 11"/>
          <p:cNvGrpSpPr/>
          <p:nvPr userDrawn="1"/>
        </p:nvGrpSpPr>
        <p:grpSpPr>
          <a:xfrm>
            <a:off x="454818" y="3261416"/>
            <a:ext cx="1017365" cy="520285"/>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4093510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hases with number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7" name="Straight Connector 26"/>
          <p:cNvCxnSpPr/>
          <p:nvPr/>
        </p:nvCxnSpPr>
        <p:spPr>
          <a:xfrm>
            <a:off x="4191632"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8029046" y="1510026"/>
            <a:ext cx="0" cy="388620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457200"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5" name="Rectangle 24"/>
          <p:cNvSpPr/>
          <p:nvPr/>
        </p:nvSpPr>
        <p:spPr>
          <a:xfrm>
            <a:off x="4294614"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6" name="Rectangle 25"/>
          <p:cNvSpPr/>
          <p:nvPr/>
        </p:nvSpPr>
        <p:spPr>
          <a:xfrm>
            <a:off x="8132027" y="5341362"/>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30" name="Rectangle 29"/>
          <p:cNvSpPr/>
          <p:nvPr userDrawn="1"/>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1" name="Rectangle 30"/>
          <p:cNvSpPr/>
          <p:nvPr userDrawn="1"/>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2" name="Rectangle 31"/>
          <p:cNvSpPr/>
          <p:nvPr userDrawn="1"/>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36" name="TextBox 35"/>
          <p:cNvSpPr txBox="1"/>
          <p:nvPr userDrawn="1"/>
        </p:nvSpPr>
        <p:spPr>
          <a:xfrm>
            <a:off x="548802"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1</a:t>
            </a:r>
          </a:p>
        </p:txBody>
      </p:sp>
      <p:sp>
        <p:nvSpPr>
          <p:cNvPr id="37" name="TextBox 36"/>
          <p:cNvSpPr txBox="1"/>
          <p:nvPr userDrawn="1"/>
        </p:nvSpPr>
        <p:spPr>
          <a:xfrm>
            <a:off x="4380437"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2</a:t>
            </a:r>
          </a:p>
        </p:txBody>
      </p:sp>
      <p:sp>
        <p:nvSpPr>
          <p:cNvPr id="38" name="TextBox 37"/>
          <p:cNvSpPr txBox="1"/>
          <p:nvPr userDrawn="1"/>
        </p:nvSpPr>
        <p:spPr>
          <a:xfrm>
            <a:off x="8230266"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3</a:t>
            </a:r>
          </a:p>
        </p:txBody>
      </p:sp>
      <p:sp>
        <p:nvSpPr>
          <p:cNvPr id="39" name="Text Placeholder 41"/>
          <p:cNvSpPr txBox="1">
            <a:spLocks/>
          </p:cNvSpPr>
          <p:nvPr userDrawn="1"/>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0" name="Text Placeholder 41"/>
          <p:cNvSpPr txBox="1">
            <a:spLocks/>
          </p:cNvSpPr>
          <p:nvPr userDrawn="1"/>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1" name="Text Placeholder 41"/>
          <p:cNvSpPr txBox="1">
            <a:spLocks/>
          </p:cNvSpPr>
          <p:nvPr userDrawn="1"/>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43"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4" name="Text Placeholder 45"/>
          <p:cNvSpPr>
            <a:spLocks noGrp="1"/>
          </p:cNvSpPr>
          <p:nvPr>
            <p:ph type="body" sz="quarter" idx="18"/>
          </p:nvPr>
        </p:nvSpPr>
        <p:spPr>
          <a:xfrm>
            <a:off x="4572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5"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6"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47" name="Text Placeholder 45"/>
          <p:cNvSpPr>
            <a:spLocks noGrp="1"/>
          </p:cNvSpPr>
          <p:nvPr>
            <p:ph type="body" sz="quarter" idx="35"/>
          </p:nvPr>
        </p:nvSpPr>
        <p:spPr>
          <a:xfrm>
            <a:off x="431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8" name="Text Placeholder 45"/>
          <p:cNvSpPr>
            <a:spLocks noGrp="1"/>
          </p:cNvSpPr>
          <p:nvPr>
            <p:ph type="body" sz="quarter" idx="36"/>
          </p:nvPr>
        </p:nvSpPr>
        <p:spPr>
          <a:xfrm>
            <a:off x="8128000" y="2449058"/>
            <a:ext cx="3619500" cy="2808742"/>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1313007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0.xml><?xml version="1.0" encoding="utf-8"?>
<p:sldLayout xmlns:a="http://schemas.openxmlformats.org/drawingml/2006/main" xmlns:r="http://schemas.openxmlformats.org/officeDocument/2006/relationships" xmlns:p="http://schemas.openxmlformats.org/presentationml/2006/main" preserve="1" userDrawn="1">
  <p:cSld name="Text and Picture no titl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Picture Placeholder 2"/>
          <p:cNvSpPr>
            <a:spLocks noGrp="1"/>
          </p:cNvSpPr>
          <p:nvPr>
            <p:ph type="pic" sz="quarter" idx="28"/>
          </p:nvPr>
        </p:nvSpPr>
        <p:spPr>
          <a:xfrm>
            <a:off x="6489700" y="1498600"/>
            <a:ext cx="5257800" cy="4343400"/>
          </a:xfrm>
        </p:spPr>
        <p:txBody>
          <a:bodyPr/>
          <a:lstStyle/>
          <a:p>
            <a:endParaRPr lang="en-US"/>
          </a:p>
        </p:txBody>
      </p:sp>
      <p:sp>
        <p:nvSpPr>
          <p:cNvPr id="9" name="Text Placeholder 13"/>
          <p:cNvSpPr>
            <a:spLocks noGrp="1"/>
          </p:cNvSpPr>
          <p:nvPr>
            <p:ph type="body" sz="quarter" idx="29"/>
          </p:nvPr>
        </p:nvSpPr>
        <p:spPr>
          <a:xfrm>
            <a:off x="457200" y="1498600"/>
            <a:ext cx="5359400" cy="4421302"/>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36351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1.xml><?xml version="1.0" encoding="utf-8"?>
<p:sldLayout xmlns:a="http://schemas.openxmlformats.org/drawingml/2006/main" xmlns:r="http://schemas.openxmlformats.org/officeDocument/2006/relationships" xmlns:p="http://schemas.openxmlformats.org/presentationml/2006/main" preserve="1" userDrawn="1">
  <p:cSld name="Text and Picture no titles with takeaway">
    <p:spTree>
      <p:nvGrpSpPr>
        <p:cNvPr id="1" name=""/>
        <p:cNvGrpSpPr/>
        <p:nvPr/>
      </p:nvGrpSpPr>
      <p:grpSpPr>
        <a:xfrm>
          <a:off x="0" y="0"/>
          <a:ext cx="0" cy="0"/>
          <a:chOff x="0" y="0"/>
          <a:chExt cx="0" cy="0"/>
        </a:xfrm>
      </p:grpSpPr>
      <p:sp>
        <p:nvSpPr>
          <p:cNvPr id="3" name="Picture Placeholder 2"/>
          <p:cNvSpPr>
            <a:spLocks noGrp="1"/>
          </p:cNvSpPr>
          <p:nvPr>
            <p:ph type="pic" sz="quarter" idx="28"/>
          </p:nvPr>
        </p:nvSpPr>
        <p:spPr>
          <a:xfrm>
            <a:off x="6489700" y="1498600"/>
            <a:ext cx="5257800" cy="3886200"/>
          </a:xfrm>
        </p:spPr>
        <p:txBody>
          <a:bodyPr/>
          <a:lstStyle/>
          <a:p>
            <a:endParaRPr lang="en-US"/>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 name="Text Placeholder 13"/>
          <p:cNvSpPr>
            <a:spLocks noGrp="1"/>
          </p:cNvSpPr>
          <p:nvPr>
            <p:ph type="body" sz="quarter" idx="29"/>
          </p:nvPr>
        </p:nvSpPr>
        <p:spPr>
          <a:xfrm>
            <a:off x="457200" y="1498600"/>
            <a:ext cx="5359400" cy="3898900"/>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759884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2.xml><?xml version="1.0" encoding="utf-8"?>
<p:sldLayout xmlns:a="http://schemas.openxmlformats.org/drawingml/2006/main" xmlns:r="http://schemas.openxmlformats.org/officeDocument/2006/relationships" xmlns:p="http://schemas.openxmlformats.org/presentationml/2006/main" preserve="1" userDrawn="1">
  <p:cSld name="Two Buckets with underlin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12"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16"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7" name="Text Placeholder 20"/>
          <p:cNvSpPr>
            <a:spLocks noGrp="1"/>
          </p:cNvSpPr>
          <p:nvPr>
            <p:ph type="body" sz="quarter" idx="30"/>
          </p:nvPr>
        </p:nvSpPr>
        <p:spPr>
          <a:xfrm>
            <a:off x="5334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9" name="Text Placeholder 20"/>
          <p:cNvSpPr>
            <a:spLocks noGrp="1"/>
          </p:cNvSpPr>
          <p:nvPr>
            <p:ph type="body" sz="quarter" idx="32"/>
          </p:nvPr>
        </p:nvSpPr>
        <p:spPr>
          <a:xfrm>
            <a:off x="64897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48451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3.xml><?xml version="1.0" encoding="utf-8"?>
<p:sldLayout xmlns:a="http://schemas.openxmlformats.org/drawingml/2006/main" xmlns:r="http://schemas.openxmlformats.org/officeDocument/2006/relationships" xmlns:p="http://schemas.openxmlformats.org/presentationml/2006/main" preserve="1" userDrawn="1">
  <p:cSld name="Two Buckets with underlin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Text Placeholder 20"/>
          <p:cNvSpPr>
            <a:spLocks noGrp="1"/>
          </p:cNvSpPr>
          <p:nvPr>
            <p:ph type="body" sz="quarter" idx="30"/>
          </p:nvPr>
        </p:nvSpPr>
        <p:spPr>
          <a:xfrm>
            <a:off x="5334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32"/>
          </p:nvPr>
        </p:nvSpPr>
        <p:spPr>
          <a:xfrm>
            <a:off x="64897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3"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24"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25"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791676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4.xml><?xml version="1.0" encoding="utf-8"?>
<p:sldLayout xmlns:a="http://schemas.openxmlformats.org/drawingml/2006/main" xmlns:r="http://schemas.openxmlformats.org/officeDocument/2006/relationships" xmlns:p="http://schemas.openxmlformats.org/presentationml/2006/main" preserve="1" userDrawn="1">
  <p:cSld name="Two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591"/>
            <a:ext cx="11277600" cy="4674806"/>
            <a:chOff x="457200" y="1506447"/>
            <a:chExt cx="8235950" cy="4674806"/>
          </a:xfrm>
        </p:grpSpPr>
        <p:sp>
          <p:nvSpPr>
            <p:cNvPr id="9" name="Rectangle 8"/>
            <p:cNvSpPr/>
            <p:nvPr/>
          </p:nvSpPr>
          <p:spPr>
            <a:xfrm>
              <a:off x="457200"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3"/>
            <p:cNvSpPr txBox="1">
              <a:spLocks/>
            </p:cNvSpPr>
            <p:nvPr/>
          </p:nvSpPr>
          <p:spPr>
            <a:xfrm>
              <a:off x="457200" y="1506447"/>
              <a:ext cx="3886200"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grpSp>
          <p:nvGrpSpPr>
            <p:cNvPr id="11" name="Group 10"/>
            <p:cNvGrpSpPr/>
            <p:nvPr/>
          </p:nvGrpSpPr>
          <p:grpSpPr>
            <a:xfrm>
              <a:off x="4809067" y="1506447"/>
              <a:ext cx="3884083" cy="4674806"/>
              <a:chOff x="4809066" y="1506447"/>
              <a:chExt cx="3894665" cy="4674806"/>
            </a:xfrm>
          </p:grpSpPr>
          <p:sp>
            <p:nvSpPr>
              <p:cNvPr id="15" name="Rectangle 14"/>
              <p:cNvSpPr/>
              <p:nvPr/>
            </p:nvSpPr>
            <p:spPr>
              <a:xfrm>
                <a:off x="4810125"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3"/>
              <p:cNvSpPr txBox="1">
                <a:spLocks/>
              </p:cNvSpPr>
              <p:nvPr/>
            </p:nvSpPr>
            <p:spPr>
              <a:xfrm>
                <a:off x="4809066" y="1506447"/>
                <a:ext cx="3894665"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grpSp>
      </p:grpSp>
      <p:sp>
        <p:nvSpPr>
          <p:cNvPr id="20" name="Text Placeholder 3"/>
          <p:cNvSpPr txBox="1">
            <a:spLocks/>
          </p:cNvSpPr>
          <p:nvPr userDrawn="1"/>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21" name="Text Placeholder 3"/>
          <p:cNvSpPr txBox="1">
            <a:spLocks/>
          </p:cNvSpPr>
          <p:nvPr userDrawn="1"/>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22"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0"/>
          <p:cNvSpPr>
            <a:spLocks noGrp="1"/>
          </p:cNvSpPr>
          <p:nvPr>
            <p:ph type="body" sz="quarter" idx="30"/>
          </p:nvPr>
        </p:nvSpPr>
        <p:spPr>
          <a:xfrm>
            <a:off x="6858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31"/>
          </p:nvPr>
        </p:nvSpPr>
        <p:spPr>
          <a:xfrm>
            <a:off x="66421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18403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5.xml><?xml version="1.0" encoding="utf-8"?>
<p:sldLayout xmlns:a="http://schemas.openxmlformats.org/drawingml/2006/main" xmlns:r="http://schemas.openxmlformats.org/officeDocument/2006/relationships" xmlns:p="http://schemas.openxmlformats.org/presentationml/2006/main" preserve="1" userDrawn="1">
  <p:cSld name="Two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1" y="1523211"/>
            <a:ext cx="5320536"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416720" y="1523211"/>
            <a:ext cx="5310418"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3"/>
          <p:cNvSpPr txBox="1">
            <a:spLocks/>
          </p:cNvSpPr>
          <p:nvPr/>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15" name="Text Placeholder 3"/>
          <p:cNvSpPr txBox="1">
            <a:spLocks/>
          </p:cNvSpPr>
          <p:nvPr/>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2" name="Text Placeholder 20"/>
          <p:cNvSpPr>
            <a:spLocks noGrp="1"/>
          </p:cNvSpPr>
          <p:nvPr>
            <p:ph type="body" sz="quarter" idx="30"/>
          </p:nvPr>
        </p:nvSpPr>
        <p:spPr>
          <a:xfrm>
            <a:off x="6858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20"/>
          <p:cNvSpPr>
            <a:spLocks noGrp="1"/>
          </p:cNvSpPr>
          <p:nvPr>
            <p:ph type="body" sz="quarter" idx="31"/>
          </p:nvPr>
        </p:nvSpPr>
        <p:spPr>
          <a:xfrm>
            <a:off x="66421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115518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6.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9" name="Rectangle 8"/>
          <p:cNvSpPr/>
          <p:nvPr userDrawn="1"/>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Rectangle 9"/>
          <p:cNvSpPr/>
          <p:nvPr userDrawn="1"/>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2"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4"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5" name="Text Placeholder 25"/>
          <p:cNvSpPr>
            <a:spLocks noGrp="1"/>
          </p:cNvSpPr>
          <p:nvPr>
            <p:ph type="body" sz="quarter" idx="34"/>
          </p:nvPr>
        </p:nvSpPr>
        <p:spPr>
          <a:xfrm>
            <a:off x="4572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5"/>
          <p:cNvSpPr>
            <a:spLocks noGrp="1"/>
          </p:cNvSpPr>
          <p:nvPr>
            <p:ph type="body" sz="quarter" idx="35"/>
          </p:nvPr>
        </p:nvSpPr>
        <p:spPr>
          <a:xfrm>
            <a:off x="44196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5"/>
          <p:cNvSpPr>
            <a:spLocks noGrp="1"/>
          </p:cNvSpPr>
          <p:nvPr>
            <p:ph type="body" sz="quarter" idx="36"/>
          </p:nvPr>
        </p:nvSpPr>
        <p:spPr>
          <a:xfrm>
            <a:off x="83820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5793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7.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Rectangle 9"/>
          <p:cNvSpPr/>
          <p:nvPr/>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Rectangle 10"/>
          <p:cNvSpPr/>
          <p:nvPr/>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7"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5"/>
          <p:cNvSpPr>
            <a:spLocks noGrp="1"/>
          </p:cNvSpPr>
          <p:nvPr>
            <p:ph type="body" sz="quarter" idx="34"/>
          </p:nvPr>
        </p:nvSpPr>
        <p:spPr>
          <a:xfrm>
            <a:off x="4572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5"/>
          <p:cNvSpPr>
            <a:spLocks noGrp="1"/>
          </p:cNvSpPr>
          <p:nvPr>
            <p:ph type="body" sz="quarter" idx="35"/>
          </p:nvPr>
        </p:nvSpPr>
        <p:spPr>
          <a:xfrm>
            <a:off x="44196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5"/>
          <p:cNvSpPr>
            <a:spLocks noGrp="1"/>
          </p:cNvSpPr>
          <p:nvPr>
            <p:ph type="body" sz="quarter" idx="36"/>
          </p:nvPr>
        </p:nvSpPr>
        <p:spPr>
          <a:xfrm>
            <a:off x="83820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273962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8.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userDrawn="1"/>
        </p:nvSpPr>
        <p:spPr>
          <a:xfrm>
            <a:off x="457200" y="1514950"/>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Rectangle 9"/>
          <p:cNvSpPr/>
          <p:nvPr/>
        </p:nvSpPr>
        <p:spPr>
          <a:xfrm>
            <a:off x="457200" y="3115149"/>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Rectangle 10"/>
          <p:cNvSpPr/>
          <p:nvPr/>
        </p:nvSpPr>
        <p:spPr>
          <a:xfrm>
            <a:off x="457200" y="4715347"/>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6" name="Straight Connector 15"/>
          <p:cNvCxnSpPr/>
          <p:nvPr/>
        </p:nvCxnSpPr>
        <p:spPr>
          <a:xfrm>
            <a:off x="457200" y="29203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0525"/>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518081"/>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3"/>
          </p:nvPr>
        </p:nvSpPr>
        <p:spPr>
          <a:xfrm>
            <a:off x="457200" y="31182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5"/>
          </p:nvPr>
        </p:nvSpPr>
        <p:spPr>
          <a:xfrm>
            <a:off x="457200" y="47057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7"/>
          </p:nvPr>
        </p:nvSpPr>
        <p:spPr>
          <a:xfrm>
            <a:off x="3530600" y="15113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8"/>
          </p:nvPr>
        </p:nvSpPr>
        <p:spPr>
          <a:xfrm>
            <a:off x="3530600" y="31115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9"/>
          </p:nvPr>
        </p:nvSpPr>
        <p:spPr>
          <a:xfrm>
            <a:off x="3530600" y="46736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654396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9.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4951"/>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Rectangle 9"/>
          <p:cNvSpPr/>
          <p:nvPr/>
        </p:nvSpPr>
        <p:spPr>
          <a:xfrm>
            <a:off x="457200" y="2886550"/>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Rectangle 10"/>
          <p:cNvSpPr/>
          <p:nvPr/>
        </p:nvSpPr>
        <p:spPr>
          <a:xfrm>
            <a:off x="457200" y="4305773"/>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6" name="Straight Connector 15"/>
          <p:cNvCxnSpPr/>
          <p:nvPr/>
        </p:nvCxnSpPr>
        <p:spPr>
          <a:xfrm>
            <a:off x="457200" y="26917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900"/>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2"/>
          <p:cNvSpPr>
            <a:spLocks noGrp="1"/>
          </p:cNvSpPr>
          <p:nvPr>
            <p:ph type="body" sz="quarter" idx="28"/>
          </p:nvPr>
        </p:nvSpPr>
        <p:spPr>
          <a:xfrm>
            <a:off x="457200" y="1518081"/>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3"/>
          </p:nvPr>
        </p:nvSpPr>
        <p:spPr>
          <a:xfrm>
            <a:off x="457200" y="28769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9" name="Text Placeholder 2"/>
          <p:cNvSpPr>
            <a:spLocks noGrp="1"/>
          </p:cNvSpPr>
          <p:nvPr>
            <p:ph type="body" sz="quarter" idx="35"/>
          </p:nvPr>
        </p:nvSpPr>
        <p:spPr>
          <a:xfrm>
            <a:off x="457200" y="43120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Text Placeholder 2"/>
          <p:cNvSpPr>
            <a:spLocks noGrp="1"/>
          </p:cNvSpPr>
          <p:nvPr>
            <p:ph type="body" sz="quarter" idx="37"/>
          </p:nvPr>
        </p:nvSpPr>
        <p:spPr>
          <a:xfrm>
            <a:off x="3543300" y="15113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p:cNvSpPr>
            <a:spLocks noGrp="1"/>
          </p:cNvSpPr>
          <p:nvPr>
            <p:ph type="body" sz="quarter" idx="38"/>
          </p:nvPr>
        </p:nvSpPr>
        <p:spPr>
          <a:xfrm>
            <a:off x="3543300" y="28956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9"/>
          </p:nvPr>
        </p:nvSpPr>
        <p:spPr>
          <a:xfrm>
            <a:off x="3543300" y="43307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7617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ases with number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0" name="Straight Connector 9"/>
          <p:cNvCxnSpPr/>
          <p:nvPr/>
        </p:nvCxnSpPr>
        <p:spPr>
          <a:xfrm>
            <a:off x="8029046"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57200"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2" name="Rectangle 11"/>
          <p:cNvSpPr/>
          <p:nvPr/>
        </p:nvSpPr>
        <p:spPr>
          <a:xfrm>
            <a:off x="4294614"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14" name="Rectangle 13"/>
          <p:cNvSpPr/>
          <p:nvPr/>
        </p:nvSpPr>
        <p:spPr>
          <a:xfrm>
            <a:off x="8132027" y="1510026"/>
            <a:ext cx="3631451" cy="800100"/>
          </a:xfrm>
          <a:prstGeom prst="rect">
            <a:avLst/>
          </a:prstGeom>
          <a:solidFill>
            <a:schemeClr val="accent1"/>
          </a:solidFill>
        </p:spPr>
        <p:txBody>
          <a:bodyPr vert="horz" lIns="45720" tIns="0" rIns="45720" bIns="0" rtlCol="0" anchor="ctr" anchorCtr="1">
            <a:normAutofit/>
          </a:bodyPr>
          <a:lstStyle/>
          <a:p>
            <a:pPr algn="ctr">
              <a:spcBef>
                <a:spcPts val="1000"/>
              </a:spcBef>
            </a:pPr>
            <a:endParaRPr lang="en-US" sz="1200" dirty="0">
              <a:solidFill>
                <a:prstClr val="white"/>
              </a:solidFill>
            </a:endParaRPr>
          </a:p>
        </p:txBody>
      </p:sp>
      <p:sp>
        <p:nvSpPr>
          <p:cNvPr id="26" name="Rectangle 25"/>
          <p:cNvSpPr/>
          <p:nvPr/>
        </p:nvSpPr>
        <p:spPr>
          <a:xfrm>
            <a:off x="457200"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7" name="Rectangle 26"/>
          <p:cNvSpPr/>
          <p:nvPr/>
        </p:nvSpPr>
        <p:spPr>
          <a:xfrm>
            <a:off x="4294614"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28" name="Rectangle 27"/>
          <p:cNvSpPr/>
          <p:nvPr/>
        </p:nvSpPr>
        <p:spPr>
          <a:xfrm>
            <a:off x="8132027" y="4818848"/>
            <a:ext cx="3631451" cy="548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prstClr val="white"/>
              </a:solidFill>
            </a:endParaRPr>
          </a:p>
        </p:txBody>
      </p:sp>
      <p:sp>
        <p:nvSpPr>
          <p:cNvPr id="16" name="TextBox 15"/>
          <p:cNvSpPr txBox="1"/>
          <p:nvPr/>
        </p:nvSpPr>
        <p:spPr>
          <a:xfrm>
            <a:off x="548802"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1</a:t>
            </a:r>
          </a:p>
        </p:txBody>
      </p:sp>
      <p:sp>
        <p:nvSpPr>
          <p:cNvPr id="17" name="TextBox 16"/>
          <p:cNvSpPr txBox="1"/>
          <p:nvPr/>
        </p:nvSpPr>
        <p:spPr>
          <a:xfrm>
            <a:off x="4380437"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2</a:t>
            </a:r>
          </a:p>
        </p:txBody>
      </p:sp>
      <p:sp>
        <p:nvSpPr>
          <p:cNvPr id="18" name="TextBox 17"/>
          <p:cNvSpPr txBox="1"/>
          <p:nvPr/>
        </p:nvSpPr>
        <p:spPr>
          <a:xfrm>
            <a:off x="8230266" y="1596258"/>
            <a:ext cx="392009" cy="615553"/>
          </a:xfrm>
          <a:prstGeom prst="rect">
            <a:avLst/>
          </a:prstGeom>
          <a:noFill/>
        </p:spPr>
        <p:txBody>
          <a:bodyPr wrap="none" lIns="0" tIns="0" rIns="0" bIns="0" rtlCol="0">
            <a:spAutoFit/>
          </a:bodyPr>
          <a:lstStyle/>
          <a:p>
            <a:r>
              <a:rPr lang="en-US" sz="4000" b="1" dirty="0">
                <a:solidFill>
                  <a:srgbClr val="00A4E4">
                    <a:lumMod val="60000"/>
                    <a:lumOff val="40000"/>
                  </a:srgbClr>
                </a:solidFill>
              </a:rPr>
              <a:t>3</a:t>
            </a:r>
          </a:p>
        </p:txBody>
      </p:sp>
      <p:sp>
        <p:nvSpPr>
          <p:cNvPr id="19" name="Text Placeholder 41"/>
          <p:cNvSpPr txBox="1">
            <a:spLocks/>
          </p:cNvSpPr>
          <p:nvPr/>
        </p:nvSpPr>
        <p:spPr>
          <a:xfrm>
            <a:off x="960640"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0" name="Text Placeholder 41"/>
          <p:cNvSpPr txBox="1">
            <a:spLocks/>
          </p:cNvSpPr>
          <p:nvPr/>
        </p:nvSpPr>
        <p:spPr>
          <a:xfrm>
            <a:off x="4849043"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sp>
        <p:nvSpPr>
          <p:cNvPr id="21" name="Text Placeholder 41"/>
          <p:cNvSpPr txBox="1">
            <a:spLocks/>
          </p:cNvSpPr>
          <p:nvPr/>
        </p:nvSpPr>
        <p:spPr>
          <a:xfrm>
            <a:off x="8697564" y="1507937"/>
            <a:ext cx="2876733" cy="802189"/>
          </a:xfrm>
          <a:prstGeom prst="rect">
            <a:avLst/>
          </a:prstGeom>
        </p:spPr>
        <p:txBody>
          <a:bodyPr anchor="ctr" anchorCtr="0">
            <a:normAutofit/>
          </a:bodyPr>
          <a:lstStyle>
            <a:lvl1pPr marL="57150" indent="0" algn="l" defTabSz="914400" rtl="0" eaLnBrk="1" latinLnBrk="0" hangingPunct="1">
              <a:lnSpc>
                <a:spcPct val="100000"/>
              </a:lnSpc>
              <a:spcBef>
                <a:spcPts val="1000"/>
              </a:spcBef>
              <a:buFont typeface="Wingdings" panose="05000000000000000000" pitchFamily="2" charset="2"/>
              <a:buNone/>
              <a:defRPr lang="en-US" sz="1600" kern="1200" baseline="0" dirty="0" smtClean="0">
                <a:solidFill>
                  <a:prstClr val="white"/>
                </a:solidFill>
                <a:latin typeface="+mj-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p>
        </p:txBody>
      </p:sp>
      <p:cxnSp>
        <p:nvCxnSpPr>
          <p:cNvPr id="25" name="Straight Connector 24"/>
          <p:cNvCxnSpPr/>
          <p:nvPr/>
        </p:nvCxnSpPr>
        <p:spPr>
          <a:xfrm>
            <a:off x="4197275" y="1510026"/>
            <a:ext cx="0" cy="3350937"/>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9"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2" name="Text Placeholder 41"/>
          <p:cNvSpPr>
            <a:spLocks noGrp="1"/>
          </p:cNvSpPr>
          <p:nvPr>
            <p:ph type="body" sz="quarter" idx="15"/>
          </p:nvPr>
        </p:nvSpPr>
        <p:spPr>
          <a:xfrm>
            <a:off x="1053873"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3" name="Text Placeholder 45"/>
          <p:cNvSpPr>
            <a:spLocks noGrp="1"/>
          </p:cNvSpPr>
          <p:nvPr>
            <p:ph type="body" sz="quarter" idx="18"/>
          </p:nvPr>
        </p:nvSpPr>
        <p:spPr>
          <a:xfrm>
            <a:off x="4572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4" name="Text Placeholder 41"/>
          <p:cNvSpPr>
            <a:spLocks noGrp="1"/>
          </p:cNvSpPr>
          <p:nvPr>
            <p:ph type="body" sz="quarter" idx="33"/>
          </p:nvPr>
        </p:nvSpPr>
        <p:spPr>
          <a:xfrm>
            <a:off x="48895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5" name="Text Placeholder 41"/>
          <p:cNvSpPr>
            <a:spLocks noGrp="1"/>
          </p:cNvSpPr>
          <p:nvPr>
            <p:ph type="body" sz="quarter" idx="34"/>
          </p:nvPr>
        </p:nvSpPr>
        <p:spPr>
          <a:xfrm>
            <a:off x="8712200" y="1504950"/>
            <a:ext cx="3022827" cy="802189"/>
          </a:xfrm>
        </p:spPr>
        <p:txBody>
          <a:bodyPr anchor="ctr" anchorCtr="0">
            <a:normAutofit/>
          </a:bodyPr>
          <a:lstStyle>
            <a:lvl1pPr marL="57150" indent="0" algn="l" defTabSz="914400" rtl="0" eaLnBrk="1" latinLnBrk="0" hangingPunct="1">
              <a:buNone/>
              <a:defRPr lang="en-US" sz="1600" kern="1200" dirty="0" smtClean="0">
                <a:solidFill>
                  <a:prstClr val="white"/>
                </a:solidFill>
                <a:latin typeface="+mj-lt"/>
                <a:ea typeface="+mn-ea"/>
                <a:cs typeface="+mn-cs"/>
              </a:defRPr>
            </a:lvl1pPr>
          </a:lstStyle>
          <a:p>
            <a:pPr lvl="0"/>
            <a:r>
              <a:rPr lang="en-US" dirty="0"/>
              <a:t>Click to edit Master text styles</a:t>
            </a:r>
          </a:p>
        </p:txBody>
      </p:sp>
      <p:sp>
        <p:nvSpPr>
          <p:cNvPr id="36" name="Text Placeholder 45"/>
          <p:cNvSpPr>
            <a:spLocks noGrp="1"/>
          </p:cNvSpPr>
          <p:nvPr>
            <p:ph type="body" sz="quarter" idx="35"/>
          </p:nvPr>
        </p:nvSpPr>
        <p:spPr>
          <a:xfrm>
            <a:off x="431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37" name="Text Placeholder 45"/>
          <p:cNvSpPr>
            <a:spLocks noGrp="1"/>
          </p:cNvSpPr>
          <p:nvPr>
            <p:ph type="body" sz="quarter" idx="36"/>
          </p:nvPr>
        </p:nvSpPr>
        <p:spPr>
          <a:xfrm>
            <a:off x="8128000" y="2449058"/>
            <a:ext cx="3619500" cy="2263775"/>
          </a:xfrm>
        </p:spPr>
        <p:txBody>
          <a:bodyPr/>
          <a:lstStyle>
            <a:lvl1pPr marL="171450" indent="-1714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1pPr>
            <a:lvl2pPr marL="406400" indent="-174625"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2pPr>
            <a:lvl3pPr marL="623888" indent="-158750"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3pPr>
            <a:lvl4pPr marL="855663" indent="-173038" algn="l" defTabSz="914400" rtl="0" eaLnBrk="1" latinLnBrk="0" hangingPunct="1">
              <a:lnSpc>
                <a:spcPct val="100000"/>
              </a:lnSpc>
              <a:spcBef>
                <a:spcPts val="1000"/>
              </a:spcBef>
              <a:buFont typeface="Wingdings" panose="05000000000000000000" pitchFamily="2" charset="2"/>
              <a:buChar char="§"/>
              <a:defRPr lang="en-US" sz="1200" kern="1200" dirty="0" smtClean="0">
                <a:solidFill>
                  <a:schemeClr val="tx1"/>
                </a:solidFill>
                <a:latin typeface="+mn-lt"/>
                <a:ea typeface="+mn-ea"/>
                <a:cs typeface="+mn-cs"/>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custDataLst>
      <p:tags r:id="rId1"/>
    </p:custDataLst>
    <p:extLst>
      <p:ext uri="{BB962C8B-B14F-4D97-AF65-F5344CB8AC3E}">
        <p14:creationId xmlns:p14="http://schemas.microsoft.com/office/powerpoint/2010/main" val="3722987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0.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5533"/>
            <a:ext cx="3523660" cy="1210733"/>
          </a:xfrm>
          <a:prstGeom prst="homePlate">
            <a:avLst>
              <a:gd name="adj" fmla="val 395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Pentagon 9"/>
          <p:cNvSpPr/>
          <p:nvPr/>
        </p:nvSpPr>
        <p:spPr>
          <a:xfrm>
            <a:off x="457200" y="3132667"/>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Pentagon 10"/>
          <p:cNvSpPr/>
          <p:nvPr/>
        </p:nvSpPr>
        <p:spPr>
          <a:xfrm>
            <a:off x="457200" y="4724399"/>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6" name="Straight Connector 15"/>
          <p:cNvCxnSpPr/>
          <p:nvPr/>
        </p:nvCxnSpPr>
        <p:spPr>
          <a:xfrm>
            <a:off x="457200" y="2923027"/>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7461"/>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28"/>
          </p:nvPr>
        </p:nvSpPr>
        <p:spPr>
          <a:xfrm>
            <a:off x="457200" y="1518081"/>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3"/>
          </p:nvPr>
        </p:nvSpPr>
        <p:spPr>
          <a:xfrm>
            <a:off x="457200" y="31309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5"/>
          </p:nvPr>
        </p:nvSpPr>
        <p:spPr>
          <a:xfrm>
            <a:off x="457200" y="47184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37"/>
          </p:nvPr>
        </p:nvSpPr>
        <p:spPr>
          <a:xfrm>
            <a:off x="4216400" y="15113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8"/>
          </p:nvPr>
        </p:nvSpPr>
        <p:spPr>
          <a:xfrm>
            <a:off x="4216400" y="31242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p:cNvSpPr>
            <a:spLocks noGrp="1"/>
          </p:cNvSpPr>
          <p:nvPr>
            <p:ph type="body" sz="quarter" idx="39"/>
          </p:nvPr>
        </p:nvSpPr>
        <p:spPr>
          <a:xfrm>
            <a:off x="4216400" y="47244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18496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1.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4950"/>
            <a:ext cx="2831003" cy="999062"/>
          </a:xfrm>
          <a:prstGeom prst="homePlate">
            <a:avLst>
              <a:gd name="adj" fmla="val 271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0" name="Pentagon 9"/>
          <p:cNvSpPr/>
          <p:nvPr/>
        </p:nvSpPr>
        <p:spPr>
          <a:xfrm>
            <a:off x="457200" y="2886549"/>
            <a:ext cx="2831003" cy="999062"/>
          </a:xfrm>
          <a:prstGeom prst="homePlate">
            <a:avLst>
              <a:gd name="adj" fmla="val 261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1" name="Pentagon 10"/>
          <p:cNvSpPr/>
          <p:nvPr/>
        </p:nvSpPr>
        <p:spPr>
          <a:xfrm>
            <a:off x="457200" y="4305772"/>
            <a:ext cx="2831003" cy="999062"/>
          </a:xfrm>
          <a:prstGeom prst="homePlate">
            <a:avLst>
              <a:gd name="adj" fmla="val 233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6" name="Straight Connector 15"/>
          <p:cNvCxnSpPr/>
          <p:nvPr/>
        </p:nvCxnSpPr>
        <p:spPr>
          <a:xfrm>
            <a:off x="457200" y="2691726"/>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899"/>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0" name="Text Placeholder 2"/>
          <p:cNvSpPr>
            <a:spLocks noGrp="1"/>
          </p:cNvSpPr>
          <p:nvPr>
            <p:ph type="body" sz="quarter" idx="28"/>
          </p:nvPr>
        </p:nvSpPr>
        <p:spPr>
          <a:xfrm>
            <a:off x="457200" y="1518082"/>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3"/>
          </p:nvPr>
        </p:nvSpPr>
        <p:spPr>
          <a:xfrm>
            <a:off x="457200" y="28769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5"/>
          </p:nvPr>
        </p:nvSpPr>
        <p:spPr>
          <a:xfrm>
            <a:off x="457200" y="43120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7"/>
          </p:nvPr>
        </p:nvSpPr>
        <p:spPr>
          <a:xfrm>
            <a:off x="3556000" y="15240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8"/>
          </p:nvPr>
        </p:nvSpPr>
        <p:spPr>
          <a:xfrm>
            <a:off x="3556000" y="28956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9"/>
          </p:nvPr>
        </p:nvSpPr>
        <p:spPr>
          <a:xfrm>
            <a:off x="3556000" y="43053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539253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2.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3284424" y="1515533"/>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9" name="Rectangle 8"/>
          <p:cNvSpPr/>
          <p:nvPr userDrawn="1"/>
        </p:nvSpPr>
        <p:spPr>
          <a:xfrm>
            <a:off x="3284424" y="3119966"/>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0" name="Rectangle 9"/>
          <p:cNvSpPr/>
          <p:nvPr userDrawn="1"/>
        </p:nvSpPr>
        <p:spPr>
          <a:xfrm>
            <a:off x="3284424" y="4724399"/>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1" name="Rectangle 10"/>
          <p:cNvSpPr/>
          <p:nvPr userDrawn="1"/>
        </p:nvSpPr>
        <p:spPr>
          <a:xfrm>
            <a:off x="457200" y="15155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2" name="Rectangle 11"/>
          <p:cNvSpPr/>
          <p:nvPr userDrawn="1"/>
        </p:nvSpPr>
        <p:spPr>
          <a:xfrm>
            <a:off x="457200" y="31157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sp>
        <p:nvSpPr>
          <p:cNvPr id="14" name="Rectangle 13"/>
          <p:cNvSpPr/>
          <p:nvPr userDrawn="1"/>
        </p:nvSpPr>
        <p:spPr>
          <a:xfrm>
            <a:off x="457200" y="4724399"/>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bg1"/>
              </a:solidFill>
            </a:endParaRPr>
          </a:p>
        </p:txBody>
      </p:sp>
      <p:cxnSp>
        <p:nvCxnSpPr>
          <p:cNvPr id="15" name="Straight Connector 14"/>
          <p:cNvCxnSpPr/>
          <p:nvPr userDrawn="1"/>
        </p:nvCxnSpPr>
        <p:spPr>
          <a:xfrm>
            <a:off x="457200" y="2923027"/>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527461"/>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28"/>
          </p:nvPr>
        </p:nvSpPr>
        <p:spPr>
          <a:xfrm>
            <a:off x="457200" y="1518082"/>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9" name="Text Placeholder 2"/>
          <p:cNvSpPr>
            <a:spLocks noGrp="1"/>
          </p:cNvSpPr>
          <p:nvPr>
            <p:ph type="body" sz="quarter" idx="33"/>
          </p:nvPr>
        </p:nvSpPr>
        <p:spPr>
          <a:xfrm>
            <a:off x="457200" y="31055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5"/>
          </p:nvPr>
        </p:nvSpPr>
        <p:spPr>
          <a:xfrm>
            <a:off x="457200" y="47057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6"/>
          </p:nvPr>
        </p:nvSpPr>
        <p:spPr>
          <a:xfrm>
            <a:off x="3556000" y="15240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37"/>
          </p:nvPr>
        </p:nvSpPr>
        <p:spPr>
          <a:xfrm>
            <a:off x="3556000" y="31242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
          <p:cNvSpPr>
            <a:spLocks noGrp="1"/>
          </p:cNvSpPr>
          <p:nvPr>
            <p:ph type="body" sz="quarter" idx="38"/>
          </p:nvPr>
        </p:nvSpPr>
        <p:spPr>
          <a:xfrm>
            <a:off x="3556000" y="47117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235579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3.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3284424" y="15155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0" name="Rectangle 9"/>
          <p:cNvSpPr/>
          <p:nvPr/>
        </p:nvSpPr>
        <p:spPr>
          <a:xfrm>
            <a:off x="457199" y="15155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dirty="0">
              <a:solidFill>
                <a:prstClr val="white"/>
              </a:solidFill>
              <a:latin typeface="+mj-lt"/>
            </a:endParaRPr>
          </a:p>
        </p:txBody>
      </p:sp>
      <p:cxnSp>
        <p:nvCxnSpPr>
          <p:cNvPr id="12" name="Straight Connector 11"/>
          <p:cNvCxnSpPr/>
          <p:nvPr/>
        </p:nvCxnSpPr>
        <p:spPr>
          <a:xfrm>
            <a:off x="457199" y="269442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84424" y="286808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5" name="Rectangle 14"/>
          <p:cNvSpPr/>
          <p:nvPr/>
        </p:nvSpPr>
        <p:spPr>
          <a:xfrm>
            <a:off x="457199" y="286808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dirty="0">
              <a:solidFill>
                <a:schemeClr val="bg1"/>
              </a:solidFill>
            </a:endParaRPr>
          </a:p>
        </p:txBody>
      </p:sp>
      <p:cxnSp>
        <p:nvCxnSpPr>
          <p:cNvPr id="17" name="Straight Connector 16"/>
          <p:cNvCxnSpPr/>
          <p:nvPr/>
        </p:nvCxnSpPr>
        <p:spPr>
          <a:xfrm>
            <a:off x="457199" y="404697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84424" y="42206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9" name="Rectangle 18"/>
          <p:cNvSpPr/>
          <p:nvPr/>
        </p:nvSpPr>
        <p:spPr>
          <a:xfrm>
            <a:off x="457199" y="42206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400" dirty="0">
              <a:solidFill>
                <a:schemeClr val="bg1"/>
              </a:solidFill>
            </a:endParaRPr>
          </a:p>
        </p:txBody>
      </p:sp>
      <p:sp>
        <p:nvSpPr>
          <p:cNvPr id="23"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457200" y="1518082"/>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29"/>
          </p:nvPr>
        </p:nvSpPr>
        <p:spPr>
          <a:xfrm>
            <a:off x="457200" y="28702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0"/>
          </p:nvPr>
        </p:nvSpPr>
        <p:spPr>
          <a:xfrm>
            <a:off x="457200" y="42164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35"/>
          </p:nvPr>
        </p:nvSpPr>
        <p:spPr>
          <a:xfrm>
            <a:off x="3556000" y="15240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6"/>
          </p:nvPr>
        </p:nvSpPr>
        <p:spPr>
          <a:xfrm>
            <a:off x="3556000" y="28956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sz="quarter" idx="37"/>
          </p:nvPr>
        </p:nvSpPr>
        <p:spPr>
          <a:xfrm>
            <a:off x="3556000" y="42037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896561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4.xml><?xml version="1.0" encoding="utf-8"?>
<p:sldLayout xmlns:a="http://schemas.openxmlformats.org/drawingml/2006/main" xmlns:r="http://schemas.openxmlformats.org/officeDocument/2006/relationships" xmlns:p="http://schemas.openxmlformats.org/presentationml/2006/main" preserve="1" userDrawn="1">
  <p:cSld name="Four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5" name="Shape 118"/>
          <p:cNvSpPr/>
          <p:nvPr userDrawn="1"/>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26" name="Shape 125"/>
          <p:cNvSpPr/>
          <p:nvPr userDrawn="1"/>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27"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Shape 118"/>
          <p:cNvSpPr/>
          <p:nvPr userDrawn="1"/>
        </p:nvSpPr>
        <p:spPr>
          <a:xfrm>
            <a:off x="457201" y="3938897"/>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32" name="Shape 125"/>
          <p:cNvSpPr/>
          <p:nvPr userDrawn="1"/>
        </p:nvSpPr>
        <p:spPr>
          <a:xfrm>
            <a:off x="6422380" y="3938897"/>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33" name="Text Placeholder 2"/>
          <p:cNvSpPr>
            <a:spLocks noGrp="1"/>
          </p:cNvSpPr>
          <p:nvPr>
            <p:ph type="body" sz="quarter" idx="34"/>
          </p:nvPr>
        </p:nvSpPr>
        <p:spPr>
          <a:xfrm>
            <a:off x="457200"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35"/>
          </p:nvPr>
        </p:nvSpPr>
        <p:spPr>
          <a:xfrm>
            <a:off x="6409678"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38"/>
          </p:nvPr>
        </p:nvSpPr>
        <p:spPr>
          <a:xfrm>
            <a:off x="4699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
          <p:cNvSpPr>
            <a:spLocks noGrp="1"/>
          </p:cNvSpPr>
          <p:nvPr>
            <p:ph type="body" sz="quarter" idx="39"/>
          </p:nvPr>
        </p:nvSpPr>
        <p:spPr>
          <a:xfrm>
            <a:off x="64008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2"/>
          <p:cNvSpPr>
            <a:spLocks noGrp="1"/>
          </p:cNvSpPr>
          <p:nvPr>
            <p:ph type="body" sz="quarter" idx="40"/>
          </p:nvPr>
        </p:nvSpPr>
        <p:spPr>
          <a:xfrm>
            <a:off x="4699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2"/>
          <p:cNvSpPr>
            <a:spLocks noGrp="1"/>
          </p:cNvSpPr>
          <p:nvPr>
            <p:ph type="body" sz="quarter" idx="41"/>
          </p:nvPr>
        </p:nvSpPr>
        <p:spPr>
          <a:xfrm>
            <a:off x="64008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50065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5.xml><?xml version="1.0" encoding="utf-8"?>
<p:sldLayout xmlns:a="http://schemas.openxmlformats.org/drawingml/2006/main" xmlns:r="http://schemas.openxmlformats.org/officeDocument/2006/relationships" xmlns:p="http://schemas.openxmlformats.org/presentationml/2006/main" preserve="1" userDrawn="1">
  <p:cSld name="Four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18"/>
          <p:cNvSpPr/>
          <p:nvPr/>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10" name="Shape 125"/>
          <p:cNvSpPr/>
          <p:nvPr/>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11" name="Shape 128"/>
          <p:cNvSpPr/>
          <p:nvPr/>
        </p:nvSpPr>
        <p:spPr>
          <a:xfrm>
            <a:off x="472443" y="3506469"/>
            <a:ext cx="531731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12" name="Shape 131"/>
          <p:cNvSpPr/>
          <p:nvPr/>
        </p:nvSpPr>
        <p:spPr>
          <a:xfrm>
            <a:off x="6431185" y="3506469"/>
            <a:ext cx="5312144"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schemeClr val="bg1"/>
              </a:solidFill>
              <a:sym typeface="Arial"/>
            </a:endParaRPr>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457200"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1"/>
          </p:nvPr>
        </p:nvSpPr>
        <p:spPr>
          <a:xfrm>
            <a:off x="6409678"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0" name="Text Placeholder 27"/>
          <p:cNvSpPr>
            <a:spLocks noGrp="1"/>
          </p:cNvSpPr>
          <p:nvPr>
            <p:ph type="body" sz="quarter" idx="36"/>
          </p:nvPr>
        </p:nvSpPr>
        <p:spPr>
          <a:xfrm>
            <a:off x="4699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7"/>
          <p:cNvSpPr>
            <a:spLocks noGrp="1"/>
          </p:cNvSpPr>
          <p:nvPr>
            <p:ph type="body" sz="quarter" idx="37"/>
          </p:nvPr>
        </p:nvSpPr>
        <p:spPr>
          <a:xfrm>
            <a:off x="64135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7"/>
          <p:cNvSpPr>
            <a:spLocks noGrp="1"/>
          </p:cNvSpPr>
          <p:nvPr>
            <p:ph type="body" sz="quarter" idx="38"/>
          </p:nvPr>
        </p:nvSpPr>
        <p:spPr>
          <a:xfrm>
            <a:off x="4699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7"/>
          <p:cNvSpPr>
            <a:spLocks noGrp="1"/>
          </p:cNvSpPr>
          <p:nvPr>
            <p:ph type="body" sz="quarter" idx="39"/>
          </p:nvPr>
        </p:nvSpPr>
        <p:spPr>
          <a:xfrm>
            <a:off x="64135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75339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6.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200" y="1515535"/>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schemeClr val="bg1"/>
              </a:solidFill>
              <a:sym typeface="Arial"/>
            </a:endParaRPr>
          </a:p>
        </p:txBody>
      </p:sp>
      <p:sp>
        <p:nvSpPr>
          <p:cNvPr id="10" name="Shape 143"/>
          <p:cNvSpPr/>
          <p:nvPr/>
        </p:nvSpPr>
        <p:spPr>
          <a:xfrm>
            <a:off x="457200" y="2801410"/>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schemeClr val="bg1"/>
              </a:solidFill>
              <a:sym typeface="Arial"/>
            </a:endParaRPr>
          </a:p>
        </p:txBody>
      </p:sp>
      <p:sp>
        <p:nvSpPr>
          <p:cNvPr id="11" name="Shape 147"/>
          <p:cNvSpPr/>
          <p:nvPr/>
        </p:nvSpPr>
        <p:spPr>
          <a:xfrm>
            <a:off x="457200" y="4052223"/>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schemeClr val="bg1"/>
              </a:solidFill>
              <a:sym typeface="Arial"/>
            </a:endParaRPr>
          </a:p>
        </p:txBody>
      </p:sp>
      <p:cxnSp>
        <p:nvCxnSpPr>
          <p:cNvPr id="19" name="Shape 142"/>
          <p:cNvCxnSpPr/>
          <p:nvPr/>
        </p:nvCxnSpPr>
        <p:spPr>
          <a:xfrm>
            <a:off x="480382" y="2595184"/>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hape 146"/>
          <p:cNvCxnSpPr/>
          <p:nvPr/>
        </p:nvCxnSpPr>
        <p:spPr>
          <a:xfrm>
            <a:off x="480382" y="3842960"/>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hape 150"/>
          <p:cNvCxnSpPr/>
          <p:nvPr/>
        </p:nvCxnSpPr>
        <p:spPr>
          <a:xfrm>
            <a:off x="480382" y="5106471"/>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Shape 151"/>
          <p:cNvSpPr/>
          <p:nvPr/>
        </p:nvSpPr>
        <p:spPr>
          <a:xfrm>
            <a:off x="457200" y="5316839"/>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schemeClr val="bg1"/>
              </a:solidFill>
              <a:sym typeface="Arial"/>
            </a:endParaRPr>
          </a:p>
        </p:txBody>
      </p:sp>
      <p:sp>
        <p:nvSpPr>
          <p:cNvPr id="22" name="Text Placeholder 2"/>
          <p:cNvSpPr>
            <a:spLocks noGrp="1"/>
          </p:cNvSpPr>
          <p:nvPr>
            <p:ph type="body" sz="quarter" idx="28"/>
          </p:nvPr>
        </p:nvSpPr>
        <p:spPr>
          <a:xfrm>
            <a:off x="533400" y="15240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8067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405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532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1"/>
          <p:cNvSpPr>
            <a:spLocks noGrp="1"/>
          </p:cNvSpPr>
          <p:nvPr>
            <p:ph type="body" sz="quarter" idx="36"/>
          </p:nvPr>
        </p:nvSpPr>
        <p:spPr>
          <a:xfrm>
            <a:off x="3543300" y="14859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1"/>
          <p:cNvSpPr>
            <a:spLocks noGrp="1"/>
          </p:cNvSpPr>
          <p:nvPr>
            <p:ph type="body" sz="quarter" idx="37"/>
          </p:nvPr>
        </p:nvSpPr>
        <p:spPr>
          <a:xfrm>
            <a:off x="3543300" y="28194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p:cNvSpPr>
            <a:spLocks noGrp="1"/>
          </p:cNvSpPr>
          <p:nvPr>
            <p:ph type="body" sz="quarter" idx="38"/>
          </p:nvPr>
        </p:nvSpPr>
        <p:spPr>
          <a:xfrm>
            <a:off x="3543300" y="40386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31"/>
          <p:cNvSpPr>
            <a:spLocks noGrp="1"/>
          </p:cNvSpPr>
          <p:nvPr>
            <p:ph type="body" sz="quarter" idx="39"/>
          </p:nvPr>
        </p:nvSpPr>
        <p:spPr>
          <a:xfrm>
            <a:off x="3543300" y="53213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28912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7.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199" y="1515535"/>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schemeClr val="bg1"/>
              </a:solidFill>
              <a:sym typeface="Arial"/>
            </a:endParaRPr>
          </a:p>
        </p:txBody>
      </p:sp>
      <p:sp>
        <p:nvSpPr>
          <p:cNvPr id="10" name="Shape 143"/>
          <p:cNvSpPr/>
          <p:nvPr/>
        </p:nvSpPr>
        <p:spPr>
          <a:xfrm>
            <a:off x="457199" y="2591860"/>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schemeClr val="bg1"/>
              </a:solidFill>
              <a:sym typeface="Arial"/>
            </a:endParaRPr>
          </a:p>
        </p:txBody>
      </p:sp>
      <p:sp>
        <p:nvSpPr>
          <p:cNvPr id="11" name="Shape 147"/>
          <p:cNvSpPr/>
          <p:nvPr/>
        </p:nvSpPr>
        <p:spPr>
          <a:xfrm>
            <a:off x="457199" y="3614073"/>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schemeClr val="bg1"/>
              </a:solidFill>
              <a:sym typeface="Arial"/>
            </a:endParaRPr>
          </a:p>
        </p:txBody>
      </p:sp>
      <p:cxnSp>
        <p:nvCxnSpPr>
          <p:cNvPr id="12" name="Shape 142"/>
          <p:cNvCxnSpPr/>
          <p:nvPr/>
        </p:nvCxnSpPr>
        <p:spPr>
          <a:xfrm>
            <a:off x="480381" y="2404684"/>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4" name="Shape 146"/>
          <p:cNvCxnSpPr/>
          <p:nvPr/>
        </p:nvCxnSpPr>
        <p:spPr>
          <a:xfrm>
            <a:off x="480381" y="3452435"/>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Shape 150"/>
          <p:cNvCxnSpPr/>
          <p:nvPr/>
        </p:nvCxnSpPr>
        <p:spPr>
          <a:xfrm>
            <a:off x="480381" y="4487346"/>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Shape 151"/>
          <p:cNvSpPr/>
          <p:nvPr/>
        </p:nvSpPr>
        <p:spPr>
          <a:xfrm>
            <a:off x="457199" y="4678664"/>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schemeClr val="bg1"/>
              </a:solidFill>
              <a:sym typeface="Arial"/>
            </a:endParaRPr>
          </a:p>
        </p:txBody>
      </p:sp>
      <p:sp>
        <p:nvSpPr>
          <p:cNvPr id="22"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 name="Text Placeholder 2"/>
          <p:cNvSpPr>
            <a:spLocks noGrp="1"/>
          </p:cNvSpPr>
          <p:nvPr>
            <p:ph type="body" sz="quarter" idx="28"/>
          </p:nvPr>
        </p:nvSpPr>
        <p:spPr>
          <a:xfrm>
            <a:off x="533400" y="15240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5908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36290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46958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1"/>
          <p:cNvSpPr>
            <a:spLocks noGrp="1"/>
          </p:cNvSpPr>
          <p:nvPr>
            <p:ph type="body" sz="quarter" idx="36"/>
          </p:nvPr>
        </p:nvSpPr>
        <p:spPr>
          <a:xfrm>
            <a:off x="3543300" y="14859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31"/>
          <p:cNvSpPr>
            <a:spLocks noGrp="1"/>
          </p:cNvSpPr>
          <p:nvPr>
            <p:ph type="body" sz="quarter" idx="37"/>
          </p:nvPr>
        </p:nvSpPr>
        <p:spPr>
          <a:xfrm>
            <a:off x="3543300" y="25400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31"/>
          <p:cNvSpPr>
            <a:spLocks noGrp="1"/>
          </p:cNvSpPr>
          <p:nvPr>
            <p:ph type="body" sz="quarter" idx="38"/>
          </p:nvPr>
        </p:nvSpPr>
        <p:spPr>
          <a:xfrm>
            <a:off x="3543300" y="35814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31"/>
          <p:cNvSpPr>
            <a:spLocks noGrp="1"/>
          </p:cNvSpPr>
          <p:nvPr>
            <p:ph type="body" sz="quarter" idx="39"/>
          </p:nvPr>
        </p:nvSpPr>
        <p:spPr>
          <a:xfrm>
            <a:off x="3543300" y="46355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061322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8.xml><?xml version="1.0" encoding="utf-8"?>
<p:sldLayout xmlns:a="http://schemas.openxmlformats.org/drawingml/2006/main" xmlns:r="http://schemas.openxmlformats.org/officeDocument/2006/relationships" xmlns:p="http://schemas.openxmlformats.org/presentationml/2006/main" preserve="1" userDrawn="1">
  <p:cSld name="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3366" cy="4347652"/>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12" name="Shape 164"/>
          <p:cNvCxnSpPr/>
          <p:nvPr/>
        </p:nvCxnSpPr>
        <p:spPr>
          <a:xfrm>
            <a:off x="464796" y="1738243"/>
            <a:ext cx="46297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20" name="Text Placeholder 17"/>
          <p:cNvSpPr>
            <a:spLocks noGrp="1"/>
          </p:cNvSpPr>
          <p:nvPr>
            <p:ph type="body" sz="quarter" idx="29"/>
          </p:nvPr>
        </p:nvSpPr>
        <p:spPr>
          <a:xfrm>
            <a:off x="635000" y="1816100"/>
            <a:ext cx="4318000" cy="43434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2" name="Text Placeholder 2"/>
          <p:cNvSpPr>
            <a:spLocks noGrp="1"/>
          </p:cNvSpPr>
          <p:nvPr>
            <p:ph type="body" sz="quarter" idx="31"/>
          </p:nvPr>
        </p:nvSpPr>
        <p:spPr>
          <a:xfrm>
            <a:off x="6413500" y="1828800"/>
            <a:ext cx="5359400" cy="4343400"/>
          </a:xfrm>
        </p:spPr>
        <p:txBody>
          <a:bodyPr anchor="ctr" anchorCtr="0"/>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6147678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9.xml><?xml version="1.0" encoding="utf-8"?>
<p:sldLayout xmlns:a="http://schemas.openxmlformats.org/drawingml/2006/main" xmlns:r="http://schemas.openxmlformats.org/officeDocument/2006/relationships" xmlns:p="http://schemas.openxmlformats.org/presentationml/2006/main" preserve="1" userDrawn="1">
  <p:cSld name="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4256" cy="3505199"/>
          </a:xfrm>
          <a:prstGeom prst="homePlate">
            <a:avLst>
              <a:gd name="adj" fmla="val 16894"/>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12" name="Shape 164"/>
          <p:cNvCxnSpPr/>
          <p:nvPr/>
        </p:nvCxnSpPr>
        <p:spPr>
          <a:xfrm>
            <a:off x="464798" y="1738244"/>
            <a:ext cx="4707277"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7"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19" name="Text Placeholder 17"/>
          <p:cNvSpPr>
            <a:spLocks noGrp="1"/>
          </p:cNvSpPr>
          <p:nvPr>
            <p:ph type="body" sz="quarter" idx="29"/>
          </p:nvPr>
        </p:nvSpPr>
        <p:spPr>
          <a:xfrm>
            <a:off x="635000" y="1816100"/>
            <a:ext cx="4318000" cy="35179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5" name="Text Placeholder 23"/>
          <p:cNvSpPr>
            <a:spLocks noGrp="1"/>
          </p:cNvSpPr>
          <p:nvPr>
            <p:ph type="body" sz="quarter" idx="31"/>
          </p:nvPr>
        </p:nvSpPr>
        <p:spPr>
          <a:xfrm>
            <a:off x="6388100" y="1816100"/>
            <a:ext cx="5397500" cy="3530600"/>
          </a:xfrm>
        </p:spPr>
        <p:txBody>
          <a:bodyPr anchor="ctr" anchorCtr="0"/>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7160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low chart with takeaway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grpSp>
        <p:nvGrpSpPr>
          <p:cNvPr id="9" name="Group 8"/>
          <p:cNvGrpSpPr/>
          <p:nvPr userDrawn="1"/>
        </p:nvGrpSpPr>
        <p:grpSpPr>
          <a:xfrm>
            <a:off x="457199" y="1504950"/>
            <a:ext cx="11277601" cy="3405142"/>
            <a:chOff x="457200" y="1601055"/>
            <a:chExt cx="8229600" cy="3212932"/>
          </a:xfrm>
        </p:grpSpPr>
        <p:cxnSp>
          <p:nvCxnSpPr>
            <p:cNvPr id="10" name="Straight Connector 9"/>
            <p:cNvCxnSpPr/>
            <p:nvPr/>
          </p:nvCxnSpPr>
          <p:spPr>
            <a:xfrm>
              <a:off x="5520042" y="4323684"/>
              <a:ext cx="1270674" cy="0"/>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nvGrpSpPr>
            <p:cNvPr id="11" name="Group 10"/>
            <p:cNvGrpSpPr/>
            <p:nvPr/>
          </p:nvGrpSpPr>
          <p:grpSpPr>
            <a:xfrm>
              <a:off x="5520042" y="2091359"/>
              <a:ext cx="1283374" cy="1116162"/>
              <a:chOff x="5520042" y="2091359"/>
              <a:chExt cx="1283374" cy="1116162"/>
            </a:xfrm>
          </p:grpSpPr>
          <p:cxnSp>
            <p:nvCxnSpPr>
              <p:cNvPr id="22" name="Elbow Connector 21"/>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3" name="Straight Connector 22"/>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grpSp>
          <p:nvGrpSpPr>
            <p:cNvPr id="12" name="Group 11"/>
            <p:cNvGrpSpPr/>
            <p:nvPr/>
          </p:nvGrpSpPr>
          <p:grpSpPr>
            <a:xfrm>
              <a:off x="2359565" y="2652674"/>
              <a:ext cx="1283374" cy="1674882"/>
              <a:chOff x="5520042" y="2091359"/>
              <a:chExt cx="1283374" cy="1116162"/>
            </a:xfrm>
          </p:grpSpPr>
          <p:cxnSp>
            <p:nvCxnSpPr>
              <p:cNvPr id="20" name="Elbow Connector 19"/>
              <p:cNvCxnSpPr/>
              <p:nvPr/>
            </p:nvCxnSpPr>
            <p:spPr>
              <a:xfrm rot="10800000" flipV="1">
                <a:off x="6790716" y="2091359"/>
                <a:ext cx="12700" cy="1116162"/>
              </a:xfrm>
              <a:prstGeom prst="bentConnector3">
                <a:avLst>
                  <a:gd name="adj1" fmla="val 51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21" name="Straight Connector 20"/>
              <p:cNvCxnSpPr/>
              <p:nvPr/>
            </p:nvCxnSpPr>
            <p:spPr>
              <a:xfrm flipV="1">
                <a:off x="5520042" y="2649439"/>
                <a:ext cx="628987" cy="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grpSp>
        <p:sp>
          <p:nvSpPr>
            <p:cNvPr id="14" name="Rectangle 13"/>
            <p:cNvSpPr/>
            <p:nvPr/>
          </p:nvSpPr>
          <p:spPr>
            <a:xfrm>
              <a:off x="457200" y="2996258"/>
              <a:ext cx="1896084" cy="980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5" name="Rectangle 14"/>
            <p:cNvSpPr/>
            <p:nvPr/>
          </p:nvSpPr>
          <p:spPr>
            <a:xfrm>
              <a:off x="3623958" y="3833380"/>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6" name="Rectangle 15"/>
            <p:cNvSpPr/>
            <p:nvPr/>
          </p:nvSpPr>
          <p:spPr>
            <a:xfrm>
              <a:off x="6790716" y="2717217"/>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7" name="Rectangle 16"/>
            <p:cNvSpPr/>
            <p:nvPr/>
          </p:nvSpPr>
          <p:spPr>
            <a:xfrm>
              <a:off x="6790716" y="3833380"/>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8" name="Rectangle 17"/>
            <p:cNvSpPr/>
            <p:nvPr/>
          </p:nvSpPr>
          <p:spPr>
            <a:xfrm>
              <a:off x="3623958" y="2159136"/>
              <a:ext cx="1896084" cy="98060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19" name="Rectangle 18"/>
            <p:cNvSpPr/>
            <p:nvPr/>
          </p:nvSpPr>
          <p:spPr>
            <a:xfrm>
              <a:off x="6790716" y="1601055"/>
              <a:ext cx="1896084" cy="98060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grpSp>
      <p:sp>
        <p:nvSpPr>
          <p:cNvPr id="24" name="Text Placeholder 4"/>
          <p:cNvSpPr>
            <a:spLocks noGrp="1"/>
          </p:cNvSpPr>
          <p:nvPr>
            <p:ph type="body" sz="quarter" idx="18"/>
          </p:nvPr>
        </p:nvSpPr>
        <p:spPr>
          <a:xfrm>
            <a:off x="463552" y="30018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5" name="Text Placeholder 4"/>
          <p:cNvSpPr>
            <a:spLocks noGrp="1"/>
          </p:cNvSpPr>
          <p:nvPr>
            <p:ph type="body" sz="quarter" idx="19"/>
          </p:nvPr>
        </p:nvSpPr>
        <p:spPr>
          <a:xfrm>
            <a:off x="4803775" y="2088903"/>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6" name="Text Placeholder 4"/>
          <p:cNvSpPr>
            <a:spLocks noGrp="1"/>
          </p:cNvSpPr>
          <p:nvPr>
            <p:ph type="body" sz="quarter" idx="33"/>
          </p:nvPr>
        </p:nvSpPr>
        <p:spPr>
          <a:xfrm>
            <a:off x="4803775" y="3886200"/>
            <a:ext cx="2584448" cy="1010910"/>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27" name="Text Placeholder 4"/>
          <p:cNvSpPr>
            <a:spLocks noGrp="1"/>
          </p:cNvSpPr>
          <p:nvPr>
            <p:ph type="body" sz="quarter" idx="34"/>
          </p:nvPr>
        </p:nvSpPr>
        <p:spPr>
          <a:xfrm>
            <a:off x="9137652" y="1515972"/>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8" name="Text Placeholder 4"/>
          <p:cNvSpPr>
            <a:spLocks noGrp="1"/>
          </p:cNvSpPr>
          <p:nvPr>
            <p:ph type="body" sz="quarter" idx="35"/>
          </p:nvPr>
        </p:nvSpPr>
        <p:spPr>
          <a:xfrm>
            <a:off x="9137652" y="26924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29" name="Text Placeholder 4"/>
          <p:cNvSpPr>
            <a:spLocks noGrp="1"/>
          </p:cNvSpPr>
          <p:nvPr>
            <p:ph type="body" sz="quarter" idx="36"/>
          </p:nvPr>
        </p:nvSpPr>
        <p:spPr>
          <a:xfrm>
            <a:off x="9137652" y="3886200"/>
            <a:ext cx="2584448" cy="1011328"/>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58654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0.xml><?xml version="1.0" encoding="utf-8"?>
<p:sldLayout xmlns:a="http://schemas.openxmlformats.org/drawingml/2006/main" xmlns:r="http://schemas.openxmlformats.org/officeDocument/2006/relationships" xmlns:p="http://schemas.openxmlformats.org/presentationml/2006/main" preserve="1" userDrawn="1">
  <p:cSld name="Three 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2761" y="1515533"/>
            <a:ext cx="11280149" cy="4661429"/>
            <a:chOff x="511837" y="1515533"/>
            <a:chExt cx="8174963" cy="4661429"/>
          </a:xfrm>
        </p:grpSpPr>
        <p:sp>
          <p:nvSpPr>
            <p:cNvPr id="9" name="Shape 166"/>
            <p:cNvSpPr/>
            <p:nvPr/>
          </p:nvSpPr>
          <p:spPr>
            <a:xfrm>
              <a:off x="521957" y="1515533"/>
              <a:ext cx="3821443" cy="4660920"/>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0" name="Shape 167"/>
            <p:cNvSpPr/>
            <p:nvPr userDrawn="1"/>
          </p:nvSpPr>
          <p:spPr>
            <a:xfrm>
              <a:off x="511837" y="1515533"/>
              <a:ext cx="3286903" cy="4660920"/>
            </a:xfrm>
            <a:prstGeom prst="rect">
              <a:avLst/>
            </a:prstGeom>
            <a:solidFill>
              <a:schemeClr val="bg1">
                <a:lumMod val="95000"/>
              </a:schemeClr>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grpSp>
          <p:nvGrpSpPr>
            <p:cNvPr id="11" name="Shape 174"/>
            <p:cNvGrpSpPr/>
            <p:nvPr/>
          </p:nvGrpSpPr>
          <p:grpSpPr>
            <a:xfrm>
              <a:off x="620343" y="3057158"/>
              <a:ext cx="2984246" cy="1563757"/>
              <a:chOff x="620343" y="3048691"/>
              <a:chExt cx="3094405" cy="1563757"/>
            </a:xfrm>
          </p:grpSpPr>
          <p:cxnSp>
            <p:nvCxnSpPr>
              <p:cNvPr id="18" name="Shape 175"/>
              <p:cNvCxnSpPr/>
              <p:nvPr/>
            </p:nvCxnSpPr>
            <p:spPr>
              <a:xfrm>
                <a:off x="620343" y="3048691"/>
                <a:ext cx="3094405" cy="0"/>
              </a:xfrm>
              <a:prstGeom prst="straightConnector1">
                <a:avLst/>
              </a:prstGeom>
              <a:noFill/>
              <a:ln w="12700" cap="rnd">
                <a:solidFill>
                  <a:srgbClr val="ABACAF"/>
                </a:solidFill>
                <a:prstDash val="dot"/>
                <a:round/>
                <a:headEnd type="none" w="med" len="med"/>
                <a:tailEnd type="none" w="med" len="med"/>
              </a:ln>
            </p:spPr>
          </p:cxnSp>
          <p:cxnSp>
            <p:nvCxnSpPr>
              <p:cNvPr id="19" name="Shape 176"/>
              <p:cNvCxnSpPr/>
              <p:nvPr/>
            </p:nvCxnSpPr>
            <p:spPr>
              <a:xfrm>
                <a:off x="620343" y="4612448"/>
                <a:ext cx="3094405" cy="0"/>
              </a:xfrm>
              <a:prstGeom prst="straightConnector1">
                <a:avLst/>
              </a:prstGeom>
              <a:noFill/>
              <a:ln w="12700" cap="rnd">
                <a:solidFill>
                  <a:srgbClr val="ABACAF"/>
                </a:solidFill>
                <a:prstDash val="dot"/>
                <a:round/>
                <a:headEnd type="none" w="med" len="med"/>
                <a:tailEnd type="none" w="med" len="med"/>
              </a:ln>
            </p:spPr>
          </p:cxnSp>
        </p:grpSp>
        <p:sp>
          <p:nvSpPr>
            <p:cNvPr id="16" name="Shape 275"/>
            <p:cNvSpPr txBox="1">
              <a:spLocks/>
            </p:cNvSpPr>
            <p:nvPr/>
          </p:nvSpPr>
          <p:spPr>
            <a:xfrm>
              <a:off x="4822506" y="3843130"/>
              <a:ext cx="3864294" cy="2333832"/>
            </a:xfrm>
            <a:prstGeom prst="rect">
              <a:avLst/>
            </a:prstGeom>
            <a:solidFill>
              <a:schemeClr val="accent1"/>
            </a:solidFill>
            <a:ln>
              <a:noFill/>
            </a:ln>
          </p:spPr>
          <p:txBody>
            <a:bodyPr vert="horz" lIns="91425" tIns="91425" rIns="91425" bIns="91425" rtlCol="0" anchor="ctr" anchorCtr="1">
              <a:normAutofit/>
            </a:bodyPr>
            <a:lstStyle>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grpSp>
      <p:sp>
        <p:nvSpPr>
          <p:cNvPr id="21" name="Text Placeholder 21"/>
          <p:cNvSpPr>
            <a:spLocks noGrp="1"/>
          </p:cNvSpPr>
          <p:nvPr>
            <p:ph type="body" sz="quarter" idx="28"/>
          </p:nvPr>
        </p:nvSpPr>
        <p:spPr>
          <a:xfrm>
            <a:off x="590550" y="158115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2" name="Picture Placeholder 30"/>
          <p:cNvSpPr>
            <a:spLocks noGrp="1"/>
          </p:cNvSpPr>
          <p:nvPr>
            <p:ph type="pic" sz="quarter" idx="31"/>
          </p:nvPr>
        </p:nvSpPr>
        <p:spPr>
          <a:xfrm>
            <a:off x="6400800" y="1504950"/>
            <a:ext cx="5334000" cy="2333625"/>
          </a:xfrm>
        </p:spPr>
        <p:txBody>
          <a:bodyPr/>
          <a:lstStyle/>
          <a:p>
            <a:endParaRPr lang="en-US"/>
          </a:p>
        </p:txBody>
      </p:sp>
      <p:sp>
        <p:nvSpPr>
          <p:cNvPr id="23" name="Text Placeholder 32"/>
          <p:cNvSpPr>
            <a:spLocks noGrp="1"/>
          </p:cNvSpPr>
          <p:nvPr>
            <p:ph type="body" sz="quarter" idx="32"/>
          </p:nvPr>
        </p:nvSpPr>
        <p:spPr>
          <a:xfrm>
            <a:off x="6400800" y="43656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1"/>
          <p:cNvSpPr>
            <a:spLocks noGrp="1"/>
          </p:cNvSpPr>
          <p:nvPr>
            <p:ph type="body" sz="quarter" idx="33"/>
          </p:nvPr>
        </p:nvSpPr>
        <p:spPr>
          <a:xfrm>
            <a:off x="590550" y="31623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5" name="Text Placeholder 21"/>
          <p:cNvSpPr>
            <a:spLocks noGrp="1"/>
          </p:cNvSpPr>
          <p:nvPr>
            <p:ph type="body" sz="quarter" idx="34"/>
          </p:nvPr>
        </p:nvSpPr>
        <p:spPr>
          <a:xfrm>
            <a:off x="590550" y="47244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Tree>
    <p:custDataLst>
      <p:tags r:id="rId1"/>
    </p:custDataLst>
    <p:extLst>
      <p:ext uri="{BB962C8B-B14F-4D97-AF65-F5344CB8AC3E}">
        <p14:creationId xmlns:p14="http://schemas.microsoft.com/office/powerpoint/2010/main" val="323473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1.xml><?xml version="1.0" encoding="utf-8"?>
<p:sldLayout xmlns:a="http://schemas.openxmlformats.org/drawingml/2006/main" xmlns:r="http://schemas.openxmlformats.org/officeDocument/2006/relationships" xmlns:p="http://schemas.openxmlformats.org/presentationml/2006/main" preserve="1" userDrawn="1">
  <p:cSld name="Three 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66"/>
          <p:cNvSpPr/>
          <p:nvPr/>
        </p:nvSpPr>
        <p:spPr>
          <a:xfrm>
            <a:off x="482599" y="1515533"/>
            <a:ext cx="5153319" cy="3818467"/>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dirty="0">
              <a:solidFill>
                <a:schemeClr val="lt1"/>
              </a:solidFill>
              <a:latin typeface="Arial"/>
              <a:ea typeface="Arial"/>
              <a:cs typeface="Arial"/>
              <a:sym typeface="Arial"/>
            </a:endParaRPr>
          </a:p>
        </p:txBody>
      </p:sp>
      <p:sp>
        <p:nvSpPr>
          <p:cNvPr id="10" name="Shape 167"/>
          <p:cNvSpPr/>
          <p:nvPr/>
        </p:nvSpPr>
        <p:spPr>
          <a:xfrm>
            <a:off x="469900" y="1515533"/>
            <a:ext cx="4548230" cy="3818467"/>
          </a:xfrm>
          <a:prstGeom prst="rect">
            <a:avLst/>
          </a:prstGeom>
          <a:solidFill>
            <a:schemeClr val="bg1">
              <a:lumMod val="95000"/>
            </a:schemeClr>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11" name="Shape 175"/>
          <p:cNvCxnSpPr/>
          <p:nvPr/>
        </p:nvCxnSpPr>
        <p:spPr>
          <a:xfrm>
            <a:off x="616747" y="2771408"/>
            <a:ext cx="4113206" cy="0"/>
          </a:xfrm>
          <a:prstGeom prst="straightConnector1">
            <a:avLst/>
          </a:prstGeom>
          <a:noFill/>
          <a:ln w="12700" cap="rnd">
            <a:solidFill>
              <a:srgbClr val="ABACAF"/>
            </a:solidFill>
            <a:prstDash val="dot"/>
            <a:round/>
            <a:headEnd type="none" w="med" len="med"/>
            <a:tailEnd type="none" w="med" len="med"/>
          </a:ln>
        </p:spPr>
      </p:cxnSp>
      <p:cxnSp>
        <p:nvCxnSpPr>
          <p:cNvPr id="12" name="Shape 176"/>
          <p:cNvCxnSpPr/>
          <p:nvPr/>
        </p:nvCxnSpPr>
        <p:spPr>
          <a:xfrm>
            <a:off x="616747" y="4049415"/>
            <a:ext cx="4113206" cy="0"/>
          </a:xfrm>
          <a:prstGeom prst="straightConnector1">
            <a:avLst/>
          </a:prstGeom>
          <a:noFill/>
          <a:ln w="12700" cap="rnd">
            <a:solidFill>
              <a:srgbClr val="ABACAF"/>
            </a:solidFill>
            <a:prstDash val="dot"/>
            <a:round/>
            <a:headEnd type="none" w="med" len="med"/>
            <a:tailEnd type="none" w="med" len="med"/>
          </a:ln>
        </p:spPr>
      </p:cxnSp>
      <p:sp>
        <p:nvSpPr>
          <p:cNvPr id="18" name="Shape 275"/>
          <p:cNvSpPr txBox="1">
            <a:spLocks/>
          </p:cNvSpPr>
          <p:nvPr/>
        </p:nvSpPr>
        <p:spPr>
          <a:xfrm>
            <a:off x="6400800" y="3843130"/>
            <a:ext cx="5334000" cy="1490870"/>
          </a:xfrm>
          <a:prstGeom prst="rect">
            <a:avLst/>
          </a:prstGeom>
          <a:solidFill>
            <a:schemeClr val="accent1"/>
          </a:solidFill>
          <a:ln>
            <a:noFill/>
          </a:ln>
        </p:spPr>
        <p:txBody>
          <a:bodyPr vert="horz" lIns="91425" tIns="91425" rIns="91425" bIns="91425" rtlCol="0" anchor="ctr" anchorCtr="1">
            <a:normAutofit/>
          </a:bodyPr>
          <a:lstStyle>
            <a:defPPr>
              <a:defRPr lang="en-US"/>
            </a:defPPr>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23" name="Text Placeholder 21"/>
          <p:cNvSpPr>
            <a:spLocks noGrp="1"/>
          </p:cNvSpPr>
          <p:nvPr>
            <p:ph type="body" sz="quarter" idx="28"/>
          </p:nvPr>
        </p:nvSpPr>
        <p:spPr>
          <a:xfrm>
            <a:off x="590550" y="15811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8" name="Text Placeholder 21"/>
          <p:cNvSpPr>
            <a:spLocks noGrp="1"/>
          </p:cNvSpPr>
          <p:nvPr>
            <p:ph type="body" sz="quarter" idx="29"/>
          </p:nvPr>
        </p:nvSpPr>
        <p:spPr>
          <a:xfrm>
            <a:off x="590550" y="28765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9" name="Text Placeholder 21"/>
          <p:cNvSpPr>
            <a:spLocks noGrp="1"/>
          </p:cNvSpPr>
          <p:nvPr>
            <p:ph type="body" sz="quarter" idx="30"/>
          </p:nvPr>
        </p:nvSpPr>
        <p:spPr>
          <a:xfrm>
            <a:off x="590550" y="419100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31" name="Picture Placeholder 30"/>
          <p:cNvSpPr>
            <a:spLocks noGrp="1"/>
          </p:cNvSpPr>
          <p:nvPr>
            <p:ph type="pic" sz="quarter" idx="31"/>
          </p:nvPr>
        </p:nvSpPr>
        <p:spPr>
          <a:xfrm>
            <a:off x="6400800" y="1504950"/>
            <a:ext cx="5334000" cy="2333625"/>
          </a:xfrm>
        </p:spPr>
        <p:txBody>
          <a:bodyPr/>
          <a:lstStyle/>
          <a:p>
            <a:endParaRPr lang="en-US"/>
          </a:p>
        </p:txBody>
      </p:sp>
      <p:sp>
        <p:nvSpPr>
          <p:cNvPr id="33" name="Text Placeholder 32"/>
          <p:cNvSpPr>
            <a:spLocks noGrp="1"/>
          </p:cNvSpPr>
          <p:nvPr>
            <p:ph type="body" sz="quarter" idx="32"/>
          </p:nvPr>
        </p:nvSpPr>
        <p:spPr>
          <a:xfrm>
            <a:off x="6400800" y="39338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3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3421740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2.xml><?xml version="1.0" encoding="utf-8"?>
<p:sldLayout xmlns:a="http://schemas.openxmlformats.org/drawingml/2006/main" xmlns:r="http://schemas.openxmlformats.org/officeDocument/2006/relationships" xmlns:p="http://schemas.openxmlformats.org/presentationml/2006/main" preserve="1" userDrawn="1">
  <p:cSld name="Three Key Point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9"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10"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11" name="Shape 187"/>
          <p:cNvSpPr/>
          <p:nvPr userDrawn="1"/>
        </p:nvSpPr>
        <p:spPr>
          <a:xfrm rot="5400000">
            <a:off x="1964298" y="3381291"/>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2" name="Shape 188"/>
          <p:cNvSpPr/>
          <p:nvPr userDrawn="1"/>
        </p:nvSpPr>
        <p:spPr>
          <a:xfrm rot="5400000">
            <a:off x="6050468"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4" name="Shape 192"/>
          <p:cNvSpPr/>
          <p:nvPr userDrawn="1"/>
        </p:nvSpPr>
        <p:spPr>
          <a:xfrm rot="5400000">
            <a:off x="9958103"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5"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16"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17"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21" name="Text Placeholder 2"/>
          <p:cNvSpPr>
            <a:spLocks noGrp="1"/>
          </p:cNvSpPr>
          <p:nvPr>
            <p:ph type="body" sz="quarter" idx="34"/>
          </p:nvPr>
        </p:nvSpPr>
        <p:spPr>
          <a:xfrm>
            <a:off x="371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2" name="Text Placeholder 2"/>
          <p:cNvSpPr>
            <a:spLocks noGrp="1"/>
          </p:cNvSpPr>
          <p:nvPr>
            <p:ph type="body" sz="quarter" idx="35"/>
          </p:nvPr>
        </p:nvSpPr>
        <p:spPr>
          <a:xfrm>
            <a:off x="446722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3" name="Text Placeholder 2"/>
          <p:cNvSpPr>
            <a:spLocks noGrp="1"/>
          </p:cNvSpPr>
          <p:nvPr>
            <p:ph type="body" sz="quarter" idx="36"/>
          </p:nvPr>
        </p:nvSpPr>
        <p:spPr>
          <a:xfrm>
            <a:off x="8372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grpSp>
        <p:nvGrpSpPr>
          <p:cNvPr id="2" name="Group 1"/>
          <p:cNvGrpSpPr/>
          <p:nvPr userDrawn="1"/>
        </p:nvGrpSpPr>
        <p:grpSpPr>
          <a:xfrm>
            <a:off x="4149809" y="1506538"/>
            <a:ext cx="4011655" cy="4132262"/>
            <a:chOff x="4149809" y="1506538"/>
            <a:chExt cx="4011655" cy="3903663"/>
          </a:xfrm>
        </p:grpSpPr>
        <p:cxnSp>
          <p:nvCxnSpPr>
            <p:cNvPr id="69" name="Shape 197"/>
            <p:cNvCxnSpPr/>
            <p:nvPr userDrawn="1"/>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70" name="Shape 198"/>
            <p:cNvCxnSpPr/>
            <p:nvPr userDrawn="1"/>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grpSp>
      <p:sp>
        <p:nvSpPr>
          <p:cNvPr id="71" name="Text Placeholder 52"/>
          <p:cNvSpPr>
            <a:spLocks noGrp="1"/>
          </p:cNvSpPr>
          <p:nvPr>
            <p:ph type="body" sz="quarter" idx="37"/>
          </p:nvPr>
        </p:nvSpPr>
        <p:spPr>
          <a:xfrm>
            <a:off x="5842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52"/>
          <p:cNvSpPr>
            <a:spLocks noGrp="1"/>
          </p:cNvSpPr>
          <p:nvPr>
            <p:ph type="body" sz="quarter" idx="38"/>
          </p:nvPr>
        </p:nvSpPr>
        <p:spPr>
          <a:xfrm>
            <a:off x="4584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52"/>
          <p:cNvSpPr>
            <a:spLocks noGrp="1"/>
          </p:cNvSpPr>
          <p:nvPr>
            <p:ph type="body" sz="quarter" idx="39"/>
          </p:nvPr>
        </p:nvSpPr>
        <p:spPr>
          <a:xfrm>
            <a:off x="8521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275919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3.xml><?xml version="1.0" encoding="utf-8"?>
<p:sldLayout xmlns:a="http://schemas.openxmlformats.org/drawingml/2006/main" xmlns:r="http://schemas.openxmlformats.org/officeDocument/2006/relationships" xmlns:p="http://schemas.openxmlformats.org/presentationml/2006/main" preserve="1" userDrawn="1">
  <p:cSld name="Three Key Point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3" name="Shape 197"/>
          <p:cNvCxnSpPr/>
          <p:nvPr/>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24" name="Shape 198"/>
          <p:cNvCxnSpPr/>
          <p:nvPr/>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sp>
        <p:nvSpPr>
          <p:cNvPr id="2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9" name="Text Placeholder 2"/>
          <p:cNvSpPr>
            <a:spLocks noGrp="1"/>
          </p:cNvSpPr>
          <p:nvPr>
            <p:ph type="body" sz="quarter" idx="34"/>
          </p:nvPr>
        </p:nvSpPr>
        <p:spPr>
          <a:xfrm>
            <a:off x="457200" y="4826000"/>
            <a:ext cx="3409950" cy="419100"/>
          </a:xfrm>
        </p:spPr>
        <p:txBody>
          <a:bodyPr anchor="ctr" anchorCtr="0"/>
          <a:lstStyle>
            <a:lvl1pPr marL="0" indent="0" algn="ctr">
              <a:buFontTx/>
              <a:buNone/>
              <a:defRPr sz="1600" baseline="0"/>
            </a:lvl1pPr>
          </a:lstStyle>
          <a:p>
            <a:pPr lvl="0"/>
            <a:r>
              <a:rPr lang="en-US" dirty="0"/>
              <a:t>Click to edit Master text styles</a:t>
            </a:r>
          </a:p>
        </p:txBody>
      </p:sp>
      <p:sp>
        <p:nvSpPr>
          <p:cNvPr id="40" name="Text Placeholder 2"/>
          <p:cNvSpPr>
            <a:spLocks noGrp="1"/>
          </p:cNvSpPr>
          <p:nvPr>
            <p:ph type="body" sz="quarter" idx="35"/>
          </p:nvPr>
        </p:nvSpPr>
        <p:spPr>
          <a:xfrm>
            <a:off x="4467225" y="482600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41" name="Text Placeholder 2"/>
          <p:cNvSpPr>
            <a:spLocks noGrp="1"/>
          </p:cNvSpPr>
          <p:nvPr>
            <p:ph type="body" sz="quarter" idx="36"/>
          </p:nvPr>
        </p:nvSpPr>
        <p:spPr>
          <a:xfrm>
            <a:off x="8562975" y="4826000"/>
            <a:ext cx="3171825" cy="419100"/>
          </a:xfrm>
        </p:spPr>
        <p:txBody>
          <a:bodyPr anchor="ctr" anchorCtr="0"/>
          <a:lstStyle>
            <a:lvl1pPr marL="0" indent="0" algn="ctr">
              <a:buFontTx/>
              <a:buNone/>
              <a:defRPr sz="1600" baseline="0"/>
            </a:lvl1pPr>
          </a:lstStyle>
          <a:p>
            <a:pPr lvl="0"/>
            <a:r>
              <a:rPr lang="en-US" dirty="0"/>
              <a:t>Click to edit Master text styles</a:t>
            </a:r>
          </a:p>
        </p:txBody>
      </p:sp>
      <p:sp>
        <p:nvSpPr>
          <p:cNvPr id="42"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43"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44"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45" name="Shape 187"/>
          <p:cNvSpPr/>
          <p:nvPr userDrawn="1"/>
        </p:nvSpPr>
        <p:spPr>
          <a:xfrm rot="5400000">
            <a:off x="196429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46" name="Shape 188"/>
          <p:cNvSpPr/>
          <p:nvPr userDrawn="1"/>
        </p:nvSpPr>
        <p:spPr>
          <a:xfrm rot="5400000">
            <a:off x="605046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47" name="Shape 192"/>
          <p:cNvSpPr/>
          <p:nvPr userDrawn="1"/>
        </p:nvSpPr>
        <p:spPr>
          <a:xfrm rot="5400000">
            <a:off x="9958103"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48"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49"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50"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57" name="Text Placeholder 52"/>
          <p:cNvSpPr>
            <a:spLocks noGrp="1"/>
          </p:cNvSpPr>
          <p:nvPr>
            <p:ph type="body" sz="quarter" idx="37"/>
          </p:nvPr>
        </p:nvSpPr>
        <p:spPr>
          <a:xfrm>
            <a:off x="5842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2"/>
          <p:cNvSpPr>
            <a:spLocks noGrp="1"/>
          </p:cNvSpPr>
          <p:nvPr>
            <p:ph type="body" sz="quarter" idx="38"/>
          </p:nvPr>
        </p:nvSpPr>
        <p:spPr>
          <a:xfrm>
            <a:off x="4584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52"/>
          <p:cNvSpPr>
            <a:spLocks noGrp="1"/>
          </p:cNvSpPr>
          <p:nvPr>
            <p:ph type="body" sz="quarter" idx="39"/>
          </p:nvPr>
        </p:nvSpPr>
        <p:spPr>
          <a:xfrm>
            <a:off x="8521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871094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4.xml><?xml version="1.0" encoding="utf-8"?>
<p:sldLayout xmlns:a="http://schemas.openxmlformats.org/drawingml/2006/main" xmlns:r="http://schemas.openxmlformats.org/officeDocument/2006/relationships" xmlns:p="http://schemas.openxmlformats.org/presentationml/2006/main" preserve="1" userDrawn="1">
  <p:cSld name="Several Points and Outcom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200"/>
          <p:cNvSpPr/>
          <p:nvPr/>
        </p:nvSpPr>
        <p:spPr>
          <a:xfrm>
            <a:off x="5952447" y="1515590"/>
            <a:ext cx="5782353" cy="4678362"/>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sz="1050">
              <a:sym typeface="Arial"/>
            </a:endParaRPr>
          </a:p>
        </p:txBody>
      </p:sp>
      <p:cxnSp>
        <p:nvCxnSpPr>
          <p:cNvPr id="10" name="Shape 213"/>
          <p:cNvCxnSpPr/>
          <p:nvPr/>
        </p:nvCxnSpPr>
        <p:spPr>
          <a:xfrm>
            <a:off x="613832" y="2755383"/>
            <a:ext cx="10948444" cy="0"/>
          </a:xfrm>
          <a:prstGeom prst="straightConnector1">
            <a:avLst/>
          </a:prstGeom>
          <a:noFill/>
          <a:ln w="12700" cap="rnd">
            <a:solidFill>
              <a:srgbClr val="ABACAF"/>
            </a:solidFill>
            <a:prstDash val="dot"/>
            <a:round/>
            <a:headEnd type="none" w="med" len="med"/>
            <a:tailEnd type="none" w="med" len="med"/>
          </a:ln>
        </p:spPr>
      </p:cxnSp>
      <p:cxnSp>
        <p:nvCxnSpPr>
          <p:cNvPr id="11" name="Shape 214"/>
          <p:cNvCxnSpPr/>
          <p:nvPr/>
        </p:nvCxnSpPr>
        <p:spPr>
          <a:xfrm>
            <a:off x="613832" y="3651746"/>
            <a:ext cx="10948444" cy="0"/>
          </a:xfrm>
          <a:prstGeom prst="straightConnector1">
            <a:avLst/>
          </a:prstGeom>
          <a:noFill/>
          <a:ln w="12700" cap="rnd">
            <a:solidFill>
              <a:srgbClr val="ABACAF"/>
            </a:solidFill>
            <a:prstDash val="dot"/>
            <a:round/>
            <a:headEnd type="none" w="med" len="med"/>
            <a:tailEnd type="none" w="med" len="med"/>
          </a:ln>
        </p:spPr>
      </p:cxnSp>
      <p:cxnSp>
        <p:nvCxnSpPr>
          <p:cNvPr id="12" name="Shape 215"/>
          <p:cNvCxnSpPr/>
          <p:nvPr/>
        </p:nvCxnSpPr>
        <p:spPr>
          <a:xfrm>
            <a:off x="613832" y="4518475"/>
            <a:ext cx="10948444" cy="0"/>
          </a:xfrm>
          <a:prstGeom prst="straightConnector1">
            <a:avLst/>
          </a:prstGeom>
          <a:noFill/>
          <a:ln w="12700" cap="rnd">
            <a:solidFill>
              <a:srgbClr val="ABACAF"/>
            </a:solidFill>
            <a:prstDash val="dot"/>
            <a:round/>
            <a:headEnd type="none" w="med" len="med"/>
            <a:tailEnd type="none" w="med" len="med"/>
          </a:ln>
        </p:spPr>
      </p:cxnSp>
      <p:cxnSp>
        <p:nvCxnSpPr>
          <p:cNvPr id="14" name="Shape 216"/>
          <p:cNvCxnSpPr/>
          <p:nvPr/>
        </p:nvCxnSpPr>
        <p:spPr>
          <a:xfrm>
            <a:off x="613832" y="5414839"/>
            <a:ext cx="10948444" cy="0"/>
          </a:xfrm>
          <a:prstGeom prst="straightConnector1">
            <a:avLst/>
          </a:prstGeom>
          <a:noFill/>
          <a:ln w="12700" cap="rnd">
            <a:solidFill>
              <a:srgbClr val="ABACAF"/>
            </a:solidFill>
            <a:prstDash val="dot"/>
            <a:round/>
            <a:headEnd type="none" w="med" len="med"/>
            <a:tailEnd type="none" w="med" len="med"/>
          </a:ln>
        </p:spPr>
      </p:cxnSp>
      <p:sp>
        <p:nvSpPr>
          <p:cNvPr id="25" name="Shape 221"/>
          <p:cNvSpPr/>
          <p:nvPr/>
        </p:nvSpPr>
        <p:spPr>
          <a:xfrm>
            <a:off x="5952448" y="2021474"/>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6" name="Shape 222"/>
          <p:cNvSpPr/>
          <p:nvPr/>
        </p:nvSpPr>
        <p:spPr>
          <a:xfrm>
            <a:off x="5952448" y="2887932"/>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7" name="Shape 223"/>
          <p:cNvSpPr/>
          <p:nvPr/>
        </p:nvSpPr>
        <p:spPr>
          <a:xfrm>
            <a:off x="5952448" y="376243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8" name="Shape 224"/>
          <p:cNvSpPr/>
          <p:nvPr/>
        </p:nvSpPr>
        <p:spPr>
          <a:xfrm>
            <a:off x="5952448" y="4645929"/>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9" name="Shape 225"/>
          <p:cNvSpPr/>
          <p:nvPr/>
        </p:nvSpPr>
        <p:spPr>
          <a:xfrm>
            <a:off x="5952448" y="554678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0" name="Shape 315"/>
          <p:cNvSpPr txBox="1">
            <a:spLocks/>
          </p:cNvSpPr>
          <p:nvPr/>
        </p:nvSpPr>
        <p:spPr>
          <a:xfrm>
            <a:off x="457200" y="1515590"/>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31" name="Shape 316"/>
          <p:cNvSpPr txBox="1">
            <a:spLocks/>
          </p:cNvSpPr>
          <p:nvPr/>
        </p:nvSpPr>
        <p:spPr>
          <a:xfrm>
            <a:off x="6096000" y="1515590"/>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33"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0"/>
          </p:nvPr>
        </p:nvSpPr>
        <p:spPr>
          <a:xfrm>
            <a:off x="609600" y="1981200"/>
            <a:ext cx="5245100" cy="685800"/>
          </a:xfrm>
        </p:spPr>
        <p:txBody>
          <a:bodyPr anchor="ctr" anchorCtr="0"/>
          <a:lstStyle>
            <a:lvl1pPr>
              <a:defRPr sz="1200"/>
            </a:lvl1pPr>
          </a:lstStyle>
          <a:p>
            <a:pPr lvl="0"/>
            <a:r>
              <a:rPr lang="en-US" dirty="0"/>
              <a:t>Click to edit Master text styles</a:t>
            </a:r>
          </a:p>
        </p:txBody>
      </p:sp>
      <p:sp>
        <p:nvSpPr>
          <p:cNvPr id="36" name="Text Placeholder 36"/>
          <p:cNvSpPr>
            <a:spLocks noGrp="1"/>
          </p:cNvSpPr>
          <p:nvPr>
            <p:ph type="body" sz="quarter" idx="35"/>
          </p:nvPr>
        </p:nvSpPr>
        <p:spPr>
          <a:xfrm>
            <a:off x="6429375" y="1981200"/>
            <a:ext cx="5245100" cy="685800"/>
          </a:xfrm>
        </p:spPr>
        <p:txBody>
          <a:bodyPr anchor="ctr" anchorCtr="0"/>
          <a:lstStyle>
            <a:lvl1pPr>
              <a:defRPr sz="1200"/>
            </a:lvl1pPr>
          </a:lstStyle>
          <a:p>
            <a:pPr lvl="0"/>
            <a:r>
              <a:rPr lang="en-US" dirty="0"/>
              <a:t>Click to edit Master text styles</a:t>
            </a:r>
          </a:p>
        </p:txBody>
      </p:sp>
      <p:sp>
        <p:nvSpPr>
          <p:cNvPr id="37" name="Text Placeholder 36"/>
          <p:cNvSpPr>
            <a:spLocks noGrp="1"/>
          </p:cNvSpPr>
          <p:nvPr>
            <p:ph type="body" sz="quarter" idx="36"/>
          </p:nvPr>
        </p:nvSpPr>
        <p:spPr>
          <a:xfrm>
            <a:off x="609600" y="2847975"/>
            <a:ext cx="5245100" cy="6858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7"/>
          </p:nvPr>
        </p:nvSpPr>
        <p:spPr>
          <a:xfrm>
            <a:off x="6429375" y="2847975"/>
            <a:ext cx="5245100" cy="6858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8"/>
          </p:nvPr>
        </p:nvSpPr>
        <p:spPr>
          <a:xfrm>
            <a:off x="609600" y="3724275"/>
            <a:ext cx="5245100" cy="6858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9"/>
          </p:nvPr>
        </p:nvSpPr>
        <p:spPr>
          <a:xfrm>
            <a:off x="6429375" y="3724275"/>
            <a:ext cx="5245100" cy="6858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40"/>
          </p:nvPr>
        </p:nvSpPr>
        <p:spPr>
          <a:xfrm>
            <a:off x="609600" y="4610100"/>
            <a:ext cx="5245100" cy="685800"/>
          </a:xfrm>
        </p:spPr>
        <p:txBody>
          <a:bodyPr anchor="ctr" anchorCtr="0"/>
          <a:lstStyle>
            <a:lvl1pPr>
              <a:defRPr sz="1200"/>
            </a:lvl1pPr>
          </a:lstStyle>
          <a:p>
            <a:pPr lvl="0"/>
            <a:r>
              <a:rPr lang="en-US" dirty="0"/>
              <a:t>Click to edit Master text styles</a:t>
            </a:r>
          </a:p>
        </p:txBody>
      </p:sp>
      <p:sp>
        <p:nvSpPr>
          <p:cNvPr id="42" name="Text Placeholder 36"/>
          <p:cNvSpPr>
            <a:spLocks noGrp="1"/>
          </p:cNvSpPr>
          <p:nvPr>
            <p:ph type="body" sz="quarter" idx="41"/>
          </p:nvPr>
        </p:nvSpPr>
        <p:spPr>
          <a:xfrm>
            <a:off x="6429375" y="4610100"/>
            <a:ext cx="5245100" cy="685800"/>
          </a:xfrm>
        </p:spPr>
        <p:txBody>
          <a:bodyPr anchor="ctr" anchorCtr="0"/>
          <a:lstStyle>
            <a:lvl1pPr>
              <a:defRPr sz="1200"/>
            </a:lvl1pPr>
          </a:lstStyle>
          <a:p>
            <a:pPr lvl="0"/>
            <a:r>
              <a:rPr lang="en-US" dirty="0"/>
              <a:t>Click to edit Master text styles</a:t>
            </a:r>
          </a:p>
        </p:txBody>
      </p:sp>
      <p:sp>
        <p:nvSpPr>
          <p:cNvPr id="43" name="Text Placeholder 36"/>
          <p:cNvSpPr>
            <a:spLocks noGrp="1"/>
          </p:cNvSpPr>
          <p:nvPr>
            <p:ph type="body" sz="quarter" idx="42"/>
          </p:nvPr>
        </p:nvSpPr>
        <p:spPr>
          <a:xfrm>
            <a:off x="609600" y="5476875"/>
            <a:ext cx="5245100" cy="685800"/>
          </a:xfrm>
        </p:spPr>
        <p:txBody>
          <a:bodyPr anchor="ctr" anchorCtr="0"/>
          <a:lstStyle>
            <a:lvl1pPr>
              <a:defRPr sz="1200"/>
            </a:lvl1pPr>
          </a:lstStyle>
          <a:p>
            <a:pPr lvl="0"/>
            <a:r>
              <a:rPr lang="en-US" dirty="0"/>
              <a:t>Click to edit Master text styles</a:t>
            </a:r>
          </a:p>
        </p:txBody>
      </p:sp>
      <p:sp>
        <p:nvSpPr>
          <p:cNvPr id="44" name="Text Placeholder 36"/>
          <p:cNvSpPr>
            <a:spLocks noGrp="1"/>
          </p:cNvSpPr>
          <p:nvPr>
            <p:ph type="body" sz="quarter" idx="43"/>
          </p:nvPr>
        </p:nvSpPr>
        <p:spPr>
          <a:xfrm>
            <a:off x="6429375" y="5476875"/>
            <a:ext cx="5245100" cy="685800"/>
          </a:xfrm>
        </p:spPr>
        <p:txBody>
          <a:bodyPr anchor="ctr" anchorCtr="0"/>
          <a:lstStyle>
            <a:lvl1pPr>
              <a:defRPr sz="1200"/>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46223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5.xml><?xml version="1.0" encoding="utf-8"?>
<p:sldLayout xmlns:a="http://schemas.openxmlformats.org/drawingml/2006/main" xmlns:r="http://schemas.openxmlformats.org/officeDocument/2006/relationships" xmlns:p="http://schemas.openxmlformats.org/presentationml/2006/main" preserve="1" userDrawn="1">
  <p:cSld name="Several Points and Outcom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Shape 200"/>
          <p:cNvSpPr/>
          <p:nvPr/>
        </p:nvSpPr>
        <p:spPr>
          <a:xfrm>
            <a:off x="5952448" y="1515591"/>
            <a:ext cx="5782352" cy="39811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sz="1050">
              <a:sym typeface="Arial"/>
            </a:endParaRPr>
          </a:p>
        </p:txBody>
      </p:sp>
      <p:sp>
        <p:nvSpPr>
          <p:cNvPr id="28" name="Shape 221"/>
          <p:cNvSpPr/>
          <p:nvPr/>
        </p:nvSpPr>
        <p:spPr>
          <a:xfrm>
            <a:off x="5961973" y="203100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9" name="Shape 221"/>
          <p:cNvSpPr/>
          <p:nvPr/>
        </p:nvSpPr>
        <p:spPr>
          <a:xfrm>
            <a:off x="5961973" y="270346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0" name="Shape 221"/>
          <p:cNvSpPr/>
          <p:nvPr/>
        </p:nvSpPr>
        <p:spPr>
          <a:xfrm>
            <a:off x="5961973" y="343689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1" name="Shape 221"/>
          <p:cNvSpPr/>
          <p:nvPr/>
        </p:nvSpPr>
        <p:spPr>
          <a:xfrm>
            <a:off x="5961973" y="417031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32" name="Shape 221"/>
          <p:cNvSpPr/>
          <p:nvPr/>
        </p:nvSpPr>
        <p:spPr>
          <a:xfrm>
            <a:off x="5961973" y="490374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0" name="Shape 316"/>
          <p:cNvSpPr txBox="1">
            <a:spLocks/>
          </p:cNvSpPr>
          <p:nvPr/>
        </p:nvSpPr>
        <p:spPr>
          <a:xfrm>
            <a:off x="457200" y="1515591"/>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sp>
        <p:nvSpPr>
          <p:cNvPr id="11" name="Shape 305"/>
          <p:cNvSpPr txBox="1">
            <a:spLocks/>
          </p:cNvSpPr>
          <p:nvPr/>
        </p:nvSpPr>
        <p:spPr>
          <a:xfrm>
            <a:off x="6096000" y="1515591"/>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endParaRPr lang="en-US" dirty="0">
              <a:sym typeface="Arial"/>
            </a:endParaRPr>
          </a:p>
        </p:txBody>
      </p:sp>
      <p:cxnSp>
        <p:nvCxnSpPr>
          <p:cNvPr id="23" name="Shape 213"/>
          <p:cNvCxnSpPr/>
          <p:nvPr/>
        </p:nvCxnSpPr>
        <p:spPr>
          <a:xfrm>
            <a:off x="613832" y="2593459"/>
            <a:ext cx="10948444" cy="0"/>
          </a:xfrm>
          <a:prstGeom prst="straightConnector1">
            <a:avLst/>
          </a:prstGeom>
          <a:noFill/>
          <a:ln w="12700" cap="rnd">
            <a:solidFill>
              <a:srgbClr val="ABACAF"/>
            </a:solidFill>
            <a:prstDash val="dot"/>
            <a:round/>
            <a:headEnd type="none" w="med" len="med"/>
            <a:tailEnd type="none" w="med" len="med"/>
          </a:ln>
        </p:spPr>
      </p:cxnSp>
      <p:cxnSp>
        <p:nvCxnSpPr>
          <p:cNvPr id="24" name="Shape 213"/>
          <p:cNvCxnSpPr/>
          <p:nvPr/>
        </p:nvCxnSpPr>
        <p:spPr>
          <a:xfrm>
            <a:off x="613832" y="3326884"/>
            <a:ext cx="10948444" cy="0"/>
          </a:xfrm>
          <a:prstGeom prst="straightConnector1">
            <a:avLst/>
          </a:prstGeom>
          <a:noFill/>
          <a:ln w="12700" cap="rnd">
            <a:solidFill>
              <a:srgbClr val="ABACAF"/>
            </a:solidFill>
            <a:prstDash val="dot"/>
            <a:round/>
            <a:headEnd type="none" w="med" len="med"/>
            <a:tailEnd type="none" w="med" len="med"/>
          </a:ln>
        </p:spPr>
      </p:cxnSp>
      <p:cxnSp>
        <p:nvCxnSpPr>
          <p:cNvPr id="25" name="Shape 213"/>
          <p:cNvCxnSpPr/>
          <p:nvPr/>
        </p:nvCxnSpPr>
        <p:spPr>
          <a:xfrm>
            <a:off x="613832" y="4060309"/>
            <a:ext cx="10948444" cy="0"/>
          </a:xfrm>
          <a:prstGeom prst="straightConnector1">
            <a:avLst/>
          </a:prstGeom>
          <a:noFill/>
          <a:ln w="12700" cap="rnd">
            <a:solidFill>
              <a:srgbClr val="ABACAF"/>
            </a:solidFill>
            <a:prstDash val="dot"/>
            <a:round/>
            <a:headEnd type="none" w="med" len="med"/>
            <a:tailEnd type="none" w="med" len="med"/>
          </a:ln>
        </p:spPr>
      </p:cxnSp>
      <p:cxnSp>
        <p:nvCxnSpPr>
          <p:cNvPr id="26" name="Shape 213"/>
          <p:cNvCxnSpPr/>
          <p:nvPr/>
        </p:nvCxnSpPr>
        <p:spPr>
          <a:xfrm>
            <a:off x="613832" y="4793734"/>
            <a:ext cx="10948444" cy="0"/>
          </a:xfrm>
          <a:prstGeom prst="straightConnector1">
            <a:avLst/>
          </a:prstGeom>
          <a:noFill/>
          <a:ln w="12700" cap="rnd">
            <a:solidFill>
              <a:srgbClr val="ABACAF"/>
            </a:solidFill>
            <a:prstDash val="dot"/>
            <a:round/>
            <a:headEnd type="none" w="med" len="med"/>
            <a:tailEnd type="none" w="med" len="med"/>
          </a:ln>
        </p:spPr>
      </p:cxnSp>
      <p:sp>
        <p:nvSpPr>
          <p:cNvPr id="35"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7" name="Text Placeholder 36"/>
          <p:cNvSpPr>
            <a:spLocks noGrp="1"/>
          </p:cNvSpPr>
          <p:nvPr>
            <p:ph type="body" sz="quarter" idx="30"/>
          </p:nvPr>
        </p:nvSpPr>
        <p:spPr>
          <a:xfrm>
            <a:off x="609600" y="1981200"/>
            <a:ext cx="5245100" cy="5842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1"/>
          </p:nvPr>
        </p:nvSpPr>
        <p:spPr>
          <a:xfrm>
            <a:off x="609600" y="2657475"/>
            <a:ext cx="5245100" cy="5842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2"/>
          </p:nvPr>
        </p:nvSpPr>
        <p:spPr>
          <a:xfrm>
            <a:off x="609600" y="3400425"/>
            <a:ext cx="5245100" cy="5842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3"/>
          </p:nvPr>
        </p:nvSpPr>
        <p:spPr>
          <a:xfrm>
            <a:off x="609600" y="4133850"/>
            <a:ext cx="5245100" cy="5842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34"/>
          </p:nvPr>
        </p:nvSpPr>
        <p:spPr>
          <a:xfrm>
            <a:off x="609600" y="4867275"/>
            <a:ext cx="5245100" cy="584200"/>
          </a:xfrm>
        </p:spPr>
        <p:txBody>
          <a:bodyPr anchor="ctr" anchorCtr="0"/>
          <a:lstStyle>
            <a:lvl1pPr>
              <a:defRPr sz="1200"/>
            </a:lvl1pPr>
          </a:lstStyle>
          <a:p>
            <a:pPr lvl="0"/>
            <a:r>
              <a:rPr lang="en-US" dirty="0"/>
              <a:t>Click to edit Master text styles</a:t>
            </a:r>
          </a:p>
        </p:txBody>
      </p:sp>
      <p:sp>
        <p:nvSpPr>
          <p:cNvPr id="47" name="Text Placeholder 36"/>
          <p:cNvSpPr>
            <a:spLocks noGrp="1"/>
          </p:cNvSpPr>
          <p:nvPr>
            <p:ph type="body" sz="quarter" idx="35"/>
          </p:nvPr>
        </p:nvSpPr>
        <p:spPr>
          <a:xfrm>
            <a:off x="6429375" y="1981200"/>
            <a:ext cx="5245100" cy="584200"/>
          </a:xfrm>
        </p:spPr>
        <p:txBody>
          <a:bodyPr anchor="ctr" anchorCtr="0"/>
          <a:lstStyle>
            <a:lvl1pPr>
              <a:defRPr sz="1200"/>
            </a:lvl1pPr>
          </a:lstStyle>
          <a:p>
            <a:pPr lvl="0"/>
            <a:r>
              <a:rPr lang="en-US" dirty="0"/>
              <a:t>Click to edit Master text styles</a:t>
            </a:r>
          </a:p>
        </p:txBody>
      </p:sp>
      <p:sp>
        <p:nvSpPr>
          <p:cNvPr id="48" name="Text Placeholder 36"/>
          <p:cNvSpPr>
            <a:spLocks noGrp="1"/>
          </p:cNvSpPr>
          <p:nvPr>
            <p:ph type="body" sz="quarter" idx="36"/>
          </p:nvPr>
        </p:nvSpPr>
        <p:spPr>
          <a:xfrm>
            <a:off x="6429375" y="2657475"/>
            <a:ext cx="5245100" cy="584200"/>
          </a:xfrm>
        </p:spPr>
        <p:txBody>
          <a:bodyPr anchor="ctr" anchorCtr="0"/>
          <a:lstStyle>
            <a:lvl1pPr>
              <a:defRPr sz="1200"/>
            </a:lvl1pPr>
          </a:lstStyle>
          <a:p>
            <a:pPr lvl="0"/>
            <a:r>
              <a:rPr lang="en-US" dirty="0"/>
              <a:t>Click to edit Master text styles</a:t>
            </a:r>
          </a:p>
        </p:txBody>
      </p:sp>
      <p:sp>
        <p:nvSpPr>
          <p:cNvPr id="49" name="Text Placeholder 36"/>
          <p:cNvSpPr>
            <a:spLocks noGrp="1"/>
          </p:cNvSpPr>
          <p:nvPr>
            <p:ph type="body" sz="quarter" idx="37"/>
          </p:nvPr>
        </p:nvSpPr>
        <p:spPr>
          <a:xfrm>
            <a:off x="6429375" y="3400425"/>
            <a:ext cx="5245100" cy="584200"/>
          </a:xfrm>
        </p:spPr>
        <p:txBody>
          <a:bodyPr anchor="ctr" anchorCtr="0"/>
          <a:lstStyle>
            <a:lvl1pPr>
              <a:defRPr sz="1200"/>
            </a:lvl1pPr>
          </a:lstStyle>
          <a:p>
            <a:pPr lvl="0"/>
            <a:r>
              <a:rPr lang="en-US" dirty="0"/>
              <a:t>Click to edit Master text styles</a:t>
            </a:r>
          </a:p>
        </p:txBody>
      </p:sp>
      <p:sp>
        <p:nvSpPr>
          <p:cNvPr id="50" name="Text Placeholder 36"/>
          <p:cNvSpPr>
            <a:spLocks noGrp="1"/>
          </p:cNvSpPr>
          <p:nvPr>
            <p:ph type="body" sz="quarter" idx="38"/>
          </p:nvPr>
        </p:nvSpPr>
        <p:spPr>
          <a:xfrm>
            <a:off x="6429375" y="4133850"/>
            <a:ext cx="5245100" cy="584200"/>
          </a:xfrm>
        </p:spPr>
        <p:txBody>
          <a:bodyPr anchor="ctr" anchorCtr="0"/>
          <a:lstStyle>
            <a:lvl1pPr>
              <a:defRPr sz="1200"/>
            </a:lvl1pPr>
          </a:lstStyle>
          <a:p>
            <a:pPr lvl="0"/>
            <a:r>
              <a:rPr lang="en-US" dirty="0"/>
              <a:t>Click to edit Master text styles</a:t>
            </a:r>
          </a:p>
        </p:txBody>
      </p:sp>
      <p:sp>
        <p:nvSpPr>
          <p:cNvPr id="51" name="Text Placeholder 36"/>
          <p:cNvSpPr>
            <a:spLocks noGrp="1"/>
          </p:cNvSpPr>
          <p:nvPr>
            <p:ph type="body" sz="quarter" idx="39"/>
          </p:nvPr>
        </p:nvSpPr>
        <p:spPr>
          <a:xfrm>
            <a:off x="6429375" y="4867275"/>
            <a:ext cx="5245100" cy="584200"/>
          </a:xfrm>
        </p:spPr>
        <p:txBody>
          <a:bodyPr anchor="ctr" anchorCtr="0"/>
          <a:lstStyle>
            <a:lvl1pPr>
              <a:defRPr sz="1200"/>
            </a:lvl1pPr>
          </a:lstStyle>
          <a:p>
            <a:pPr lvl="0"/>
            <a:r>
              <a:rPr lang="en-US" dirty="0"/>
              <a:t>Click to edit Master text styles</a:t>
            </a:r>
          </a:p>
        </p:txBody>
      </p:sp>
      <p:sp>
        <p:nvSpPr>
          <p:cNvPr id="5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769317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6.xml><?xml version="1.0" encoding="utf-8"?>
<p:sldLayout xmlns:a="http://schemas.openxmlformats.org/drawingml/2006/main" xmlns:r="http://schemas.openxmlformats.org/officeDocument/2006/relationships" xmlns:p="http://schemas.openxmlformats.org/presentationml/2006/main" preserve="1" userDrawn="1">
  <p:cSld name="Multiple Points and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2" name="Text Placeholder 84"/>
          <p:cNvSpPr txBox="1">
            <a:spLocks/>
          </p:cNvSpPr>
          <p:nvPr userDrawn="1"/>
        </p:nvSpPr>
        <p:spPr>
          <a:xfrm>
            <a:off x="457200" y="196479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37" name="Shape 221"/>
          <p:cNvSpPr/>
          <p:nvPr userDrawn="1"/>
        </p:nvSpPr>
        <p:spPr>
          <a:xfrm>
            <a:off x="5943981" y="196479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42" name="Shape 213"/>
          <p:cNvCxnSpPr/>
          <p:nvPr userDrawn="1"/>
        </p:nvCxnSpPr>
        <p:spPr>
          <a:xfrm>
            <a:off x="478052" y="2674362"/>
            <a:ext cx="11256746" cy="0"/>
          </a:xfrm>
          <a:prstGeom prst="straightConnector1">
            <a:avLst/>
          </a:prstGeom>
          <a:noFill/>
          <a:ln w="12700" cap="rnd">
            <a:solidFill>
              <a:srgbClr val="ABACAF"/>
            </a:solidFill>
            <a:prstDash val="dot"/>
            <a:round/>
            <a:headEnd type="none" w="med" len="med"/>
            <a:tailEnd type="none" w="med" len="med"/>
          </a:ln>
        </p:spPr>
      </p:cxnSp>
      <p:sp>
        <p:nvSpPr>
          <p:cNvPr id="46"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47"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48" name="Text Placeholder 34"/>
          <p:cNvSpPr>
            <a:spLocks noGrp="1"/>
          </p:cNvSpPr>
          <p:nvPr>
            <p:ph type="body" sz="quarter" idx="30"/>
          </p:nvPr>
        </p:nvSpPr>
        <p:spPr>
          <a:xfrm>
            <a:off x="533400" y="196215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53" name="Text Placeholder 34"/>
          <p:cNvSpPr>
            <a:spLocks noGrp="1"/>
          </p:cNvSpPr>
          <p:nvPr>
            <p:ph type="body" sz="quarter" idx="35"/>
          </p:nvPr>
        </p:nvSpPr>
        <p:spPr>
          <a:xfrm>
            <a:off x="6419850" y="196215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58" name="Text Placeholder 84"/>
          <p:cNvSpPr txBox="1">
            <a:spLocks/>
          </p:cNvSpPr>
          <p:nvPr userDrawn="1"/>
        </p:nvSpPr>
        <p:spPr>
          <a:xfrm>
            <a:off x="457200" y="4607984"/>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59" name="Shape 221"/>
          <p:cNvSpPr/>
          <p:nvPr userDrawn="1"/>
        </p:nvSpPr>
        <p:spPr>
          <a:xfrm>
            <a:off x="5943981" y="46127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60" name="Text Placeholder 34"/>
          <p:cNvSpPr>
            <a:spLocks noGrp="1"/>
          </p:cNvSpPr>
          <p:nvPr>
            <p:ph type="body" sz="quarter" idx="36"/>
          </p:nvPr>
        </p:nvSpPr>
        <p:spPr>
          <a:xfrm>
            <a:off x="533400" y="46101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1" name="Text Placeholder 34"/>
          <p:cNvSpPr>
            <a:spLocks noGrp="1"/>
          </p:cNvSpPr>
          <p:nvPr>
            <p:ph type="body" sz="quarter" idx="37"/>
          </p:nvPr>
        </p:nvSpPr>
        <p:spPr>
          <a:xfrm>
            <a:off x="6419850" y="46101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2" name="Text Placeholder 84"/>
          <p:cNvSpPr txBox="1">
            <a:spLocks/>
          </p:cNvSpPr>
          <p:nvPr userDrawn="1"/>
        </p:nvSpPr>
        <p:spPr>
          <a:xfrm>
            <a:off x="457200" y="548904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63" name="Shape 221"/>
          <p:cNvSpPr/>
          <p:nvPr userDrawn="1"/>
        </p:nvSpPr>
        <p:spPr>
          <a:xfrm>
            <a:off x="5943981" y="54890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64" name="Text Placeholder 34"/>
          <p:cNvSpPr>
            <a:spLocks noGrp="1"/>
          </p:cNvSpPr>
          <p:nvPr>
            <p:ph type="body" sz="quarter" idx="38"/>
          </p:nvPr>
        </p:nvSpPr>
        <p:spPr>
          <a:xfrm>
            <a:off x="533400" y="54864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5" name="Text Placeholder 34"/>
          <p:cNvSpPr>
            <a:spLocks noGrp="1"/>
          </p:cNvSpPr>
          <p:nvPr>
            <p:ph type="body" sz="quarter" idx="39"/>
          </p:nvPr>
        </p:nvSpPr>
        <p:spPr>
          <a:xfrm>
            <a:off x="6419850" y="54864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6" name="Text Placeholder 84"/>
          <p:cNvSpPr txBox="1">
            <a:spLocks/>
          </p:cNvSpPr>
          <p:nvPr userDrawn="1"/>
        </p:nvSpPr>
        <p:spPr>
          <a:xfrm>
            <a:off x="457200" y="3726921"/>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67" name="Shape 221"/>
          <p:cNvSpPr/>
          <p:nvPr userDrawn="1"/>
        </p:nvSpPr>
        <p:spPr>
          <a:xfrm>
            <a:off x="5943981" y="37364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68" name="Text Placeholder 34"/>
          <p:cNvSpPr>
            <a:spLocks noGrp="1"/>
          </p:cNvSpPr>
          <p:nvPr>
            <p:ph type="body" sz="quarter" idx="40"/>
          </p:nvPr>
        </p:nvSpPr>
        <p:spPr>
          <a:xfrm>
            <a:off x="533400" y="37338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9" name="Text Placeholder 34"/>
          <p:cNvSpPr>
            <a:spLocks noGrp="1"/>
          </p:cNvSpPr>
          <p:nvPr>
            <p:ph type="body" sz="quarter" idx="41"/>
          </p:nvPr>
        </p:nvSpPr>
        <p:spPr>
          <a:xfrm>
            <a:off x="6419850" y="37338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70" name="Text Placeholder 84"/>
          <p:cNvSpPr txBox="1">
            <a:spLocks/>
          </p:cNvSpPr>
          <p:nvPr userDrawn="1"/>
        </p:nvSpPr>
        <p:spPr>
          <a:xfrm>
            <a:off x="457200" y="2845858"/>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71" name="Shape 221"/>
          <p:cNvSpPr/>
          <p:nvPr userDrawn="1"/>
        </p:nvSpPr>
        <p:spPr>
          <a:xfrm>
            <a:off x="5943981" y="2850621"/>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72" name="Text Placeholder 34"/>
          <p:cNvSpPr>
            <a:spLocks noGrp="1"/>
          </p:cNvSpPr>
          <p:nvPr>
            <p:ph type="body" sz="quarter" idx="42"/>
          </p:nvPr>
        </p:nvSpPr>
        <p:spPr>
          <a:xfrm>
            <a:off x="533400" y="2847975"/>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73" name="Text Placeholder 34"/>
          <p:cNvSpPr>
            <a:spLocks noGrp="1"/>
          </p:cNvSpPr>
          <p:nvPr>
            <p:ph type="body" sz="quarter" idx="43"/>
          </p:nvPr>
        </p:nvSpPr>
        <p:spPr>
          <a:xfrm>
            <a:off x="6419850" y="2847975"/>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cxnSp>
        <p:nvCxnSpPr>
          <p:cNvPr id="74" name="Shape 213"/>
          <p:cNvCxnSpPr/>
          <p:nvPr userDrawn="1"/>
        </p:nvCxnSpPr>
        <p:spPr>
          <a:xfrm>
            <a:off x="478052" y="3552825"/>
            <a:ext cx="11256746" cy="0"/>
          </a:xfrm>
          <a:prstGeom prst="straightConnector1">
            <a:avLst/>
          </a:prstGeom>
          <a:noFill/>
          <a:ln w="12700" cap="rnd">
            <a:solidFill>
              <a:srgbClr val="ABACAF"/>
            </a:solidFill>
            <a:prstDash val="dot"/>
            <a:round/>
            <a:headEnd type="none" w="med" len="med"/>
            <a:tailEnd type="none" w="med" len="med"/>
          </a:ln>
        </p:spPr>
      </p:cxnSp>
      <p:cxnSp>
        <p:nvCxnSpPr>
          <p:cNvPr id="75" name="Shape 213"/>
          <p:cNvCxnSpPr/>
          <p:nvPr userDrawn="1"/>
        </p:nvCxnSpPr>
        <p:spPr>
          <a:xfrm>
            <a:off x="478052" y="4448175"/>
            <a:ext cx="11256746" cy="0"/>
          </a:xfrm>
          <a:prstGeom prst="straightConnector1">
            <a:avLst/>
          </a:prstGeom>
          <a:noFill/>
          <a:ln w="12700" cap="rnd">
            <a:solidFill>
              <a:srgbClr val="ABACAF"/>
            </a:solidFill>
            <a:prstDash val="dot"/>
            <a:round/>
            <a:headEnd type="none" w="med" len="med"/>
            <a:tailEnd type="none" w="med" len="med"/>
          </a:ln>
        </p:spPr>
      </p:cxnSp>
      <p:cxnSp>
        <p:nvCxnSpPr>
          <p:cNvPr id="76" name="Shape 213"/>
          <p:cNvCxnSpPr/>
          <p:nvPr userDrawn="1"/>
        </p:nvCxnSpPr>
        <p:spPr>
          <a:xfrm>
            <a:off x="478052" y="5314950"/>
            <a:ext cx="11256746" cy="0"/>
          </a:xfrm>
          <a:prstGeom prst="straightConnector1">
            <a:avLst/>
          </a:prstGeom>
          <a:noFill/>
          <a:ln w="12700" cap="rnd">
            <a:solidFill>
              <a:srgbClr val="ABACAF"/>
            </a:solidFill>
            <a:prstDash val="dot"/>
            <a:round/>
            <a:headEnd type="none" w="med" len="med"/>
            <a:tailEnd type="none" w="med" len="med"/>
          </a:ln>
        </p:spPr>
      </p:cxnSp>
    </p:spTree>
    <p:custDataLst>
      <p:tags r:id="rId1"/>
    </p:custDataLst>
    <p:extLst>
      <p:ext uri="{BB962C8B-B14F-4D97-AF65-F5344CB8AC3E}">
        <p14:creationId xmlns:p14="http://schemas.microsoft.com/office/powerpoint/2010/main" val="2205640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7.xml><?xml version="1.0" encoding="utf-8"?>
<p:sldLayout xmlns:a="http://schemas.openxmlformats.org/drawingml/2006/main" xmlns:r="http://schemas.openxmlformats.org/officeDocument/2006/relationships" xmlns:p="http://schemas.openxmlformats.org/presentationml/2006/main" preserve="1" userDrawn="1">
  <p:cSld name="Multiple Points and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84"/>
          <p:cNvSpPr txBox="1">
            <a:spLocks/>
          </p:cNvSpPr>
          <p:nvPr/>
        </p:nvSpPr>
        <p:spPr>
          <a:xfrm>
            <a:off x="457200" y="19647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14" name="Text Placeholder 87"/>
          <p:cNvSpPr txBox="1">
            <a:spLocks/>
          </p:cNvSpPr>
          <p:nvPr/>
        </p:nvSpPr>
        <p:spPr>
          <a:xfrm>
            <a:off x="457200" y="269822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16" name="Text Placeholder 89"/>
          <p:cNvSpPr txBox="1">
            <a:spLocks/>
          </p:cNvSpPr>
          <p:nvPr/>
        </p:nvSpPr>
        <p:spPr>
          <a:xfrm>
            <a:off x="457200" y="343164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18" name="Text Placeholder 91"/>
          <p:cNvSpPr txBox="1">
            <a:spLocks/>
          </p:cNvSpPr>
          <p:nvPr/>
        </p:nvSpPr>
        <p:spPr>
          <a:xfrm>
            <a:off x="457200" y="416507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20" name="Text Placeholder 23"/>
          <p:cNvSpPr txBox="1">
            <a:spLocks/>
          </p:cNvSpPr>
          <p:nvPr/>
        </p:nvSpPr>
        <p:spPr>
          <a:xfrm>
            <a:off x="457200" y="48984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p>
        </p:txBody>
      </p:sp>
      <p:sp>
        <p:nvSpPr>
          <p:cNvPr id="22" name="Shape 221"/>
          <p:cNvSpPr/>
          <p:nvPr/>
        </p:nvSpPr>
        <p:spPr>
          <a:xfrm>
            <a:off x="5943981" y="19647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3" name="Shape 221"/>
          <p:cNvSpPr/>
          <p:nvPr/>
        </p:nvSpPr>
        <p:spPr>
          <a:xfrm>
            <a:off x="5943981" y="269822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4" name="Shape 221"/>
          <p:cNvSpPr/>
          <p:nvPr/>
        </p:nvSpPr>
        <p:spPr>
          <a:xfrm>
            <a:off x="5943981" y="343164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5" name="Shape 221"/>
          <p:cNvSpPr/>
          <p:nvPr/>
        </p:nvSpPr>
        <p:spPr>
          <a:xfrm>
            <a:off x="5943981" y="416507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26" name="Shape 221"/>
          <p:cNvSpPr/>
          <p:nvPr/>
        </p:nvSpPr>
        <p:spPr>
          <a:xfrm>
            <a:off x="5943981" y="48984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cxnSp>
        <p:nvCxnSpPr>
          <p:cNvPr id="27" name="Shape 213"/>
          <p:cNvCxnSpPr/>
          <p:nvPr/>
        </p:nvCxnSpPr>
        <p:spPr>
          <a:xfrm>
            <a:off x="478052" y="2569587"/>
            <a:ext cx="11256746" cy="0"/>
          </a:xfrm>
          <a:prstGeom prst="straightConnector1">
            <a:avLst/>
          </a:prstGeom>
          <a:noFill/>
          <a:ln w="12700" cap="rnd">
            <a:solidFill>
              <a:srgbClr val="ABACAF"/>
            </a:solidFill>
            <a:prstDash val="dot"/>
            <a:round/>
            <a:headEnd type="none" w="med" len="med"/>
            <a:tailEnd type="none" w="med" len="med"/>
          </a:ln>
        </p:spPr>
      </p:cxnSp>
      <p:cxnSp>
        <p:nvCxnSpPr>
          <p:cNvPr id="28" name="Shape 213"/>
          <p:cNvCxnSpPr/>
          <p:nvPr/>
        </p:nvCxnSpPr>
        <p:spPr>
          <a:xfrm>
            <a:off x="478052" y="3303012"/>
            <a:ext cx="11256746" cy="0"/>
          </a:xfrm>
          <a:prstGeom prst="straightConnector1">
            <a:avLst/>
          </a:prstGeom>
          <a:noFill/>
          <a:ln w="12700" cap="rnd">
            <a:solidFill>
              <a:srgbClr val="ABACAF"/>
            </a:solidFill>
            <a:prstDash val="dot"/>
            <a:round/>
            <a:headEnd type="none" w="med" len="med"/>
            <a:tailEnd type="none" w="med" len="med"/>
          </a:ln>
        </p:spPr>
      </p:cxnSp>
      <p:cxnSp>
        <p:nvCxnSpPr>
          <p:cNvPr id="29" name="Shape 213"/>
          <p:cNvCxnSpPr/>
          <p:nvPr/>
        </p:nvCxnSpPr>
        <p:spPr>
          <a:xfrm>
            <a:off x="478052" y="4036437"/>
            <a:ext cx="11256746" cy="0"/>
          </a:xfrm>
          <a:prstGeom prst="straightConnector1">
            <a:avLst/>
          </a:prstGeom>
          <a:noFill/>
          <a:ln w="12700" cap="rnd">
            <a:solidFill>
              <a:srgbClr val="ABACAF"/>
            </a:solidFill>
            <a:prstDash val="dot"/>
            <a:round/>
            <a:headEnd type="none" w="med" len="med"/>
            <a:tailEnd type="none" w="med" len="med"/>
          </a:ln>
        </p:spPr>
      </p:cxnSp>
      <p:cxnSp>
        <p:nvCxnSpPr>
          <p:cNvPr id="30" name="Shape 213"/>
          <p:cNvCxnSpPr/>
          <p:nvPr/>
        </p:nvCxnSpPr>
        <p:spPr>
          <a:xfrm>
            <a:off x="478052" y="4769862"/>
            <a:ext cx="11256746" cy="0"/>
          </a:xfrm>
          <a:prstGeom prst="straightConnector1">
            <a:avLst/>
          </a:prstGeom>
          <a:noFill/>
          <a:ln w="12700" cap="rnd">
            <a:solidFill>
              <a:srgbClr val="ABACAF"/>
            </a:solidFill>
            <a:prstDash val="dot"/>
            <a:round/>
            <a:headEnd type="none" w="med" len="med"/>
            <a:tailEnd type="none" w="med" len="med"/>
          </a:ln>
        </p:spPr>
      </p:cxnSp>
      <p:sp>
        <p:nvSpPr>
          <p:cNvPr id="31"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3"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35" name="Text Placeholder 34"/>
          <p:cNvSpPr>
            <a:spLocks noGrp="1"/>
          </p:cNvSpPr>
          <p:nvPr>
            <p:ph type="body" sz="quarter" idx="30"/>
          </p:nvPr>
        </p:nvSpPr>
        <p:spPr>
          <a:xfrm>
            <a:off x="533400" y="19621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6" name="Text Placeholder 34"/>
          <p:cNvSpPr>
            <a:spLocks noGrp="1"/>
          </p:cNvSpPr>
          <p:nvPr>
            <p:ph type="body" sz="quarter" idx="31"/>
          </p:nvPr>
        </p:nvSpPr>
        <p:spPr>
          <a:xfrm>
            <a:off x="533400" y="2695575"/>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7" name="Text Placeholder 34"/>
          <p:cNvSpPr>
            <a:spLocks noGrp="1"/>
          </p:cNvSpPr>
          <p:nvPr>
            <p:ph type="body" sz="quarter" idx="32"/>
          </p:nvPr>
        </p:nvSpPr>
        <p:spPr>
          <a:xfrm>
            <a:off x="533400" y="342900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8" name="Text Placeholder 34"/>
          <p:cNvSpPr>
            <a:spLocks noGrp="1"/>
          </p:cNvSpPr>
          <p:nvPr>
            <p:ph type="body" sz="quarter" idx="33"/>
          </p:nvPr>
        </p:nvSpPr>
        <p:spPr>
          <a:xfrm>
            <a:off x="533400" y="41719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9" name="Text Placeholder 34"/>
          <p:cNvSpPr>
            <a:spLocks noGrp="1"/>
          </p:cNvSpPr>
          <p:nvPr>
            <p:ph type="body" sz="quarter" idx="34"/>
          </p:nvPr>
        </p:nvSpPr>
        <p:spPr>
          <a:xfrm>
            <a:off x="533400" y="48958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45" name="Text Placeholder 34"/>
          <p:cNvSpPr>
            <a:spLocks noGrp="1"/>
          </p:cNvSpPr>
          <p:nvPr>
            <p:ph type="body" sz="quarter" idx="35"/>
          </p:nvPr>
        </p:nvSpPr>
        <p:spPr>
          <a:xfrm>
            <a:off x="6419850" y="19621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6" name="Text Placeholder 34"/>
          <p:cNvSpPr>
            <a:spLocks noGrp="1"/>
          </p:cNvSpPr>
          <p:nvPr>
            <p:ph type="body" sz="quarter" idx="36"/>
          </p:nvPr>
        </p:nvSpPr>
        <p:spPr>
          <a:xfrm>
            <a:off x="6419850" y="2695575"/>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7" name="Text Placeholder 34"/>
          <p:cNvSpPr>
            <a:spLocks noGrp="1"/>
          </p:cNvSpPr>
          <p:nvPr>
            <p:ph type="body" sz="quarter" idx="37"/>
          </p:nvPr>
        </p:nvSpPr>
        <p:spPr>
          <a:xfrm>
            <a:off x="6419850" y="342900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8" name="Text Placeholder 34"/>
          <p:cNvSpPr>
            <a:spLocks noGrp="1"/>
          </p:cNvSpPr>
          <p:nvPr>
            <p:ph type="body" sz="quarter" idx="38"/>
          </p:nvPr>
        </p:nvSpPr>
        <p:spPr>
          <a:xfrm>
            <a:off x="6419850" y="41719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9" name="Text Placeholder 34"/>
          <p:cNvSpPr>
            <a:spLocks noGrp="1"/>
          </p:cNvSpPr>
          <p:nvPr>
            <p:ph type="body" sz="quarter" idx="39"/>
          </p:nvPr>
        </p:nvSpPr>
        <p:spPr>
          <a:xfrm>
            <a:off x="6419850" y="48958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045820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8.xml><?xml version="1.0" encoding="utf-8"?>
<p:sldLayout xmlns:a="http://schemas.openxmlformats.org/drawingml/2006/main" xmlns:r="http://schemas.openxmlformats.org/officeDocument/2006/relationships" xmlns:p="http://schemas.openxmlformats.org/presentationml/2006/main" preserve="1" userDrawn="1">
  <p:cSld name="Information Layout">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0" name="Rectangle 9"/>
          <p:cNvSpPr/>
          <p:nvPr/>
        </p:nvSpPr>
        <p:spPr>
          <a:xfrm>
            <a:off x="4302898" y="2514432"/>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1" name="Rectangle 10"/>
          <p:cNvSpPr/>
          <p:nvPr/>
        </p:nvSpPr>
        <p:spPr>
          <a:xfrm>
            <a:off x="8126373" y="2514432"/>
            <a:ext cx="361998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2" name="Rectangle 11"/>
          <p:cNvSpPr/>
          <p:nvPr/>
        </p:nvSpPr>
        <p:spPr>
          <a:xfrm>
            <a:off x="457201" y="1513779"/>
            <a:ext cx="11289161"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schemeClr val="bg1"/>
              </a:solidFill>
            </a:endParaRPr>
          </a:p>
        </p:txBody>
      </p:sp>
      <p:sp>
        <p:nvSpPr>
          <p:cNvPr id="17" name="Rectangle 16"/>
          <p:cNvSpPr/>
          <p:nvPr/>
        </p:nvSpPr>
        <p:spPr>
          <a:xfrm>
            <a:off x="467403" y="5297489"/>
            <a:ext cx="11278958" cy="893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11"/>
          <p:cNvSpPr txBox="1">
            <a:spLocks/>
          </p:cNvSpPr>
          <p:nvPr/>
        </p:nvSpPr>
        <p:spPr>
          <a:xfrm>
            <a:off x="457200" y="5297488"/>
            <a:ext cx="11310938" cy="893762"/>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sz="1600" kern="1200" baseline="0">
                <a:solidFill>
                  <a:schemeClr val="bg1"/>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18"/>
          <p:cNvSpPr>
            <a:spLocks noGrp="1"/>
          </p:cNvSpPr>
          <p:nvPr>
            <p:ph type="body" sz="quarter" idx="35"/>
          </p:nvPr>
        </p:nvSpPr>
        <p:spPr>
          <a:xfrm>
            <a:off x="457200" y="52832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7" name="Text Placeholder 34"/>
          <p:cNvSpPr>
            <a:spLocks noGrp="1"/>
          </p:cNvSpPr>
          <p:nvPr>
            <p:ph type="body" sz="quarter" idx="36"/>
          </p:nvPr>
        </p:nvSpPr>
        <p:spPr>
          <a:xfrm>
            <a:off x="53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34"/>
          <p:cNvSpPr>
            <a:spLocks noGrp="1"/>
          </p:cNvSpPr>
          <p:nvPr>
            <p:ph type="body" sz="quarter" idx="37"/>
          </p:nvPr>
        </p:nvSpPr>
        <p:spPr>
          <a:xfrm>
            <a:off x="434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4"/>
          <p:cNvSpPr>
            <a:spLocks noGrp="1"/>
          </p:cNvSpPr>
          <p:nvPr>
            <p:ph type="body" sz="quarter" idx="38"/>
          </p:nvPr>
        </p:nvSpPr>
        <p:spPr>
          <a:xfrm>
            <a:off x="815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860756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9.xml><?xml version="1.0" encoding="utf-8"?>
<p:sldLayout xmlns:a="http://schemas.openxmlformats.org/drawingml/2006/main" xmlns:r="http://schemas.openxmlformats.org/officeDocument/2006/relationships" xmlns:p="http://schemas.openxmlformats.org/presentationml/2006/main" preserve="1" userDrawn="1">
  <p:cSld name="Information Layout and Takeaway">
    <p:spTree>
      <p:nvGrpSpPr>
        <p:cNvPr id="1" name=""/>
        <p:cNvGrpSpPr/>
        <p:nvPr/>
      </p:nvGrpSpPr>
      <p:grpSpPr>
        <a:xfrm>
          <a:off x="0" y="0"/>
          <a:ext cx="0" cy="0"/>
          <a:chOff x="0" y="0"/>
          <a:chExt cx="0" cy="0"/>
        </a:xfrm>
      </p:grpSpPr>
      <p:sp>
        <p:nvSpPr>
          <p:cNvPr id="33" name="Rectangle 32"/>
          <p:cNvSpPr/>
          <p:nvPr userDrawn="1"/>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58"/>
          <p:cNvSpPr txBox="1">
            <a:spLocks/>
          </p:cNvSpPr>
          <p:nvPr/>
        </p:nvSpPr>
        <p:spPr>
          <a:xfrm>
            <a:off x="457201" y="4535488"/>
            <a:ext cx="11280774" cy="798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Bef>
                <a:spcPts val="1000"/>
              </a:spcBef>
            </a:pPr>
            <a:endParaRPr lang="en-US" sz="1600" dirty="0">
              <a:solidFill>
                <a:schemeClr val="bg1"/>
              </a:solidFill>
            </a:endParaRPr>
          </a:p>
        </p:txBody>
      </p:sp>
      <p:sp>
        <p:nvSpPr>
          <p:cNvPr id="15" name="Rectangle 14"/>
          <p:cNvSpPr/>
          <p:nvPr/>
        </p:nvSpPr>
        <p:spPr>
          <a:xfrm>
            <a:off x="4300040" y="2514433"/>
            <a:ext cx="3640522"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6" name="Rectangle 15"/>
          <p:cNvSpPr/>
          <p:nvPr/>
        </p:nvSpPr>
        <p:spPr>
          <a:xfrm>
            <a:off x="8120675" y="2514433"/>
            <a:ext cx="361729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chemeClr val="tx2"/>
              </a:solidFill>
            </a:endParaRPr>
          </a:p>
        </p:txBody>
      </p:sp>
      <p:sp>
        <p:nvSpPr>
          <p:cNvPr id="17" name="Rectangle 16"/>
          <p:cNvSpPr/>
          <p:nvPr/>
        </p:nvSpPr>
        <p:spPr>
          <a:xfrm>
            <a:off x="457200" y="1513780"/>
            <a:ext cx="11280774"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schemeClr val="bg1"/>
              </a:solidFill>
            </a:endParaRPr>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1" name="Text Placeholder 18"/>
          <p:cNvSpPr>
            <a:spLocks noGrp="1"/>
          </p:cNvSpPr>
          <p:nvPr>
            <p:ph type="body" sz="quarter" idx="35"/>
          </p:nvPr>
        </p:nvSpPr>
        <p:spPr>
          <a:xfrm>
            <a:off x="457200" y="44958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40" name="Text Placeholder 34"/>
          <p:cNvSpPr>
            <a:spLocks noGrp="1"/>
          </p:cNvSpPr>
          <p:nvPr>
            <p:ph type="body" sz="quarter" idx="36"/>
          </p:nvPr>
        </p:nvSpPr>
        <p:spPr>
          <a:xfrm>
            <a:off x="53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34"/>
          <p:cNvSpPr>
            <a:spLocks noGrp="1"/>
          </p:cNvSpPr>
          <p:nvPr>
            <p:ph type="body" sz="quarter" idx="37"/>
          </p:nvPr>
        </p:nvSpPr>
        <p:spPr>
          <a:xfrm>
            <a:off x="434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4"/>
          <p:cNvSpPr>
            <a:spLocks noGrp="1"/>
          </p:cNvSpPr>
          <p:nvPr>
            <p:ph type="body" sz="quarter" idx="38"/>
          </p:nvPr>
        </p:nvSpPr>
        <p:spPr>
          <a:xfrm>
            <a:off x="815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721149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2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331"/>
            <a:ext cx="11277600" cy="2325270"/>
            <a:chOff x="447675" y="1601056"/>
            <a:chExt cx="8239125" cy="2325270"/>
          </a:xfrm>
        </p:grpSpPr>
        <p:sp>
          <p:nvSpPr>
            <p:cNvPr id="9" name="Rectangle 8"/>
            <p:cNvSpPr/>
            <p:nvPr/>
          </p:nvSpPr>
          <p:spPr>
            <a:xfrm>
              <a:off x="2802054" y="1601056"/>
              <a:ext cx="3548394" cy="9220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0" name="Rectangle 9"/>
            <p:cNvSpPr/>
            <p:nvPr/>
          </p:nvSpPr>
          <p:spPr>
            <a:xfrm>
              <a:off x="5138406"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cxnSp>
          <p:nvCxnSpPr>
            <p:cNvPr id="11" name="Elbow Connector 10"/>
            <p:cNvCxnSpPr>
              <a:stCxn id="14" idx="0"/>
              <a:endCxn id="10" idx="0"/>
            </p:cNvCxnSpPr>
            <p:nvPr/>
          </p:nvCxnSpPr>
          <p:spPr>
            <a:xfrm rot="5400000" flipH="1" flipV="1">
              <a:off x="4567237" y="658908"/>
              <a:ext cx="12700" cy="4690731"/>
            </a:xfrm>
            <a:prstGeom prst="bentConnector3">
              <a:avLst>
                <a:gd name="adj1" fmla="val 1800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Straight Connector 11"/>
            <p:cNvCxnSpPr/>
            <p:nvPr/>
          </p:nvCxnSpPr>
          <p:spPr>
            <a:xfrm>
              <a:off x="4566726" y="2523109"/>
              <a:ext cx="0" cy="258191"/>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4" name="Rectangle 13"/>
            <p:cNvSpPr/>
            <p:nvPr/>
          </p:nvSpPr>
          <p:spPr>
            <a:xfrm>
              <a:off x="447675" y="3004273"/>
              <a:ext cx="3548394" cy="92205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grpSp>
      <p:sp>
        <p:nvSpPr>
          <p:cNvPr id="15"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6" name="Text Placeholder 4"/>
          <p:cNvSpPr>
            <a:spLocks noGrp="1"/>
          </p:cNvSpPr>
          <p:nvPr>
            <p:ph type="body" sz="quarter" idx="18"/>
          </p:nvPr>
        </p:nvSpPr>
        <p:spPr>
          <a:xfrm>
            <a:off x="3663952" y="1541372"/>
            <a:ext cx="4870448"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17" name="Text Placeholder 4"/>
          <p:cNvSpPr>
            <a:spLocks noGrp="1"/>
          </p:cNvSpPr>
          <p:nvPr>
            <p:ph type="body" sz="quarter" idx="19"/>
          </p:nvPr>
        </p:nvSpPr>
        <p:spPr>
          <a:xfrm>
            <a:off x="434975"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18" name="Text Placeholder 4"/>
          <p:cNvSpPr>
            <a:spLocks noGrp="1"/>
          </p:cNvSpPr>
          <p:nvPr>
            <p:ph type="body" sz="quarter" idx="24"/>
          </p:nvPr>
        </p:nvSpPr>
        <p:spPr>
          <a:xfrm>
            <a:off x="6858000" y="2952503"/>
            <a:ext cx="4870448"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9735133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0.xml><?xml version="1.0" encoding="utf-8"?>
<p:sldLayout xmlns:a="http://schemas.openxmlformats.org/drawingml/2006/main" xmlns:r="http://schemas.openxmlformats.org/officeDocument/2006/relationships" xmlns:p="http://schemas.openxmlformats.org/presentationml/2006/main" preserve="1" userDrawn="1">
  <p:cSld name="Info Layout 1">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2"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3"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4"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5"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2" name="Text Placeholder 2"/>
          <p:cNvSpPr>
            <a:spLocks noGrp="1"/>
          </p:cNvSpPr>
          <p:nvPr>
            <p:ph type="body" sz="quarter" idx="38"/>
          </p:nvPr>
        </p:nvSpPr>
        <p:spPr>
          <a:xfrm rot="16200000">
            <a:off x="-216547" y="3104336"/>
            <a:ext cx="1815933"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3" name="Text Placeholder 2"/>
          <p:cNvSpPr>
            <a:spLocks noGrp="1"/>
          </p:cNvSpPr>
          <p:nvPr>
            <p:ph type="body" sz="quarter" idx="39"/>
          </p:nvPr>
        </p:nvSpPr>
        <p:spPr>
          <a:xfrm rot="16200000">
            <a:off x="-199963" y="4986403"/>
            <a:ext cx="1782765"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4" name="Rectangle 33"/>
          <p:cNvSpPr/>
          <p:nvPr userDrawn="1"/>
        </p:nvSpPr>
        <p:spPr>
          <a:xfrm>
            <a:off x="10287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46355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userDrawn="1"/>
        </p:nvSpPr>
        <p:spPr>
          <a:xfrm>
            <a:off x="82423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45"/>
          <p:cNvSpPr>
            <a:spLocks noGrp="1"/>
          </p:cNvSpPr>
          <p:nvPr>
            <p:ph type="body" sz="quarter" idx="40"/>
          </p:nvPr>
        </p:nvSpPr>
        <p:spPr>
          <a:xfrm>
            <a:off x="11303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45"/>
          <p:cNvSpPr>
            <a:spLocks noGrp="1"/>
          </p:cNvSpPr>
          <p:nvPr>
            <p:ph type="body" sz="quarter" idx="41"/>
          </p:nvPr>
        </p:nvSpPr>
        <p:spPr>
          <a:xfrm>
            <a:off x="47244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45"/>
          <p:cNvSpPr>
            <a:spLocks noGrp="1"/>
          </p:cNvSpPr>
          <p:nvPr>
            <p:ph type="body" sz="quarter" idx="42"/>
          </p:nvPr>
        </p:nvSpPr>
        <p:spPr>
          <a:xfrm>
            <a:off x="83058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Rectangle 39"/>
          <p:cNvSpPr/>
          <p:nvPr userDrawn="1"/>
        </p:nvSpPr>
        <p:spPr>
          <a:xfrm>
            <a:off x="10287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userDrawn="1"/>
        </p:nvSpPr>
        <p:spPr>
          <a:xfrm>
            <a:off x="46482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userDrawn="1"/>
        </p:nvSpPr>
        <p:spPr>
          <a:xfrm>
            <a:off x="82296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 Placeholder 45"/>
          <p:cNvSpPr>
            <a:spLocks noGrp="1"/>
          </p:cNvSpPr>
          <p:nvPr>
            <p:ph type="body" sz="quarter" idx="43"/>
          </p:nvPr>
        </p:nvSpPr>
        <p:spPr>
          <a:xfrm>
            <a:off x="11303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45"/>
          <p:cNvSpPr>
            <a:spLocks noGrp="1"/>
          </p:cNvSpPr>
          <p:nvPr>
            <p:ph type="body" sz="quarter" idx="44"/>
          </p:nvPr>
        </p:nvSpPr>
        <p:spPr>
          <a:xfrm>
            <a:off x="47244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45"/>
          <p:cNvSpPr>
            <a:spLocks noGrp="1"/>
          </p:cNvSpPr>
          <p:nvPr>
            <p:ph type="body" sz="quarter" idx="45"/>
          </p:nvPr>
        </p:nvSpPr>
        <p:spPr>
          <a:xfrm>
            <a:off x="83058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271641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1.xml><?xml version="1.0" encoding="utf-8"?>
<p:sldLayout xmlns:a="http://schemas.openxmlformats.org/drawingml/2006/main" xmlns:r="http://schemas.openxmlformats.org/officeDocument/2006/relationships" xmlns:p="http://schemas.openxmlformats.org/presentationml/2006/main" preserve="1" userDrawn="1">
  <p:cSld name="Info Layout 1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7"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8"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0" name="Text Placeholder 2"/>
          <p:cNvSpPr>
            <a:spLocks noGrp="1"/>
          </p:cNvSpPr>
          <p:nvPr>
            <p:ph type="body" sz="quarter" idx="38"/>
          </p:nvPr>
        </p:nvSpPr>
        <p:spPr>
          <a:xfrm rot="16200000">
            <a:off x="-45911" y="2933700"/>
            <a:ext cx="1474661"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2" name="Text Placeholder 2"/>
          <p:cNvSpPr>
            <a:spLocks noGrp="1"/>
          </p:cNvSpPr>
          <p:nvPr>
            <p:ph type="body" sz="quarter" idx="39"/>
          </p:nvPr>
        </p:nvSpPr>
        <p:spPr>
          <a:xfrm rot="16200000">
            <a:off x="-32481" y="4463322"/>
            <a:ext cx="1447802"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7" name="Rectangle 46"/>
          <p:cNvSpPr/>
          <p:nvPr userDrawn="1"/>
        </p:nvSpPr>
        <p:spPr>
          <a:xfrm>
            <a:off x="10287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userDrawn="1"/>
        </p:nvSpPr>
        <p:spPr>
          <a:xfrm>
            <a:off x="46355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userDrawn="1"/>
        </p:nvSpPr>
        <p:spPr>
          <a:xfrm>
            <a:off x="82423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 Placeholder 45"/>
          <p:cNvSpPr>
            <a:spLocks noGrp="1"/>
          </p:cNvSpPr>
          <p:nvPr>
            <p:ph type="body" sz="quarter" idx="40"/>
          </p:nvPr>
        </p:nvSpPr>
        <p:spPr>
          <a:xfrm>
            <a:off x="11303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45"/>
          <p:cNvSpPr>
            <a:spLocks noGrp="1"/>
          </p:cNvSpPr>
          <p:nvPr>
            <p:ph type="body" sz="quarter" idx="41"/>
          </p:nvPr>
        </p:nvSpPr>
        <p:spPr>
          <a:xfrm>
            <a:off x="47244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45"/>
          <p:cNvSpPr>
            <a:spLocks noGrp="1"/>
          </p:cNvSpPr>
          <p:nvPr>
            <p:ph type="body" sz="quarter" idx="42"/>
          </p:nvPr>
        </p:nvSpPr>
        <p:spPr>
          <a:xfrm>
            <a:off x="83058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Rectangle 55"/>
          <p:cNvSpPr/>
          <p:nvPr userDrawn="1"/>
        </p:nvSpPr>
        <p:spPr>
          <a:xfrm>
            <a:off x="10287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userDrawn="1"/>
        </p:nvSpPr>
        <p:spPr>
          <a:xfrm>
            <a:off x="46482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userDrawn="1"/>
        </p:nvSpPr>
        <p:spPr>
          <a:xfrm>
            <a:off x="82296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 Placeholder 45"/>
          <p:cNvSpPr>
            <a:spLocks noGrp="1"/>
          </p:cNvSpPr>
          <p:nvPr>
            <p:ph type="body" sz="quarter" idx="43"/>
          </p:nvPr>
        </p:nvSpPr>
        <p:spPr>
          <a:xfrm>
            <a:off x="11303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45"/>
          <p:cNvSpPr>
            <a:spLocks noGrp="1"/>
          </p:cNvSpPr>
          <p:nvPr>
            <p:ph type="body" sz="quarter" idx="44"/>
          </p:nvPr>
        </p:nvSpPr>
        <p:spPr>
          <a:xfrm>
            <a:off x="47244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45"/>
          <p:cNvSpPr>
            <a:spLocks noGrp="1"/>
          </p:cNvSpPr>
          <p:nvPr>
            <p:ph type="body" sz="quarter" idx="45"/>
          </p:nvPr>
        </p:nvSpPr>
        <p:spPr>
          <a:xfrm>
            <a:off x="83058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2412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2.xml><?xml version="1.0" encoding="utf-8"?>
<p:sldLayout xmlns:a="http://schemas.openxmlformats.org/drawingml/2006/main" xmlns:r="http://schemas.openxmlformats.org/officeDocument/2006/relationships" xmlns:p="http://schemas.openxmlformats.org/presentationml/2006/main" preserve="1" userDrawn="1">
  <p:cSld name="Info Layout 2">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1" name="Rectangle 40"/>
          <p:cNvSpPr/>
          <p:nvPr/>
        </p:nvSpPr>
        <p:spPr>
          <a:xfrm>
            <a:off x="476250" y="2546440"/>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p>
        </p:txBody>
      </p:sp>
      <p:sp>
        <p:nvSpPr>
          <p:cNvPr id="42" name="Rectangle 41"/>
          <p:cNvSpPr/>
          <p:nvPr/>
        </p:nvSpPr>
        <p:spPr>
          <a:xfrm>
            <a:off x="476250" y="3565399"/>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p>
        </p:txBody>
      </p:sp>
      <p:sp>
        <p:nvSpPr>
          <p:cNvPr id="43" name="Rectangle 42"/>
          <p:cNvSpPr/>
          <p:nvPr/>
        </p:nvSpPr>
        <p:spPr>
          <a:xfrm>
            <a:off x="476250" y="4584357"/>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p>
        </p:txBody>
      </p:sp>
      <p:sp>
        <p:nvSpPr>
          <p:cNvPr id="44" name="Rectangle 43"/>
          <p:cNvSpPr/>
          <p:nvPr/>
        </p:nvSpPr>
        <p:spPr>
          <a:xfrm>
            <a:off x="476250" y="5602165"/>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p>
        </p:txBody>
      </p:sp>
      <p:cxnSp>
        <p:nvCxnSpPr>
          <p:cNvPr id="45" name="Straight Connector 44"/>
          <p:cNvCxnSpPr/>
          <p:nvPr/>
        </p:nvCxnSpPr>
        <p:spPr>
          <a:xfrm>
            <a:off x="2231038" y="1514157"/>
            <a:ext cx="0" cy="4670426"/>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Rectangle 45"/>
          <p:cNvSpPr/>
          <p:nvPr/>
        </p:nvSpPr>
        <p:spPr>
          <a:xfrm>
            <a:off x="2224306" y="1509537"/>
            <a:ext cx="951049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p>
        </p:txBody>
      </p:sp>
      <p:sp>
        <p:nvSpPr>
          <p:cNvPr id="53"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4"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5"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6"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8" name="Text Placeholder 2"/>
          <p:cNvSpPr>
            <a:spLocks noGrp="1"/>
          </p:cNvSpPr>
          <p:nvPr>
            <p:ph type="body" sz="quarter" idx="33"/>
          </p:nvPr>
        </p:nvSpPr>
        <p:spPr>
          <a:xfrm>
            <a:off x="2260600"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4"/>
          </p:nvPr>
        </p:nvSpPr>
        <p:spPr>
          <a:xfrm>
            <a:off x="9856176"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5"/>
          </p:nvPr>
        </p:nvSpPr>
        <p:spPr>
          <a:xfrm>
            <a:off x="7957282"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6"/>
          </p:nvPr>
        </p:nvSpPr>
        <p:spPr>
          <a:xfrm>
            <a:off x="6058388"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7"/>
          </p:nvPr>
        </p:nvSpPr>
        <p:spPr>
          <a:xfrm>
            <a:off x="4159494"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77"/>
          <p:cNvSpPr>
            <a:spLocks noGrp="1"/>
          </p:cNvSpPr>
          <p:nvPr>
            <p:ph type="body" sz="quarter" idx="53"/>
          </p:nvPr>
        </p:nvSpPr>
        <p:spPr>
          <a:xfrm>
            <a:off x="533400" y="2567939"/>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64" name="Text Placeholder 2"/>
          <p:cNvSpPr>
            <a:spLocks noGrp="1"/>
          </p:cNvSpPr>
          <p:nvPr>
            <p:ph type="body" sz="quarter" idx="54"/>
          </p:nvPr>
        </p:nvSpPr>
        <p:spPr>
          <a:xfrm>
            <a:off x="2260600"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55"/>
          </p:nvPr>
        </p:nvSpPr>
        <p:spPr>
          <a:xfrm>
            <a:off x="9856176"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56"/>
          </p:nvPr>
        </p:nvSpPr>
        <p:spPr>
          <a:xfrm>
            <a:off x="7957282"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57"/>
          </p:nvPr>
        </p:nvSpPr>
        <p:spPr>
          <a:xfrm>
            <a:off x="6058388"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58"/>
          </p:nvPr>
        </p:nvSpPr>
        <p:spPr>
          <a:xfrm>
            <a:off x="4159494"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77"/>
          <p:cNvSpPr>
            <a:spLocks noGrp="1"/>
          </p:cNvSpPr>
          <p:nvPr>
            <p:ph type="body" sz="quarter" idx="59"/>
          </p:nvPr>
        </p:nvSpPr>
        <p:spPr>
          <a:xfrm>
            <a:off x="533400" y="35871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0" name="Text Placeholder 2"/>
          <p:cNvSpPr>
            <a:spLocks noGrp="1"/>
          </p:cNvSpPr>
          <p:nvPr>
            <p:ph type="body" sz="quarter" idx="60"/>
          </p:nvPr>
        </p:nvSpPr>
        <p:spPr>
          <a:xfrm>
            <a:off x="2260600"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61"/>
          </p:nvPr>
        </p:nvSpPr>
        <p:spPr>
          <a:xfrm>
            <a:off x="9856176"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62"/>
          </p:nvPr>
        </p:nvSpPr>
        <p:spPr>
          <a:xfrm>
            <a:off x="7957282"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63"/>
          </p:nvPr>
        </p:nvSpPr>
        <p:spPr>
          <a:xfrm>
            <a:off x="6058388"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64"/>
          </p:nvPr>
        </p:nvSpPr>
        <p:spPr>
          <a:xfrm>
            <a:off x="4159494"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77"/>
          <p:cNvSpPr>
            <a:spLocks noGrp="1"/>
          </p:cNvSpPr>
          <p:nvPr>
            <p:ph type="body" sz="quarter" idx="65"/>
          </p:nvPr>
        </p:nvSpPr>
        <p:spPr>
          <a:xfrm>
            <a:off x="533400" y="45777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6" name="Text Placeholder 2"/>
          <p:cNvSpPr>
            <a:spLocks noGrp="1"/>
          </p:cNvSpPr>
          <p:nvPr>
            <p:ph type="body" sz="quarter" idx="66"/>
          </p:nvPr>
        </p:nvSpPr>
        <p:spPr>
          <a:xfrm>
            <a:off x="2260600"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2"/>
          <p:cNvSpPr>
            <a:spLocks noGrp="1"/>
          </p:cNvSpPr>
          <p:nvPr>
            <p:ph type="body" sz="quarter" idx="67"/>
          </p:nvPr>
        </p:nvSpPr>
        <p:spPr>
          <a:xfrm>
            <a:off x="9856176"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8" name="Text Placeholder 2"/>
          <p:cNvSpPr>
            <a:spLocks noGrp="1"/>
          </p:cNvSpPr>
          <p:nvPr>
            <p:ph type="body" sz="quarter" idx="68"/>
          </p:nvPr>
        </p:nvSpPr>
        <p:spPr>
          <a:xfrm>
            <a:off x="7957282"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9" name="Text Placeholder 2"/>
          <p:cNvSpPr>
            <a:spLocks noGrp="1"/>
          </p:cNvSpPr>
          <p:nvPr>
            <p:ph type="body" sz="quarter" idx="69"/>
          </p:nvPr>
        </p:nvSpPr>
        <p:spPr>
          <a:xfrm>
            <a:off x="6058388"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0" name="Text Placeholder 2"/>
          <p:cNvSpPr>
            <a:spLocks noGrp="1"/>
          </p:cNvSpPr>
          <p:nvPr>
            <p:ph type="body" sz="quarter" idx="70"/>
          </p:nvPr>
        </p:nvSpPr>
        <p:spPr>
          <a:xfrm>
            <a:off x="4159494"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1" name="Text Placeholder 77"/>
          <p:cNvSpPr>
            <a:spLocks noGrp="1"/>
          </p:cNvSpPr>
          <p:nvPr>
            <p:ph type="body" sz="quarter" idx="71"/>
          </p:nvPr>
        </p:nvSpPr>
        <p:spPr>
          <a:xfrm>
            <a:off x="533400" y="5615940"/>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975538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3.xml><?xml version="1.0" encoding="utf-8"?>
<p:sldLayout xmlns:a="http://schemas.openxmlformats.org/drawingml/2006/main" xmlns:r="http://schemas.openxmlformats.org/officeDocument/2006/relationships" xmlns:p="http://schemas.openxmlformats.org/presentationml/2006/main" preserve="1" userDrawn="1">
  <p:cSld name="Info Layout 2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66724" y="254644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226046" y="1509537"/>
            <a:ext cx="951510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66724" y="337511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466724" y="420379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466724" y="503246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4" name="Straight Connector 43"/>
          <p:cNvCxnSpPr/>
          <p:nvPr/>
        </p:nvCxnSpPr>
        <p:spPr>
          <a:xfrm>
            <a:off x="2232785" y="1514157"/>
            <a:ext cx="0" cy="3835083"/>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8"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9"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0"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1"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3"/>
          </p:nvPr>
        </p:nvSpPr>
        <p:spPr>
          <a:xfrm>
            <a:off x="2260600"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8" name="Text Placeholder 2"/>
          <p:cNvSpPr>
            <a:spLocks noGrp="1"/>
          </p:cNvSpPr>
          <p:nvPr>
            <p:ph type="body" sz="quarter" idx="34"/>
          </p:nvPr>
        </p:nvSpPr>
        <p:spPr>
          <a:xfrm>
            <a:off x="9856176"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5"/>
          </p:nvPr>
        </p:nvSpPr>
        <p:spPr>
          <a:xfrm>
            <a:off x="7957282"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6"/>
          </p:nvPr>
        </p:nvSpPr>
        <p:spPr>
          <a:xfrm>
            <a:off x="6058388"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7"/>
          </p:nvPr>
        </p:nvSpPr>
        <p:spPr>
          <a:xfrm>
            <a:off x="4159494"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8"/>
          </p:nvPr>
        </p:nvSpPr>
        <p:spPr>
          <a:xfrm>
            <a:off x="2260600"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2"/>
          <p:cNvSpPr>
            <a:spLocks noGrp="1"/>
          </p:cNvSpPr>
          <p:nvPr>
            <p:ph type="body" sz="quarter" idx="39"/>
          </p:nvPr>
        </p:nvSpPr>
        <p:spPr>
          <a:xfrm>
            <a:off x="9856176"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4" name="Text Placeholder 2"/>
          <p:cNvSpPr>
            <a:spLocks noGrp="1"/>
          </p:cNvSpPr>
          <p:nvPr>
            <p:ph type="body" sz="quarter" idx="40"/>
          </p:nvPr>
        </p:nvSpPr>
        <p:spPr>
          <a:xfrm>
            <a:off x="7957282"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41"/>
          </p:nvPr>
        </p:nvSpPr>
        <p:spPr>
          <a:xfrm>
            <a:off x="6058388"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42"/>
          </p:nvPr>
        </p:nvSpPr>
        <p:spPr>
          <a:xfrm>
            <a:off x="4159494"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43"/>
          </p:nvPr>
        </p:nvSpPr>
        <p:spPr>
          <a:xfrm>
            <a:off x="2260600"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44"/>
          </p:nvPr>
        </p:nvSpPr>
        <p:spPr>
          <a:xfrm>
            <a:off x="9856176"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2"/>
          <p:cNvSpPr>
            <a:spLocks noGrp="1"/>
          </p:cNvSpPr>
          <p:nvPr>
            <p:ph type="body" sz="quarter" idx="45"/>
          </p:nvPr>
        </p:nvSpPr>
        <p:spPr>
          <a:xfrm>
            <a:off x="7957282"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0" name="Text Placeholder 2"/>
          <p:cNvSpPr>
            <a:spLocks noGrp="1"/>
          </p:cNvSpPr>
          <p:nvPr>
            <p:ph type="body" sz="quarter" idx="46"/>
          </p:nvPr>
        </p:nvSpPr>
        <p:spPr>
          <a:xfrm>
            <a:off x="6058388"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47"/>
          </p:nvPr>
        </p:nvSpPr>
        <p:spPr>
          <a:xfrm>
            <a:off x="4159494"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48"/>
          </p:nvPr>
        </p:nvSpPr>
        <p:spPr>
          <a:xfrm>
            <a:off x="2260600"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49"/>
          </p:nvPr>
        </p:nvSpPr>
        <p:spPr>
          <a:xfrm>
            <a:off x="9856176"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50"/>
          </p:nvPr>
        </p:nvSpPr>
        <p:spPr>
          <a:xfrm>
            <a:off x="7957282"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2"/>
          <p:cNvSpPr>
            <a:spLocks noGrp="1"/>
          </p:cNvSpPr>
          <p:nvPr>
            <p:ph type="body" sz="quarter" idx="51"/>
          </p:nvPr>
        </p:nvSpPr>
        <p:spPr>
          <a:xfrm>
            <a:off x="6058388"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6" name="Text Placeholder 2"/>
          <p:cNvSpPr>
            <a:spLocks noGrp="1"/>
          </p:cNvSpPr>
          <p:nvPr>
            <p:ph type="body" sz="quarter" idx="52"/>
          </p:nvPr>
        </p:nvSpPr>
        <p:spPr>
          <a:xfrm>
            <a:off x="4159494"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9" name="Text Placeholder 77"/>
          <p:cNvSpPr>
            <a:spLocks noGrp="1"/>
          </p:cNvSpPr>
          <p:nvPr>
            <p:ph type="body" sz="quarter" idx="53"/>
          </p:nvPr>
        </p:nvSpPr>
        <p:spPr>
          <a:xfrm>
            <a:off x="533400" y="25679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0" name="Text Placeholder 77"/>
          <p:cNvSpPr>
            <a:spLocks noGrp="1"/>
          </p:cNvSpPr>
          <p:nvPr>
            <p:ph type="body" sz="quarter" idx="54"/>
          </p:nvPr>
        </p:nvSpPr>
        <p:spPr>
          <a:xfrm>
            <a:off x="533400" y="34061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1" name="Text Placeholder 77"/>
          <p:cNvSpPr>
            <a:spLocks noGrp="1"/>
          </p:cNvSpPr>
          <p:nvPr>
            <p:ph type="body" sz="quarter" idx="55"/>
          </p:nvPr>
        </p:nvSpPr>
        <p:spPr>
          <a:xfrm>
            <a:off x="533400" y="42367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2" name="Text Placeholder 77"/>
          <p:cNvSpPr>
            <a:spLocks noGrp="1"/>
          </p:cNvSpPr>
          <p:nvPr>
            <p:ph type="body" sz="quarter" idx="56"/>
          </p:nvPr>
        </p:nvSpPr>
        <p:spPr>
          <a:xfrm>
            <a:off x="533400" y="50749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418540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4.xml><?xml version="1.0" encoding="utf-8"?>
<p:sldLayout xmlns:a="http://schemas.openxmlformats.org/drawingml/2006/main" xmlns:r="http://schemas.openxmlformats.org/officeDocument/2006/relationships" xmlns:p="http://schemas.openxmlformats.org/presentationml/2006/main" preserve="1" userDrawn="1">
  <p:cSld name="Info Layout 3">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6" name="Rectangle 25"/>
          <p:cNvSpPr/>
          <p:nvPr/>
        </p:nvSpPr>
        <p:spPr>
          <a:xfrm>
            <a:off x="2168861" y="2048931"/>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27" name="Rectangle 26"/>
          <p:cNvSpPr/>
          <p:nvPr/>
        </p:nvSpPr>
        <p:spPr>
          <a:xfrm>
            <a:off x="2168861" y="3517898"/>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28" name="Rectangle 27"/>
          <p:cNvSpPr/>
          <p:nvPr/>
        </p:nvSpPr>
        <p:spPr>
          <a:xfrm>
            <a:off x="2168861" y="4961466"/>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29" name="Straight Connector 28"/>
          <p:cNvCxnSpPr/>
          <p:nvPr/>
        </p:nvCxnSpPr>
        <p:spPr>
          <a:xfrm>
            <a:off x="457199" y="3388016"/>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199" y="4840728"/>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97"/>
          <p:cNvSpPr txBox="1">
            <a:spLocks/>
          </p:cNvSpPr>
          <p:nvPr/>
        </p:nvSpPr>
        <p:spPr>
          <a:xfrm>
            <a:off x="5589272"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18" name="Text Placeholder 98"/>
          <p:cNvSpPr txBox="1">
            <a:spLocks/>
          </p:cNvSpPr>
          <p:nvPr/>
        </p:nvSpPr>
        <p:spPr>
          <a:xfrm>
            <a:off x="8816105"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19" name="Text Placeholder 99"/>
          <p:cNvSpPr txBox="1">
            <a:spLocks/>
          </p:cNvSpPr>
          <p:nvPr/>
        </p:nvSpPr>
        <p:spPr>
          <a:xfrm>
            <a:off x="5589272"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0" name="Text Placeholder 100"/>
          <p:cNvSpPr txBox="1">
            <a:spLocks/>
          </p:cNvSpPr>
          <p:nvPr/>
        </p:nvSpPr>
        <p:spPr>
          <a:xfrm>
            <a:off x="8816105"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1" name="Text Placeholder 101"/>
          <p:cNvSpPr txBox="1">
            <a:spLocks/>
          </p:cNvSpPr>
          <p:nvPr/>
        </p:nvSpPr>
        <p:spPr>
          <a:xfrm>
            <a:off x="5589272"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2" name="Text Placeholder 102"/>
          <p:cNvSpPr txBox="1">
            <a:spLocks/>
          </p:cNvSpPr>
          <p:nvPr/>
        </p:nvSpPr>
        <p:spPr>
          <a:xfrm>
            <a:off x="8816105"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3" name="Content Placeholder 94"/>
          <p:cNvSpPr txBox="1">
            <a:spLocks/>
          </p:cNvSpPr>
          <p:nvPr/>
        </p:nvSpPr>
        <p:spPr>
          <a:xfrm>
            <a:off x="2395917"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4" name="Content Placeholder 95"/>
          <p:cNvSpPr txBox="1">
            <a:spLocks/>
          </p:cNvSpPr>
          <p:nvPr/>
        </p:nvSpPr>
        <p:spPr>
          <a:xfrm>
            <a:off x="2395917"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25" name="Content Placeholder 96"/>
          <p:cNvSpPr txBox="1">
            <a:spLocks/>
          </p:cNvSpPr>
          <p:nvPr/>
        </p:nvSpPr>
        <p:spPr>
          <a:xfrm>
            <a:off x="2395917"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t>Lorem ipsum dolor sit amet, consectetur adipiscing elit.</a:t>
            </a:r>
            <a:endParaRPr lang="en-US" dirty="0"/>
          </a:p>
        </p:txBody>
      </p:sp>
      <p:sp>
        <p:nvSpPr>
          <p:cNvPr id="32"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3"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18"/>
          </p:nvPr>
        </p:nvSpPr>
        <p:spPr>
          <a:xfrm>
            <a:off x="453537" y="2047142"/>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5052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9530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365232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5.xml><?xml version="1.0" encoding="utf-8"?>
<p:sldLayout xmlns:a="http://schemas.openxmlformats.org/drawingml/2006/main" xmlns:r="http://schemas.openxmlformats.org/officeDocument/2006/relationships" xmlns:p="http://schemas.openxmlformats.org/presentationml/2006/main" preserve="1" userDrawn="1">
  <p:cSld name="Info Layout 3 and takeaway">
    <p:spTree>
      <p:nvGrpSpPr>
        <p:cNvPr id="1" name=""/>
        <p:cNvGrpSpPr/>
        <p:nvPr/>
      </p:nvGrpSpPr>
      <p:grpSpPr>
        <a:xfrm>
          <a:off x="0" y="0"/>
          <a:ext cx="0" cy="0"/>
          <a:chOff x="0" y="0"/>
          <a:chExt cx="0" cy="0"/>
        </a:xfrm>
      </p:grpSpPr>
      <p:sp>
        <p:nvSpPr>
          <p:cNvPr id="55" name="Rectangle 54"/>
          <p:cNvSpPr/>
          <p:nvPr userDrawn="1"/>
        </p:nvSpPr>
        <p:spPr>
          <a:xfrm>
            <a:off x="2148840" y="4428392"/>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41" name="Rectangle 40"/>
          <p:cNvSpPr/>
          <p:nvPr userDrawn="1"/>
        </p:nvSpPr>
        <p:spPr>
          <a:xfrm>
            <a:off x="2148840" y="2042159"/>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0" name="Straight Connector 29"/>
          <p:cNvCxnSpPr/>
          <p:nvPr/>
        </p:nvCxnSpPr>
        <p:spPr>
          <a:xfrm>
            <a:off x="478971" y="314800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8971" y="432479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6" name="Text Placeholder 2"/>
          <p:cNvSpPr>
            <a:spLocks noGrp="1"/>
          </p:cNvSpPr>
          <p:nvPr>
            <p:ph type="body" sz="quarter" idx="18"/>
          </p:nvPr>
        </p:nvSpPr>
        <p:spPr>
          <a:xfrm>
            <a:off x="453537" y="2047142"/>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24642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42321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2"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3"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4"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5"/>
          </p:nvPr>
        </p:nvSpPr>
        <p:spPr>
          <a:xfrm>
            <a:off x="24384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6"/>
          </p:nvPr>
        </p:nvSpPr>
        <p:spPr>
          <a:xfrm>
            <a:off x="56388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7" name="Text Placeholder 42"/>
          <p:cNvSpPr>
            <a:spLocks noGrp="1"/>
          </p:cNvSpPr>
          <p:nvPr>
            <p:ph type="body" sz="quarter" idx="37"/>
          </p:nvPr>
        </p:nvSpPr>
        <p:spPr>
          <a:xfrm>
            <a:off x="8848725"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8" name="Text Placeholder 42"/>
          <p:cNvSpPr>
            <a:spLocks noGrp="1"/>
          </p:cNvSpPr>
          <p:nvPr>
            <p:ph type="body" sz="quarter" idx="38"/>
          </p:nvPr>
        </p:nvSpPr>
        <p:spPr>
          <a:xfrm>
            <a:off x="24384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9" name="Text Placeholder 42"/>
          <p:cNvSpPr>
            <a:spLocks noGrp="1"/>
          </p:cNvSpPr>
          <p:nvPr>
            <p:ph type="body" sz="quarter" idx="39"/>
          </p:nvPr>
        </p:nvSpPr>
        <p:spPr>
          <a:xfrm>
            <a:off x="56388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40"/>
          </p:nvPr>
        </p:nvSpPr>
        <p:spPr>
          <a:xfrm>
            <a:off x="8848725"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3"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499036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6.xml><?xml version="1.0" encoding="utf-8"?>
<p:sldLayout xmlns:a="http://schemas.openxmlformats.org/drawingml/2006/main" xmlns:r="http://schemas.openxmlformats.org/officeDocument/2006/relationships" xmlns:p="http://schemas.openxmlformats.org/presentationml/2006/main" preserve="1" userDrawn="1">
  <p:cSld name="Info Layout 3 and Takeaway - Vertical Banding">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2331662"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0" name="Rectangle 9"/>
          <p:cNvSpPr/>
          <p:nvPr/>
        </p:nvSpPr>
        <p:spPr>
          <a:xfrm>
            <a:off x="8797149"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28" name="Straight Connector 27"/>
          <p:cNvCxnSpPr/>
          <p:nvPr/>
        </p:nvCxnSpPr>
        <p:spPr>
          <a:xfrm>
            <a:off x="457200" y="3397160"/>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7200" y="4840728"/>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18"/>
          </p:nvPr>
        </p:nvSpPr>
        <p:spPr>
          <a:xfrm>
            <a:off x="453537" y="2047142"/>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9" name="Text Placeholder 2"/>
          <p:cNvSpPr>
            <a:spLocks noGrp="1"/>
          </p:cNvSpPr>
          <p:nvPr>
            <p:ph type="body" sz="quarter" idx="19"/>
          </p:nvPr>
        </p:nvSpPr>
        <p:spPr>
          <a:xfrm>
            <a:off x="453537" y="35052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0" name="Text Placeholder 2"/>
          <p:cNvSpPr>
            <a:spLocks noGrp="1"/>
          </p:cNvSpPr>
          <p:nvPr>
            <p:ph type="body" sz="quarter" idx="20"/>
          </p:nvPr>
        </p:nvSpPr>
        <p:spPr>
          <a:xfrm>
            <a:off x="453537" y="49530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4"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35"/>
          </p:nvPr>
        </p:nvSpPr>
        <p:spPr>
          <a:xfrm>
            <a:off x="24384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42"/>
          <p:cNvSpPr>
            <a:spLocks noGrp="1"/>
          </p:cNvSpPr>
          <p:nvPr>
            <p:ph type="body" sz="quarter" idx="36"/>
          </p:nvPr>
        </p:nvSpPr>
        <p:spPr>
          <a:xfrm>
            <a:off x="56388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2" name="Text Placeholder 42"/>
          <p:cNvSpPr>
            <a:spLocks noGrp="1"/>
          </p:cNvSpPr>
          <p:nvPr>
            <p:ph type="body" sz="quarter" idx="37"/>
          </p:nvPr>
        </p:nvSpPr>
        <p:spPr>
          <a:xfrm>
            <a:off x="8848725"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7" name="Text Placeholder 42"/>
          <p:cNvSpPr>
            <a:spLocks noGrp="1"/>
          </p:cNvSpPr>
          <p:nvPr>
            <p:ph type="body" sz="quarter" idx="38"/>
          </p:nvPr>
        </p:nvSpPr>
        <p:spPr>
          <a:xfrm>
            <a:off x="24384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8" name="Text Placeholder 42"/>
          <p:cNvSpPr>
            <a:spLocks noGrp="1"/>
          </p:cNvSpPr>
          <p:nvPr>
            <p:ph type="body" sz="quarter" idx="39"/>
          </p:nvPr>
        </p:nvSpPr>
        <p:spPr>
          <a:xfrm>
            <a:off x="56388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9" name="Text Placeholder 42"/>
          <p:cNvSpPr>
            <a:spLocks noGrp="1"/>
          </p:cNvSpPr>
          <p:nvPr>
            <p:ph type="body" sz="quarter" idx="40"/>
          </p:nvPr>
        </p:nvSpPr>
        <p:spPr>
          <a:xfrm>
            <a:off x="8848725"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481022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7.xml><?xml version="1.0" encoding="utf-8"?>
<p:sldLayout xmlns:a="http://schemas.openxmlformats.org/drawingml/2006/main" xmlns:r="http://schemas.openxmlformats.org/officeDocument/2006/relationships" xmlns:p="http://schemas.openxmlformats.org/presentationml/2006/main" preserve="1" userDrawn="1">
  <p:cSld name="Info Layout 4">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1" name="Rectangle 30"/>
          <p:cNvSpPr/>
          <p:nvPr userDrawn="1"/>
        </p:nvSpPr>
        <p:spPr>
          <a:xfrm>
            <a:off x="2172830" y="2048932"/>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32" name="Straight Connector 31"/>
          <p:cNvCxnSpPr/>
          <p:nvPr userDrawn="1"/>
        </p:nvCxnSpPr>
        <p:spPr>
          <a:xfrm>
            <a:off x="464457" y="33528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3"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4"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5"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6" name="Text Placeholder 38"/>
          <p:cNvSpPr>
            <a:spLocks noGrp="1"/>
          </p:cNvSpPr>
          <p:nvPr>
            <p:ph type="body" sz="quarter" idx="31"/>
          </p:nvPr>
        </p:nvSpPr>
        <p:spPr>
          <a:xfrm>
            <a:off x="457200" y="2045494"/>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cxnSp>
        <p:nvCxnSpPr>
          <p:cNvPr id="40" name="Straight Connector 39"/>
          <p:cNvCxnSpPr/>
          <p:nvPr userDrawn="1"/>
        </p:nvCxnSpPr>
        <p:spPr>
          <a:xfrm>
            <a:off x="464457" y="48514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1" name="Rectangle 40"/>
          <p:cNvSpPr/>
          <p:nvPr userDrawn="1"/>
        </p:nvSpPr>
        <p:spPr>
          <a:xfrm>
            <a:off x="2172830" y="3505200"/>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42" name="Text Placeholder 38"/>
          <p:cNvSpPr>
            <a:spLocks noGrp="1"/>
          </p:cNvSpPr>
          <p:nvPr>
            <p:ph type="body" sz="quarter" idx="35"/>
          </p:nvPr>
        </p:nvSpPr>
        <p:spPr>
          <a:xfrm>
            <a:off x="457200" y="3501762"/>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46" name="Rectangle 45"/>
          <p:cNvSpPr/>
          <p:nvPr userDrawn="1"/>
        </p:nvSpPr>
        <p:spPr>
          <a:xfrm>
            <a:off x="2172830" y="5012268"/>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47" name="Text Placeholder 38"/>
          <p:cNvSpPr>
            <a:spLocks noGrp="1"/>
          </p:cNvSpPr>
          <p:nvPr>
            <p:ph type="body" sz="quarter" idx="39"/>
          </p:nvPr>
        </p:nvSpPr>
        <p:spPr>
          <a:xfrm>
            <a:off x="457200" y="5008830"/>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1" name="Text Placeholder 65"/>
          <p:cNvSpPr>
            <a:spLocks noGrp="1"/>
          </p:cNvSpPr>
          <p:nvPr>
            <p:ph type="body" sz="quarter" idx="43"/>
          </p:nvPr>
        </p:nvSpPr>
        <p:spPr>
          <a:xfrm>
            <a:off x="24384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65"/>
          <p:cNvSpPr>
            <a:spLocks noGrp="1"/>
          </p:cNvSpPr>
          <p:nvPr>
            <p:ph type="body" sz="quarter" idx="44"/>
          </p:nvPr>
        </p:nvSpPr>
        <p:spPr>
          <a:xfrm>
            <a:off x="56388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65"/>
          <p:cNvSpPr>
            <a:spLocks noGrp="1"/>
          </p:cNvSpPr>
          <p:nvPr>
            <p:ph type="body" sz="quarter" idx="45"/>
          </p:nvPr>
        </p:nvSpPr>
        <p:spPr>
          <a:xfrm>
            <a:off x="88392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Text Placeholder 65"/>
          <p:cNvSpPr>
            <a:spLocks noGrp="1"/>
          </p:cNvSpPr>
          <p:nvPr>
            <p:ph type="body" sz="quarter" idx="46"/>
          </p:nvPr>
        </p:nvSpPr>
        <p:spPr>
          <a:xfrm>
            <a:off x="24384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65"/>
          <p:cNvSpPr>
            <a:spLocks noGrp="1"/>
          </p:cNvSpPr>
          <p:nvPr>
            <p:ph type="body" sz="quarter" idx="47"/>
          </p:nvPr>
        </p:nvSpPr>
        <p:spPr>
          <a:xfrm>
            <a:off x="56388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Text Placeholder 65"/>
          <p:cNvSpPr>
            <a:spLocks noGrp="1"/>
          </p:cNvSpPr>
          <p:nvPr>
            <p:ph type="body" sz="quarter" idx="48"/>
          </p:nvPr>
        </p:nvSpPr>
        <p:spPr>
          <a:xfrm>
            <a:off x="88392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 Placeholder 65"/>
          <p:cNvSpPr>
            <a:spLocks noGrp="1"/>
          </p:cNvSpPr>
          <p:nvPr>
            <p:ph type="body" sz="quarter" idx="49"/>
          </p:nvPr>
        </p:nvSpPr>
        <p:spPr>
          <a:xfrm>
            <a:off x="24384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65"/>
          <p:cNvSpPr>
            <a:spLocks noGrp="1"/>
          </p:cNvSpPr>
          <p:nvPr>
            <p:ph type="body" sz="quarter" idx="50"/>
          </p:nvPr>
        </p:nvSpPr>
        <p:spPr>
          <a:xfrm>
            <a:off x="56388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65"/>
          <p:cNvSpPr>
            <a:spLocks noGrp="1"/>
          </p:cNvSpPr>
          <p:nvPr>
            <p:ph type="body" sz="quarter" idx="51"/>
          </p:nvPr>
        </p:nvSpPr>
        <p:spPr>
          <a:xfrm>
            <a:off x="88392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599429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8.xml><?xml version="1.0" encoding="utf-8"?>
<p:sldLayout xmlns:a="http://schemas.openxmlformats.org/drawingml/2006/main" xmlns:r="http://schemas.openxmlformats.org/officeDocument/2006/relationships" xmlns:p="http://schemas.openxmlformats.org/presentationml/2006/main" preserve="1" userDrawn="1">
  <p:cSld name="Info Layout 4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Rectangle 26"/>
          <p:cNvSpPr/>
          <p:nvPr/>
        </p:nvSpPr>
        <p:spPr>
          <a:xfrm>
            <a:off x="2172830" y="20489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30" name="Straight Connector 29"/>
          <p:cNvCxnSpPr/>
          <p:nvPr/>
        </p:nvCxnSpPr>
        <p:spPr>
          <a:xfrm>
            <a:off x="464457" y="314800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457" y="432479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7"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8"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41" name="Text Placeholder 38"/>
          <p:cNvSpPr>
            <a:spLocks noGrp="1"/>
          </p:cNvSpPr>
          <p:nvPr>
            <p:ph type="body" sz="quarter" idx="31"/>
          </p:nvPr>
        </p:nvSpPr>
        <p:spPr>
          <a:xfrm>
            <a:off x="457200" y="20454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4" name="Rectangle 53"/>
          <p:cNvSpPr/>
          <p:nvPr userDrawn="1"/>
        </p:nvSpPr>
        <p:spPr>
          <a:xfrm>
            <a:off x="2172830" y="32300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55" name="Text Placeholder 38"/>
          <p:cNvSpPr>
            <a:spLocks noGrp="1"/>
          </p:cNvSpPr>
          <p:nvPr>
            <p:ph type="body" sz="quarter" idx="35"/>
          </p:nvPr>
        </p:nvSpPr>
        <p:spPr>
          <a:xfrm>
            <a:off x="457200" y="32265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9" name="Rectangle 58"/>
          <p:cNvSpPr/>
          <p:nvPr userDrawn="1"/>
        </p:nvSpPr>
        <p:spPr>
          <a:xfrm>
            <a:off x="2172830" y="4429125"/>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60" name="Text Placeholder 38"/>
          <p:cNvSpPr>
            <a:spLocks noGrp="1"/>
          </p:cNvSpPr>
          <p:nvPr>
            <p:ph type="body" sz="quarter" idx="39"/>
          </p:nvPr>
        </p:nvSpPr>
        <p:spPr>
          <a:xfrm>
            <a:off x="457200" y="4425687"/>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6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7" name="Text Placeholder 65"/>
          <p:cNvSpPr>
            <a:spLocks noGrp="1"/>
          </p:cNvSpPr>
          <p:nvPr>
            <p:ph type="body" sz="quarter" idx="43"/>
          </p:nvPr>
        </p:nvSpPr>
        <p:spPr>
          <a:xfrm>
            <a:off x="24384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 name="Text Placeholder 65"/>
          <p:cNvSpPr>
            <a:spLocks noGrp="1"/>
          </p:cNvSpPr>
          <p:nvPr>
            <p:ph type="body" sz="quarter" idx="44"/>
          </p:nvPr>
        </p:nvSpPr>
        <p:spPr>
          <a:xfrm>
            <a:off x="56388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5"/>
          <p:cNvSpPr>
            <a:spLocks noGrp="1"/>
          </p:cNvSpPr>
          <p:nvPr>
            <p:ph type="body" sz="quarter" idx="45"/>
          </p:nvPr>
        </p:nvSpPr>
        <p:spPr>
          <a:xfrm>
            <a:off x="88392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Text Placeholder 65"/>
          <p:cNvSpPr>
            <a:spLocks noGrp="1"/>
          </p:cNvSpPr>
          <p:nvPr>
            <p:ph type="body" sz="quarter" idx="46"/>
          </p:nvPr>
        </p:nvSpPr>
        <p:spPr>
          <a:xfrm>
            <a:off x="24384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 name="Text Placeholder 65"/>
          <p:cNvSpPr>
            <a:spLocks noGrp="1"/>
          </p:cNvSpPr>
          <p:nvPr>
            <p:ph type="body" sz="quarter" idx="47"/>
          </p:nvPr>
        </p:nvSpPr>
        <p:spPr>
          <a:xfrm>
            <a:off x="56388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65"/>
          <p:cNvSpPr>
            <a:spLocks noGrp="1"/>
          </p:cNvSpPr>
          <p:nvPr>
            <p:ph type="body" sz="quarter" idx="48"/>
          </p:nvPr>
        </p:nvSpPr>
        <p:spPr>
          <a:xfrm>
            <a:off x="88392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3" name="Text Placeholder 65"/>
          <p:cNvSpPr>
            <a:spLocks noGrp="1"/>
          </p:cNvSpPr>
          <p:nvPr>
            <p:ph type="body" sz="quarter" idx="49"/>
          </p:nvPr>
        </p:nvSpPr>
        <p:spPr>
          <a:xfrm>
            <a:off x="24384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 name="Text Placeholder 65"/>
          <p:cNvSpPr>
            <a:spLocks noGrp="1"/>
          </p:cNvSpPr>
          <p:nvPr>
            <p:ph type="body" sz="quarter" idx="50"/>
          </p:nvPr>
        </p:nvSpPr>
        <p:spPr>
          <a:xfrm>
            <a:off x="56388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 name="Text Placeholder 65"/>
          <p:cNvSpPr>
            <a:spLocks noGrp="1"/>
          </p:cNvSpPr>
          <p:nvPr>
            <p:ph type="body" sz="quarter" idx="51"/>
          </p:nvPr>
        </p:nvSpPr>
        <p:spPr>
          <a:xfrm>
            <a:off x="88392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338957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9.xml><?xml version="1.0" encoding="utf-8"?>
<p:sldLayout xmlns:a="http://schemas.openxmlformats.org/drawingml/2006/main" xmlns:r="http://schemas.openxmlformats.org/officeDocument/2006/relationships" xmlns:p="http://schemas.openxmlformats.org/presentationml/2006/main" preserve="1" userDrawn="1">
  <p:cSld name="Info Layout 5">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Rectangle 18"/>
          <p:cNvSpPr/>
          <p:nvPr/>
        </p:nvSpPr>
        <p:spPr>
          <a:xfrm>
            <a:off x="295594" y="1506537"/>
            <a:ext cx="2512349"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algn="ctr" fontAlgn="base">
              <a:spcBef>
                <a:spcPct val="0"/>
              </a:spcBef>
              <a:spcAft>
                <a:spcPct val="0"/>
              </a:spcAft>
            </a:pPr>
            <a:endParaRPr lang="en-US" sz="1050"/>
          </a:p>
        </p:txBody>
      </p:sp>
      <p:cxnSp>
        <p:nvCxnSpPr>
          <p:cNvPr id="20" name="Straight Connector 19"/>
          <p:cNvCxnSpPr/>
          <p:nvPr/>
        </p:nvCxnSpPr>
        <p:spPr>
          <a:xfrm>
            <a:off x="2807942" y="26702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07942" y="38397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07942" y="5006224"/>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8686" y="1506539"/>
            <a:ext cx="280633"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212442" y="2670242"/>
            <a:ext cx="2595501"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2"/>
          <p:cNvSpPr>
            <a:spLocks noGrp="1"/>
          </p:cNvSpPr>
          <p:nvPr>
            <p:ph type="body" sz="quarter" idx="28"/>
          </p:nvPr>
        </p:nvSpPr>
        <p:spPr>
          <a:xfrm>
            <a:off x="533401" y="1495425"/>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9" name="Text Placeholder 36"/>
          <p:cNvSpPr>
            <a:spLocks noGrp="1"/>
          </p:cNvSpPr>
          <p:nvPr>
            <p:ph type="body" sz="quarter" idx="32"/>
          </p:nvPr>
        </p:nvSpPr>
        <p:spPr>
          <a:xfrm>
            <a:off x="3073400" y="1504949"/>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0" name="Text Placeholder 2"/>
          <p:cNvSpPr>
            <a:spLocks noGrp="1"/>
          </p:cNvSpPr>
          <p:nvPr>
            <p:ph type="body" sz="quarter" idx="33"/>
          </p:nvPr>
        </p:nvSpPr>
        <p:spPr>
          <a:xfrm>
            <a:off x="533401" y="2657476"/>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1" name="Text Placeholder 36"/>
          <p:cNvSpPr>
            <a:spLocks noGrp="1"/>
          </p:cNvSpPr>
          <p:nvPr>
            <p:ph type="body" sz="quarter" idx="34"/>
          </p:nvPr>
        </p:nvSpPr>
        <p:spPr>
          <a:xfrm>
            <a:off x="3073400" y="2667000"/>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2" name="Text Placeholder 2"/>
          <p:cNvSpPr>
            <a:spLocks noGrp="1"/>
          </p:cNvSpPr>
          <p:nvPr>
            <p:ph type="body" sz="quarter" idx="35"/>
          </p:nvPr>
        </p:nvSpPr>
        <p:spPr>
          <a:xfrm>
            <a:off x="533401" y="38290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6"/>
          <p:cNvSpPr>
            <a:spLocks noGrp="1"/>
          </p:cNvSpPr>
          <p:nvPr>
            <p:ph type="body" sz="quarter" idx="36"/>
          </p:nvPr>
        </p:nvSpPr>
        <p:spPr>
          <a:xfrm>
            <a:off x="3073400" y="38385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4" name="Text Placeholder 2"/>
          <p:cNvSpPr>
            <a:spLocks noGrp="1"/>
          </p:cNvSpPr>
          <p:nvPr>
            <p:ph type="body" sz="quarter" idx="37"/>
          </p:nvPr>
        </p:nvSpPr>
        <p:spPr>
          <a:xfrm>
            <a:off x="533401" y="50101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8"/>
          </p:nvPr>
        </p:nvSpPr>
        <p:spPr>
          <a:xfrm>
            <a:off x="3073400" y="50196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783770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low chart with takeaway vertical 3 layer">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457200" y="1515330"/>
            <a:ext cx="11277600" cy="3656745"/>
            <a:chOff x="457200" y="1601054"/>
            <a:chExt cx="8229600" cy="3656745"/>
          </a:xfrm>
        </p:grpSpPr>
        <p:cxnSp>
          <p:nvCxnSpPr>
            <p:cNvPr id="10" name="Elbow Connector 9"/>
            <p:cNvCxnSpPr/>
            <p:nvPr/>
          </p:nvCxnSpPr>
          <p:spPr>
            <a:xfrm rot="5400000">
              <a:off x="2095710" y="3369871"/>
              <a:ext cx="471905" cy="1495327"/>
            </a:xfrm>
            <a:prstGeom prst="bentConnector3">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1" name="Straight Connector 10"/>
            <p:cNvCxnSpPr/>
            <p:nvPr/>
          </p:nvCxnSpPr>
          <p:spPr>
            <a:xfrm>
              <a:off x="6059169" y="3890493"/>
              <a:ext cx="0" cy="202937"/>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2" name="Elbow Connector 11"/>
            <p:cNvCxnSpPr/>
            <p:nvPr/>
          </p:nvCxnSpPr>
          <p:spPr>
            <a:xfrm rot="5400000" flipH="1" flipV="1">
              <a:off x="6070645" y="2863937"/>
              <a:ext cx="17413" cy="2979100"/>
            </a:xfrm>
            <a:prstGeom prst="bentConnector3">
              <a:avLst>
                <a:gd name="adj1" fmla="val 1417941"/>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4" name="Elbow Connector 13"/>
            <p:cNvCxnSpPr/>
            <p:nvPr/>
          </p:nvCxnSpPr>
          <p:spPr>
            <a:xfrm rot="5400000" flipH="1" flipV="1">
              <a:off x="4569070" y="1487721"/>
              <a:ext cx="17413" cy="2979100"/>
            </a:xfrm>
            <a:prstGeom prst="bentConnector3">
              <a:avLst>
                <a:gd name="adj1" fmla="val 1275000"/>
              </a:avLst>
            </a:prstGeom>
            <a:solidFill>
              <a:sysClr val="window" lastClr="FFFFFF"/>
            </a:solidFill>
            <a:ln w="15875" cap="rnd" cmpd="sng" algn="ctr">
              <a:solidFill>
                <a:schemeClr val="tx2"/>
              </a:solidFill>
              <a:prstDash val="sysDot"/>
              <a:round/>
              <a:headEnd type="none" w="med" len="med"/>
              <a:tailEnd type="none" w="med" len="med"/>
            </a:ln>
            <a:effectLst/>
          </p:spPr>
        </p:cxnSp>
        <p:cxnSp>
          <p:nvCxnSpPr>
            <p:cNvPr id="15" name="Straight Connector 14"/>
            <p:cNvCxnSpPr/>
            <p:nvPr/>
          </p:nvCxnSpPr>
          <p:spPr>
            <a:xfrm>
              <a:off x="4568166" y="2502986"/>
              <a:ext cx="0" cy="256884"/>
            </a:xfrm>
            <a:prstGeom prst="line">
              <a:avLst/>
            </a:prstGeom>
            <a:solidFill>
              <a:sysClr val="window" lastClr="FFFFFF"/>
            </a:solidFill>
            <a:ln w="15875" cap="rnd" cmpd="sng" algn="ctr">
              <a:solidFill>
                <a:schemeClr val="tx2"/>
              </a:solidFill>
              <a:prstDash val="sysDot"/>
              <a:round/>
              <a:headEnd type="none" w="med" len="med"/>
              <a:tailEnd type="none" w="med" len="med"/>
            </a:ln>
            <a:effectLst/>
          </p:spPr>
        </p:cxnSp>
        <p:sp>
          <p:nvSpPr>
            <p:cNvPr id="16" name="Rectangle 15"/>
            <p:cNvSpPr/>
            <p:nvPr/>
          </p:nvSpPr>
          <p:spPr>
            <a:xfrm>
              <a:off x="457200"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7" name="Rectangle 16"/>
            <p:cNvSpPr/>
            <p:nvPr/>
          </p:nvSpPr>
          <p:spPr>
            <a:xfrm>
              <a:off x="34541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8" name="Rectangle 17"/>
            <p:cNvSpPr/>
            <p:nvPr/>
          </p:nvSpPr>
          <p:spPr>
            <a:xfrm>
              <a:off x="6433202" y="4353487"/>
              <a:ext cx="2253598" cy="9043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sp>
          <p:nvSpPr>
            <p:cNvPr id="19" name="Rectangle 18"/>
            <p:cNvSpPr/>
            <p:nvPr/>
          </p:nvSpPr>
          <p:spPr>
            <a:xfrm>
              <a:off x="19525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0" name="Rectangle 19"/>
            <p:cNvSpPr/>
            <p:nvPr/>
          </p:nvSpPr>
          <p:spPr>
            <a:xfrm>
              <a:off x="4931627" y="2977271"/>
              <a:ext cx="2253598" cy="9043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srgbClr val="76777B"/>
                </a:solidFill>
              </a:endParaRPr>
            </a:p>
          </p:txBody>
        </p:sp>
        <p:sp>
          <p:nvSpPr>
            <p:cNvPr id="21" name="Rectangle 20"/>
            <p:cNvSpPr/>
            <p:nvPr/>
          </p:nvSpPr>
          <p:spPr>
            <a:xfrm>
              <a:off x="3446129" y="1601054"/>
              <a:ext cx="2253598" cy="904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lang="en-US" sz="1400" dirty="0">
                <a:solidFill>
                  <a:prstClr val="white"/>
                </a:solidFill>
              </a:endParaRPr>
            </a:p>
          </p:txBody>
        </p:sp>
      </p:grpSp>
      <p:sp>
        <p:nvSpPr>
          <p:cNvPr id="22" name="Text Placeholder 47"/>
          <p:cNvSpPr>
            <a:spLocks noGrp="1"/>
          </p:cNvSpPr>
          <p:nvPr>
            <p:ph type="body" sz="quarter" idx="32"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4"/>
          <p:cNvSpPr>
            <a:spLocks noGrp="1"/>
          </p:cNvSpPr>
          <p:nvPr>
            <p:ph type="body" sz="quarter" idx="18"/>
          </p:nvPr>
        </p:nvSpPr>
        <p:spPr>
          <a:xfrm>
            <a:off x="4578351" y="1541372"/>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0" name="Text Placeholder 4"/>
          <p:cNvSpPr>
            <a:spLocks noGrp="1"/>
          </p:cNvSpPr>
          <p:nvPr>
            <p:ph type="body" sz="quarter" idx="25"/>
          </p:nvPr>
        </p:nvSpPr>
        <p:spPr>
          <a:xfrm>
            <a:off x="492066" y="4273549"/>
            <a:ext cx="3033216"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1" name="Text Placeholder 4"/>
          <p:cNvSpPr>
            <a:spLocks noGrp="1"/>
          </p:cNvSpPr>
          <p:nvPr>
            <p:ph type="body" sz="quarter" idx="26"/>
          </p:nvPr>
        </p:nvSpPr>
        <p:spPr>
          <a:xfrm>
            <a:off x="4610719" y="4273549"/>
            <a:ext cx="3017622"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2" name="Text Placeholder 4"/>
          <p:cNvSpPr>
            <a:spLocks noGrp="1"/>
          </p:cNvSpPr>
          <p:nvPr>
            <p:ph type="body" sz="quarter" idx="27"/>
          </p:nvPr>
        </p:nvSpPr>
        <p:spPr>
          <a:xfrm>
            <a:off x="8671172" y="4273549"/>
            <a:ext cx="3041650" cy="858927"/>
          </a:xfrm>
        </p:spPr>
        <p:txBody>
          <a:bodyPr anchor="ctr" anchorCtr="1">
            <a:normAutofit/>
          </a:bodyPr>
          <a:lstStyle>
            <a:lvl1pPr marL="0" indent="0" algn="ctr" defTabSz="914400" rtl="0" eaLnBrk="1" latinLnBrk="0" hangingPunct="1">
              <a:buNone/>
              <a:defRPr lang="en-US" sz="1400" kern="1200" dirty="0" smtClean="0">
                <a:solidFill>
                  <a:schemeClr val="bg1"/>
                </a:solidFill>
                <a:latin typeface="+mn-lt"/>
                <a:ea typeface="+mn-ea"/>
                <a:cs typeface="+mn-cs"/>
              </a:defRPr>
            </a:lvl1pPr>
          </a:lstStyle>
          <a:p>
            <a:pPr lvl="0"/>
            <a:r>
              <a:rPr lang="en-US" dirty="0"/>
              <a:t>Click to edit Master text styles</a:t>
            </a:r>
          </a:p>
        </p:txBody>
      </p:sp>
      <p:sp>
        <p:nvSpPr>
          <p:cNvPr id="33" name="Text Placeholder 4"/>
          <p:cNvSpPr>
            <a:spLocks noGrp="1"/>
          </p:cNvSpPr>
          <p:nvPr>
            <p:ph type="body" sz="quarter" idx="19"/>
          </p:nvPr>
        </p:nvSpPr>
        <p:spPr>
          <a:xfrm>
            <a:off x="2548221"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
        <p:nvSpPr>
          <p:cNvPr id="34" name="Text Placeholder 4"/>
          <p:cNvSpPr>
            <a:spLocks noGrp="1"/>
          </p:cNvSpPr>
          <p:nvPr>
            <p:ph type="body" sz="quarter" idx="24"/>
          </p:nvPr>
        </p:nvSpPr>
        <p:spPr>
          <a:xfrm>
            <a:off x="6609046" y="2914403"/>
            <a:ext cx="3041650" cy="858572"/>
          </a:xfrm>
        </p:spPr>
        <p:txBody>
          <a:bodyPr anchor="ctr" anchorCtr="1">
            <a:normAutofit/>
          </a:bodyPr>
          <a:lstStyle>
            <a:lvl1pPr marL="0" indent="0" algn="ctr" defTabSz="914400" rtl="0" eaLnBrk="1" latinLnBrk="0" hangingPunct="1">
              <a:buNone/>
              <a:defRPr lang="en-US" sz="1400" b="0" i="0" u="none" strike="noStrike" kern="1200" baseline="0" dirty="0" smtClean="0">
                <a:solidFill>
                  <a:srgbClr val="76777B"/>
                </a:solidFill>
                <a:latin typeface="+mn-lt"/>
                <a:ea typeface="+mn-ea"/>
                <a:cs typeface="+mn-cs"/>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855985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0.xml><?xml version="1.0" encoding="utf-8"?>
<p:sldLayout xmlns:a="http://schemas.openxmlformats.org/drawingml/2006/main" xmlns:r="http://schemas.openxmlformats.org/officeDocument/2006/relationships" xmlns:p="http://schemas.openxmlformats.org/presentationml/2006/main" preserve="1" userDrawn="1">
  <p:cSld name="Info Layout 5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188687" y="1506262"/>
            <a:ext cx="11567884" cy="3861901"/>
            <a:chOff x="457201" y="1506537"/>
            <a:chExt cx="8229599" cy="4670426"/>
          </a:xfrm>
        </p:grpSpPr>
        <p:sp>
          <p:nvSpPr>
            <p:cNvPr id="19" name="Rectangle 18"/>
            <p:cNvSpPr/>
            <p:nvPr/>
          </p:nvSpPr>
          <p:spPr>
            <a:xfrm>
              <a:off x="533401" y="1506537"/>
              <a:ext cx="1790700"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algn="ctr" fontAlgn="base">
                <a:spcBef>
                  <a:spcPct val="0"/>
                </a:spcBef>
                <a:spcAft>
                  <a:spcPct val="0"/>
                </a:spcAft>
              </a:pPr>
              <a:endParaRPr lang="en-US" sz="1050"/>
            </a:p>
          </p:txBody>
        </p:sp>
        <p:cxnSp>
          <p:nvCxnSpPr>
            <p:cNvPr id="20" name="Straight Connector 19"/>
            <p:cNvCxnSpPr/>
            <p:nvPr/>
          </p:nvCxnSpPr>
          <p:spPr>
            <a:xfrm>
              <a:off x="2324100" y="26702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24100" y="38397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24100" y="5006224"/>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1" y="1506539"/>
              <a:ext cx="200024"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74133" y="2670242"/>
              <a:ext cx="1849967"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2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1" y="149542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6"/>
          <p:cNvSpPr>
            <a:spLocks noGrp="1"/>
          </p:cNvSpPr>
          <p:nvPr>
            <p:ph type="body" sz="quarter" idx="32"/>
          </p:nvPr>
        </p:nvSpPr>
        <p:spPr>
          <a:xfrm>
            <a:off x="3073399" y="150495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3"/>
          </p:nvPr>
        </p:nvSpPr>
        <p:spPr>
          <a:xfrm>
            <a:off x="533401" y="24796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2" name="Text Placeholder 36"/>
          <p:cNvSpPr>
            <a:spLocks noGrp="1"/>
          </p:cNvSpPr>
          <p:nvPr>
            <p:ph type="body" sz="quarter" idx="34"/>
          </p:nvPr>
        </p:nvSpPr>
        <p:spPr>
          <a:xfrm>
            <a:off x="3073399" y="24892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5"/>
          </p:nvPr>
        </p:nvSpPr>
        <p:spPr>
          <a:xfrm>
            <a:off x="533401" y="34448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4" name="Text Placeholder 36"/>
          <p:cNvSpPr>
            <a:spLocks noGrp="1"/>
          </p:cNvSpPr>
          <p:nvPr>
            <p:ph type="body" sz="quarter" idx="36"/>
          </p:nvPr>
        </p:nvSpPr>
        <p:spPr>
          <a:xfrm>
            <a:off x="3073399" y="34544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5" name="Text Placeholder 2"/>
          <p:cNvSpPr>
            <a:spLocks noGrp="1"/>
          </p:cNvSpPr>
          <p:nvPr>
            <p:ph type="body" sz="quarter" idx="37"/>
          </p:nvPr>
        </p:nvSpPr>
        <p:spPr>
          <a:xfrm>
            <a:off x="533401" y="44227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6" name="Text Placeholder 36"/>
          <p:cNvSpPr>
            <a:spLocks noGrp="1"/>
          </p:cNvSpPr>
          <p:nvPr>
            <p:ph type="body" sz="quarter" idx="38"/>
          </p:nvPr>
        </p:nvSpPr>
        <p:spPr>
          <a:xfrm>
            <a:off x="3073399" y="44323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1204629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1.xml><?xml version="1.0" encoding="utf-8"?>
<p:sldLayout xmlns:a="http://schemas.openxmlformats.org/drawingml/2006/main" xmlns:r="http://schemas.openxmlformats.org/officeDocument/2006/relationships" xmlns:p="http://schemas.openxmlformats.org/presentationml/2006/main" preserve="1" userDrawn="1">
  <p:cSld name="Info Layout 6">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9" name="Straight Connector 18"/>
          <p:cNvCxnSpPr/>
          <p:nvPr/>
        </p:nvCxnSpPr>
        <p:spPr>
          <a:xfrm>
            <a:off x="2987490" y="26702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87490" y="38397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5006224"/>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1506539"/>
            <a:ext cx="2530290"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p:cNvGrpSpPr/>
          <p:nvPr/>
        </p:nvGrpSpPr>
        <p:grpSpPr>
          <a:xfrm>
            <a:off x="476249" y="2670242"/>
            <a:ext cx="2508065" cy="2335982"/>
            <a:chOff x="600074" y="2670242"/>
            <a:chExt cx="1724025" cy="2335982"/>
          </a:xfrm>
        </p:grpSpPr>
        <p:cxnSp>
          <p:nvCxnSpPr>
            <p:cNvPr id="24" name="Straight Connector 23"/>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7" name="Text Placeholder 2"/>
          <p:cNvSpPr>
            <a:spLocks noGrp="1"/>
          </p:cNvSpPr>
          <p:nvPr>
            <p:ph type="body" sz="quarter" idx="28"/>
          </p:nvPr>
        </p:nvSpPr>
        <p:spPr>
          <a:xfrm>
            <a:off x="533400" y="1495425"/>
            <a:ext cx="2466975" cy="1162050"/>
          </a:xfrm>
        </p:spPr>
        <p:txBody>
          <a:bodyPr anchor="ctr" anchorCtr="0"/>
          <a:lstStyle>
            <a:lvl1pPr marL="0" indent="0">
              <a:buFontTx/>
              <a:buNone/>
              <a:defRPr sz="1400"/>
            </a:lvl1pPr>
          </a:lstStyle>
          <a:p>
            <a:pPr lvl="0"/>
            <a:r>
              <a:rPr lang="en-US" dirty="0"/>
              <a:t>Click to edit Master text styles</a:t>
            </a:r>
          </a:p>
        </p:txBody>
      </p:sp>
      <p:sp>
        <p:nvSpPr>
          <p:cNvPr id="28" name="Text Placeholder 36"/>
          <p:cNvSpPr>
            <a:spLocks noGrp="1"/>
          </p:cNvSpPr>
          <p:nvPr>
            <p:ph type="body" sz="quarter" idx="32"/>
          </p:nvPr>
        </p:nvSpPr>
        <p:spPr>
          <a:xfrm>
            <a:off x="3263900" y="1504950"/>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29" name="Text Placeholder 2"/>
          <p:cNvSpPr>
            <a:spLocks noGrp="1"/>
          </p:cNvSpPr>
          <p:nvPr>
            <p:ph type="body" sz="quarter" idx="33"/>
          </p:nvPr>
        </p:nvSpPr>
        <p:spPr>
          <a:xfrm>
            <a:off x="533400" y="2667000"/>
            <a:ext cx="2466975" cy="1162050"/>
          </a:xfrm>
        </p:spPr>
        <p:txBody>
          <a:bodyPr anchor="ctr" anchorCtr="0"/>
          <a:lstStyle>
            <a:lvl1pPr marL="0" indent="0">
              <a:buFontTx/>
              <a:buNone/>
              <a:defRPr sz="1400"/>
            </a:lvl1pPr>
          </a:lstStyle>
          <a:p>
            <a:pPr lvl="0"/>
            <a:r>
              <a:rPr lang="en-US" dirty="0"/>
              <a:t>Click to edit Master text styles</a:t>
            </a:r>
          </a:p>
        </p:txBody>
      </p:sp>
      <p:sp>
        <p:nvSpPr>
          <p:cNvPr id="30" name="Text Placeholder 36"/>
          <p:cNvSpPr>
            <a:spLocks noGrp="1"/>
          </p:cNvSpPr>
          <p:nvPr>
            <p:ph type="body" sz="quarter" idx="34"/>
          </p:nvPr>
        </p:nvSpPr>
        <p:spPr>
          <a:xfrm>
            <a:off x="3263900" y="26765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5"/>
          </p:nvPr>
        </p:nvSpPr>
        <p:spPr>
          <a:xfrm>
            <a:off x="533400" y="3848100"/>
            <a:ext cx="2466975" cy="1162050"/>
          </a:xfrm>
        </p:spPr>
        <p:txBody>
          <a:bodyPr anchor="ctr" anchorCtr="0"/>
          <a:lstStyle>
            <a:lvl1pPr marL="0" indent="0">
              <a:buFontTx/>
              <a:buNone/>
              <a:defRPr sz="1400"/>
            </a:lvl1pPr>
          </a:lstStyle>
          <a:p>
            <a:pPr lvl="0"/>
            <a:r>
              <a:rPr lang="en-US" dirty="0"/>
              <a:t>Click to edit Master text styles</a:t>
            </a:r>
          </a:p>
        </p:txBody>
      </p:sp>
      <p:sp>
        <p:nvSpPr>
          <p:cNvPr id="32" name="Text Placeholder 36"/>
          <p:cNvSpPr>
            <a:spLocks noGrp="1"/>
          </p:cNvSpPr>
          <p:nvPr>
            <p:ph type="body" sz="quarter" idx="36"/>
          </p:nvPr>
        </p:nvSpPr>
        <p:spPr>
          <a:xfrm>
            <a:off x="3263900" y="38576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7"/>
          </p:nvPr>
        </p:nvSpPr>
        <p:spPr>
          <a:xfrm>
            <a:off x="533400" y="5010150"/>
            <a:ext cx="2466975" cy="1162050"/>
          </a:xfrm>
        </p:spPr>
        <p:txBody>
          <a:bodyPr anchor="ctr" anchorCtr="0"/>
          <a:lstStyle>
            <a:lvl1pPr marL="0" indent="0">
              <a:buFontTx/>
              <a:buNone/>
              <a:defRPr sz="1400"/>
            </a:lvl1pPr>
          </a:lstStyle>
          <a:p>
            <a:pPr lvl="0"/>
            <a:r>
              <a:rPr lang="en-US" dirty="0"/>
              <a:t>Click to edit Master text styles</a:t>
            </a:r>
          </a:p>
        </p:txBody>
      </p:sp>
      <p:sp>
        <p:nvSpPr>
          <p:cNvPr id="34" name="Text Placeholder 36"/>
          <p:cNvSpPr>
            <a:spLocks noGrp="1"/>
          </p:cNvSpPr>
          <p:nvPr>
            <p:ph type="body" sz="quarter" idx="38"/>
          </p:nvPr>
        </p:nvSpPr>
        <p:spPr>
          <a:xfrm>
            <a:off x="3263900" y="501967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2979945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2.xml><?xml version="1.0" encoding="utf-8"?>
<p:sldLayout xmlns:a="http://schemas.openxmlformats.org/drawingml/2006/main" xmlns:r="http://schemas.openxmlformats.org/officeDocument/2006/relationships" xmlns:p="http://schemas.openxmlformats.org/presentationml/2006/main" preserve="1" userDrawn="1">
  <p:cSld name="Info Layout 6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0" name="Straight Connector 19"/>
          <p:cNvCxnSpPr/>
          <p:nvPr/>
        </p:nvCxnSpPr>
        <p:spPr>
          <a:xfrm>
            <a:off x="2987490" y="248670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3472008"/>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87490" y="445476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0" y="1506289"/>
            <a:ext cx="2530290" cy="3934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p:cNvGrpSpPr/>
          <p:nvPr/>
        </p:nvGrpSpPr>
        <p:grpSpPr>
          <a:xfrm>
            <a:off x="463550" y="2486707"/>
            <a:ext cx="2530290" cy="1968061"/>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0" y="1495425"/>
            <a:ext cx="2466975" cy="1000125"/>
          </a:xfrm>
        </p:spPr>
        <p:txBody>
          <a:bodyPr anchor="ctr" anchorCtr="0"/>
          <a:lstStyle>
            <a:lvl1pPr marL="0" indent="0">
              <a:buFontTx/>
              <a:buNone/>
              <a:defRPr sz="1400"/>
            </a:lvl1pPr>
          </a:lstStyle>
          <a:p>
            <a:pPr lvl="0"/>
            <a:r>
              <a:rPr lang="en-US" dirty="0"/>
              <a:t>Click to edit Master text styles</a:t>
            </a:r>
          </a:p>
        </p:txBody>
      </p:sp>
      <p:sp>
        <p:nvSpPr>
          <p:cNvPr id="30" name="Text Placeholder 2"/>
          <p:cNvSpPr>
            <a:spLocks noGrp="1"/>
          </p:cNvSpPr>
          <p:nvPr>
            <p:ph type="body" sz="quarter" idx="29"/>
          </p:nvPr>
        </p:nvSpPr>
        <p:spPr>
          <a:xfrm>
            <a:off x="533400" y="2476500"/>
            <a:ext cx="2466975" cy="1000125"/>
          </a:xfrm>
        </p:spPr>
        <p:txBody>
          <a:bodyPr anchor="ctr" anchorCtr="0"/>
          <a:lstStyle>
            <a:lvl1pPr marL="0" indent="0">
              <a:buFontTx/>
              <a:buNone/>
              <a:defRPr sz="1400"/>
            </a:lvl1pPr>
          </a:lstStyle>
          <a:p>
            <a:pPr lvl="0"/>
            <a:r>
              <a:rPr lang="en-US" dirty="0"/>
              <a:t>Click to edit Master text styles</a:t>
            </a:r>
          </a:p>
        </p:txBody>
      </p:sp>
      <p:sp>
        <p:nvSpPr>
          <p:cNvPr id="35" name="Text Placeholder 2"/>
          <p:cNvSpPr>
            <a:spLocks noGrp="1"/>
          </p:cNvSpPr>
          <p:nvPr>
            <p:ph type="body" sz="quarter" idx="30"/>
          </p:nvPr>
        </p:nvSpPr>
        <p:spPr>
          <a:xfrm>
            <a:off x="533400" y="3476625"/>
            <a:ext cx="2466975" cy="1000125"/>
          </a:xfrm>
        </p:spPr>
        <p:txBody>
          <a:bodyPr anchor="ctr" anchorCtr="0"/>
          <a:lstStyle>
            <a:lvl1pPr marL="0" indent="0">
              <a:buFontTx/>
              <a:buNone/>
              <a:defRPr sz="1400"/>
            </a:lvl1pPr>
          </a:lstStyle>
          <a:p>
            <a:pPr lvl="0"/>
            <a:r>
              <a:rPr lang="en-US" dirty="0"/>
              <a:t>Click to edit Master text styles</a:t>
            </a:r>
          </a:p>
        </p:txBody>
      </p:sp>
      <p:sp>
        <p:nvSpPr>
          <p:cNvPr id="36" name="Text Placeholder 2"/>
          <p:cNvSpPr>
            <a:spLocks noGrp="1"/>
          </p:cNvSpPr>
          <p:nvPr>
            <p:ph type="body" sz="quarter" idx="31"/>
          </p:nvPr>
        </p:nvSpPr>
        <p:spPr>
          <a:xfrm>
            <a:off x="533400" y="4476750"/>
            <a:ext cx="2466975" cy="1000125"/>
          </a:xfrm>
        </p:spPr>
        <p:txBody>
          <a:bodyPr anchor="ctr" anchorCtr="0"/>
          <a:lstStyle>
            <a:lvl1pPr marL="0" indent="0">
              <a:buFontTx/>
              <a:buNone/>
              <a:defRPr sz="1400"/>
            </a:lvl1pPr>
          </a:lstStyle>
          <a:p>
            <a:pPr lvl="0"/>
            <a:r>
              <a:rPr lang="en-US" dirty="0"/>
              <a:t>Click to edit Master text styles</a:t>
            </a:r>
          </a:p>
        </p:txBody>
      </p:sp>
      <p:sp>
        <p:nvSpPr>
          <p:cNvPr id="38" name="Text Placeholder 36"/>
          <p:cNvSpPr>
            <a:spLocks noGrp="1"/>
          </p:cNvSpPr>
          <p:nvPr>
            <p:ph type="body" sz="quarter" idx="32"/>
          </p:nvPr>
        </p:nvSpPr>
        <p:spPr>
          <a:xfrm>
            <a:off x="3263900" y="15049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9" name="Text Placeholder 36"/>
          <p:cNvSpPr>
            <a:spLocks noGrp="1"/>
          </p:cNvSpPr>
          <p:nvPr>
            <p:ph type="body" sz="quarter" idx="33"/>
          </p:nvPr>
        </p:nvSpPr>
        <p:spPr>
          <a:xfrm>
            <a:off x="3263900" y="25336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0" name="Text Placeholder 36"/>
          <p:cNvSpPr>
            <a:spLocks noGrp="1"/>
          </p:cNvSpPr>
          <p:nvPr>
            <p:ph type="body" sz="quarter" idx="34"/>
          </p:nvPr>
        </p:nvSpPr>
        <p:spPr>
          <a:xfrm>
            <a:off x="3263900" y="351472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2" name="Text Placeholder 36"/>
          <p:cNvSpPr>
            <a:spLocks noGrp="1"/>
          </p:cNvSpPr>
          <p:nvPr>
            <p:ph type="body" sz="quarter" idx="35"/>
          </p:nvPr>
        </p:nvSpPr>
        <p:spPr>
          <a:xfrm>
            <a:off x="3263900" y="452437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728904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3.xml><?xml version="1.0" encoding="utf-8"?>
<p:sldLayout xmlns:a="http://schemas.openxmlformats.org/drawingml/2006/main" xmlns:r="http://schemas.openxmlformats.org/officeDocument/2006/relationships" xmlns:p="http://schemas.openxmlformats.org/presentationml/2006/main" preserve="1" userDrawn="1">
  <p:cSld name="Info Layout 7">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7" name="Rectangle 106"/>
          <p:cNvSpPr/>
          <p:nvPr userDrawn="1"/>
        </p:nvSpPr>
        <p:spPr>
          <a:xfrm>
            <a:off x="2336485" y="58888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08" name="Rectangle 107"/>
          <p:cNvSpPr/>
          <p:nvPr userDrawn="1"/>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09" name="Rectangle 108"/>
          <p:cNvSpPr/>
          <p:nvPr userDrawn="1"/>
        </p:nvSpPr>
        <p:spPr>
          <a:xfrm>
            <a:off x="2336485" y="300037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10" name="Rectangle 109"/>
          <p:cNvSpPr/>
          <p:nvPr userDrawn="1"/>
        </p:nvSpPr>
        <p:spPr>
          <a:xfrm>
            <a:off x="2336485" y="401002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111" name="Rectangle 110"/>
          <p:cNvSpPr/>
          <p:nvPr userDrawn="1"/>
        </p:nvSpPr>
        <p:spPr>
          <a:xfrm>
            <a:off x="2336485" y="502920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112" name="Straight Connector 111"/>
          <p:cNvCxnSpPr/>
          <p:nvPr userDrawn="1"/>
        </p:nvCxnSpPr>
        <p:spPr>
          <a:xfrm>
            <a:off x="457199" y="2876550"/>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457199" y="38766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457199" y="48672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457199" y="57906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6"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7"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8"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9"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0" name="Text Placeholder 83"/>
          <p:cNvSpPr>
            <a:spLocks noGrp="1"/>
          </p:cNvSpPr>
          <p:nvPr>
            <p:ph type="body" sz="quarter" idx="32"/>
          </p:nvPr>
        </p:nvSpPr>
        <p:spPr>
          <a:xfrm>
            <a:off x="447675" y="303203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1" name="Text Placeholder 83"/>
          <p:cNvSpPr>
            <a:spLocks noGrp="1"/>
          </p:cNvSpPr>
          <p:nvPr>
            <p:ph type="body" sz="quarter" idx="33"/>
          </p:nvPr>
        </p:nvSpPr>
        <p:spPr>
          <a:xfrm>
            <a:off x="447675" y="402572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2" name="Text Placeholder 83"/>
          <p:cNvSpPr>
            <a:spLocks noGrp="1"/>
          </p:cNvSpPr>
          <p:nvPr>
            <p:ph type="body" sz="quarter" idx="34"/>
          </p:nvPr>
        </p:nvSpPr>
        <p:spPr>
          <a:xfrm>
            <a:off x="447675" y="501940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6" name="Text Placeholder 83"/>
          <p:cNvSpPr>
            <a:spLocks noGrp="1"/>
          </p:cNvSpPr>
          <p:nvPr>
            <p:ph type="body" sz="quarter" idx="38"/>
          </p:nvPr>
        </p:nvSpPr>
        <p:spPr>
          <a:xfrm>
            <a:off x="2305051"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7" name="Text Placeholder 83"/>
          <p:cNvSpPr>
            <a:spLocks noGrp="1"/>
          </p:cNvSpPr>
          <p:nvPr>
            <p:ph type="body" sz="quarter" idx="39"/>
          </p:nvPr>
        </p:nvSpPr>
        <p:spPr>
          <a:xfrm>
            <a:off x="5476875"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8" name="Text Placeholder 83"/>
          <p:cNvSpPr>
            <a:spLocks noGrp="1"/>
          </p:cNvSpPr>
          <p:nvPr>
            <p:ph type="body" sz="quarter" idx="40"/>
          </p:nvPr>
        </p:nvSpPr>
        <p:spPr>
          <a:xfrm>
            <a:off x="8686800" y="303530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9" name="Text Placeholder 83"/>
          <p:cNvSpPr>
            <a:spLocks noGrp="1"/>
          </p:cNvSpPr>
          <p:nvPr>
            <p:ph type="body" sz="quarter" idx="41"/>
          </p:nvPr>
        </p:nvSpPr>
        <p:spPr>
          <a:xfrm>
            <a:off x="2305051"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0" name="Text Placeholder 83"/>
          <p:cNvSpPr>
            <a:spLocks noGrp="1"/>
          </p:cNvSpPr>
          <p:nvPr>
            <p:ph type="body" sz="quarter" idx="42"/>
          </p:nvPr>
        </p:nvSpPr>
        <p:spPr>
          <a:xfrm>
            <a:off x="5476875"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1" name="Text Placeholder 83"/>
          <p:cNvSpPr>
            <a:spLocks noGrp="1"/>
          </p:cNvSpPr>
          <p:nvPr>
            <p:ph type="body" sz="quarter" idx="43"/>
          </p:nvPr>
        </p:nvSpPr>
        <p:spPr>
          <a:xfrm>
            <a:off x="8686800" y="40322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2" name="Text Placeholder 83"/>
          <p:cNvSpPr>
            <a:spLocks noGrp="1"/>
          </p:cNvSpPr>
          <p:nvPr>
            <p:ph type="body" sz="quarter" idx="44"/>
          </p:nvPr>
        </p:nvSpPr>
        <p:spPr>
          <a:xfrm>
            <a:off x="2305051"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3" name="Text Placeholder 83"/>
          <p:cNvSpPr>
            <a:spLocks noGrp="1"/>
          </p:cNvSpPr>
          <p:nvPr>
            <p:ph type="body" sz="quarter" idx="45"/>
          </p:nvPr>
        </p:nvSpPr>
        <p:spPr>
          <a:xfrm>
            <a:off x="5476875"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4" name="Text Placeholder 83"/>
          <p:cNvSpPr>
            <a:spLocks noGrp="1"/>
          </p:cNvSpPr>
          <p:nvPr>
            <p:ph type="body" sz="quarter" idx="46"/>
          </p:nvPr>
        </p:nvSpPr>
        <p:spPr>
          <a:xfrm>
            <a:off x="8686800"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5" name="Text Placeholder 106"/>
          <p:cNvSpPr>
            <a:spLocks noGrp="1"/>
          </p:cNvSpPr>
          <p:nvPr>
            <p:ph type="body" sz="quarter" idx="47"/>
          </p:nvPr>
        </p:nvSpPr>
        <p:spPr>
          <a:xfrm>
            <a:off x="447675" y="5867400"/>
            <a:ext cx="1781175" cy="257175"/>
          </a:xfrm>
        </p:spPr>
        <p:txBody>
          <a:bodyPr/>
          <a:lstStyle>
            <a:lvl1pPr marL="0" indent="0">
              <a:buFontTx/>
              <a:buNone/>
              <a:defRPr sz="1050" baseline="0"/>
            </a:lvl1pPr>
          </a:lstStyle>
          <a:p>
            <a:pPr lvl="0"/>
            <a:r>
              <a:rPr lang="en-US" dirty="0"/>
              <a:t>Click to edit Master text styles</a:t>
            </a:r>
          </a:p>
        </p:txBody>
      </p:sp>
      <p:sp>
        <p:nvSpPr>
          <p:cNvPr id="136" name="Text Placeholder 83"/>
          <p:cNvSpPr>
            <a:spLocks noGrp="1"/>
          </p:cNvSpPr>
          <p:nvPr>
            <p:ph type="body" sz="quarter" idx="48"/>
          </p:nvPr>
        </p:nvSpPr>
        <p:spPr>
          <a:xfrm>
            <a:off x="2305051"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7" name="Text Placeholder 83"/>
          <p:cNvSpPr>
            <a:spLocks noGrp="1"/>
          </p:cNvSpPr>
          <p:nvPr>
            <p:ph type="body" sz="quarter" idx="49"/>
          </p:nvPr>
        </p:nvSpPr>
        <p:spPr>
          <a:xfrm>
            <a:off x="5476875"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8" name="Text Placeholder 83"/>
          <p:cNvSpPr>
            <a:spLocks noGrp="1"/>
          </p:cNvSpPr>
          <p:nvPr>
            <p:ph type="body" sz="quarter" idx="50"/>
          </p:nvPr>
        </p:nvSpPr>
        <p:spPr>
          <a:xfrm>
            <a:off x="8686800"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628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4.xml><?xml version="1.0" encoding="utf-8"?>
<p:sldLayout xmlns:a="http://schemas.openxmlformats.org/drawingml/2006/main" xmlns:r="http://schemas.openxmlformats.org/officeDocument/2006/relationships" xmlns:p="http://schemas.openxmlformats.org/presentationml/2006/main" preserve="1" userDrawn="1">
  <p:cSld name="Info Layout 7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0" name="Rectangle 49"/>
          <p:cNvSpPr/>
          <p:nvPr/>
        </p:nvSpPr>
        <p:spPr>
          <a:xfrm>
            <a:off x="2336485" y="52792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51" name="Rectangle 50"/>
          <p:cNvSpPr/>
          <p:nvPr/>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52" name="Rectangle 51"/>
          <p:cNvSpPr/>
          <p:nvPr/>
        </p:nvSpPr>
        <p:spPr>
          <a:xfrm>
            <a:off x="2336485" y="2868926"/>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53" name="Rectangle 52"/>
          <p:cNvSpPr/>
          <p:nvPr/>
        </p:nvSpPr>
        <p:spPr>
          <a:xfrm>
            <a:off x="2336485" y="3674749"/>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sp>
        <p:nvSpPr>
          <p:cNvPr id="54" name="Rectangle 53"/>
          <p:cNvSpPr/>
          <p:nvPr/>
        </p:nvSpPr>
        <p:spPr>
          <a:xfrm>
            <a:off x="2336485" y="447702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lvl="0" fontAlgn="base">
              <a:spcBef>
                <a:spcPct val="0"/>
              </a:spcBef>
              <a:spcAft>
                <a:spcPct val="0"/>
              </a:spcAft>
            </a:pPr>
            <a:endParaRPr lang="en-US" sz="1050"/>
          </a:p>
        </p:txBody>
      </p:sp>
      <p:cxnSp>
        <p:nvCxnSpPr>
          <p:cNvPr id="55" name="Straight Connector 54"/>
          <p:cNvCxnSpPr/>
          <p:nvPr/>
        </p:nvCxnSpPr>
        <p:spPr>
          <a:xfrm>
            <a:off x="457199" y="2796078"/>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7199" y="3609001"/>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57199" y="4418374"/>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57199" y="52064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81"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2"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3"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8"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89" name="Text Placeholder 83"/>
          <p:cNvSpPr>
            <a:spLocks noGrp="1"/>
          </p:cNvSpPr>
          <p:nvPr>
            <p:ph type="body" sz="quarter" idx="32"/>
          </p:nvPr>
        </p:nvSpPr>
        <p:spPr>
          <a:xfrm>
            <a:off x="447675" y="285750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0" name="Text Placeholder 83"/>
          <p:cNvSpPr>
            <a:spLocks noGrp="1"/>
          </p:cNvSpPr>
          <p:nvPr>
            <p:ph type="body" sz="quarter" idx="33"/>
          </p:nvPr>
        </p:nvSpPr>
        <p:spPr>
          <a:xfrm>
            <a:off x="447675" y="36671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1" name="Text Placeholder 83"/>
          <p:cNvSpPr>
            <a:spLocks noGrp="1"/>
          </p:cNvSpPr>
          <p:nvPr>
            <p:ph type="body" sz="quarter" idx="34"/>
          </p:nvPr>
        </p:nvSpPr>
        <p:spPr>
          <a:xfrm>
            <a:off x="447675" y="44672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6" name="Text Placeholder 83"/>
          <p:cNvSpPr>
            <a:spLocks noGrp="1"/>
          </p:cNvSpPr>
          <p:nvPr>
            <p:ph type="body" sz="quarter" idx="38"/>
          </p:nvPr>
        </p:nvSpPr>
        <p:spPr>
          <a:xfrm>
            <a:off x="2305051"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7" name="Text Placeholder 83"/>
          <p:cNvSpPr>
            <a:spLocks noGrp="1"/>
          </p:cNvSpPr>
          <p:nvPr>
            <p:ph type="body" sz="quarter" idx="39"/>
          </p:nvPr>
        </p:nvSpPr>
        <p:spPr>
          <a:xfrm>
            <a:off x="5476875"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8" name="Text Placeholder 83"/>
          <p:cNvSpPr>
            <a:spLocks noGrp="1"/>
          </p:cNvSpPr>
          <p:nvPr>
            <p:ph type="body" sz="quarter" idx="40"/>
          </p:nvPr>
        </p:nvSpPr>
        <p:spPr>
          <a:xfrm>
            <a:off x="8686800"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9" name="Text Placeholder 83"/>
          <p:cNvSpPr>
            <a:spLocks noGrp="1"/>
          </p:cNvSpPr>
          <p:nvPr>
            <p:ph type="body" sz="quarter" idx="41"/>
          </p:nvPr>
        </p:nvSpPr>
        <p:spPr>
          <a:xfrm>
            <a:off x="2305051"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0" name="Text Placeholder 83"/>
          <p:cNvSpPr>
            <a:spLocks noGrp="1"/>
          </p:cNvSpPr>
          <p:nvPr>
            <p:ph type="body" sz="quarter" idx="42"/>
          </p:nvPr>
        </p:nvSpPr>
        <p:spPr>
          <a:xfrm>
            <a:off x="5476875"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1" name="Text Placeholder 83"/>
          <p:cNvSpPr>
            <a:spLocks noGrp="1"/>
          </p:cNvSpPr>
          <p:nvPr>
            <p:ph type="body" sz="quarter" idx="43"/>
          </p:nvPr>
        </p:nvSpPr>
        <p:spPr>
          <a:xfrm>
            <a:off x="8686800"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3" name="Text Placeholder 83"/>
          <p:cNvSpPr>
            <a:spLocks noGrp="1"/>
          </p:cNvSpPr>
          <p:nvPr>
            <p:ph type="body" sz="quarter" idx="44"/>
          </p:nvPr>
        </p:nvSpPr>
        <p:spPr>
          <a:xfrm>
            <a:off x="2305051"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4" name="Text Placeholder 83"/>
          <p:cNvSpPr>
            <a:spLocks noGrp="1"/>
          </p:cNvSpPr>
          <p:nvPr>
            <p:ph type="body" sz="quarter" idx="45"/>
          </p:nvPr>
        </p:nvSpPr>
        <p:spPr>
          <a:xfrm>
            <a:off x="5476875"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5" name="Text Placeholder 83"/>
          <p:cNvSpPr>
            <a:spLocks noGrp="1"/>
          </p:cNvSpPr>
          <p:nvPr>
            <p:ph type="body" sz="quarter" idx="46"/>
          </p:nvPr>
        </p:nvSpPr>
        <p:spPr>
          <a:xfrm>
            <a:off x="8686800"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8" name="Text Placeholder 106"/>
          <p:cNvSpPr>
            <a:spLocks noGrp="1"/>
          </p:cNvSpPr>
          <p:nvPr>
            <p:ph type="body" sz="quarter" idx="47"/>
          </p:nvPr>
        </p:nvSpPr>
        <p:spPr>
          <a:xfrm>
            <a:off x="447675" y="5257800"/>
            <a:ext cx="1781175" cy="257175"/>
          </a:xfrm>
        </p:spPr>
        <p:txBody>
          <a:bodyPr/>
          <a:lstStyle>
            <a:lvl1pPr marL="0" indent="0">
              <a:buFontTx/>
              <a:buNone/>
              <a:defRPr sz="1050" baseline="0"/>
            </a:lvl1pPr>
          </a:lstStyle>
          <a:p>
            <a:pPr lvl="0"/>
            <a:r>
              <a:rPr lang="en-US" dirty="0"/>
              <a:t>Click to edit Master text styles</a:t>
            </a:r>
          </a:p>
        </p:txBody>
      </p:sp>
      <p:sp>
        <p:nvSpPr>
          <p:cNvPr id="109" name="Text Placeholder 83"/>
          <p:cNvSpPr>
            <a:spLocks noGrp="1"/>
          </p:cNvSpPr>
          <p:nvPr>
            <p:ph type="body" sz="quarter" idx="48"/>
          </p:nvPr>
        </p:nvSpPr>
        <p:spPr>
          <a:xfrm>
            <a:off x="2305051"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0" name="Text Placeholder 83"/>
          <p:cNvSpPr>
            <a:spLocks noGrp="1"/>
          </p:cNvSpPr>
          <p:nvPr>
            <p:ph type="body" sz="quarter" idx="49"/>
          </p:nvPr>
        </p:nvSpPr>
        <p:spPr>
          <a:xfrm>
            <a:off x="5476875"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1" name="Text Placeholder 83"/>
          <p:cNvSpPr>
            <a:spLocks noGrp="1"/>
          </p:cNvSpPr>
          <p:nvPr>
            <p:ph type="body" sz="quarter" idx="50"/>
          </p:nvPr>
        </p:nvSpPr>
        <p:spPr>
          <a:xfrm>
            <a:off x="8686800"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3778119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Info Layout 8 - 3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3"/>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nvGrpSpPr>
          <p:cNvPr id="12" name="Group 11"/>
          <p:cNvGrpSpPr/>
          <p:nvPr/>
        </p:nvGrpSpPr>
        <p:grpSpPr>
          <a:xfrm>
            <a:off x="471714" y="2972472"/>
            <a:ext cx="11261197" cy="1724321"/>
            <a:chOff x="471715" y="2972472"/>
            <a:chExt cx="8229600" cy="1724321"/>
          </a:xfrm>
        </p:grpSpPr>
        <p:cxnSp>
          <p:nvCxnSpPr>
            <p:cNvPr id="26" name="Straight Connector 25"/>
            <p:cNvCxnSpPr/>
            <p:nvPr/>
          </p:nvCxnSpPr>
          <p:spPr>
            <a:xfrm>
              <a:off x="471715" y="2972472"/>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5" y="4696793"/>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pic>
        <p:nvPicPr>
          <p:cNvPr id="20" name="Picture Placeholder 54"/>
          <p:cNvPicPr>
            <a:picLocks noChangeAspect="1"/>
          </p:cNvPicPr>
          <p:nvPr/>
        </p:nvPicPr>
        <p:blipFill>
          <a:blip r:embed="rId3" cstate="email">
            <a:extLst>
              <a:ext uri="{28A0092B-C50C-407E-A947-70E740481C1C}">
                <a14:useLocalDpi xmlns:a14="http://schemas.microsoft.com/office/drawing/2010/main"/>
              </a:ext>
            </a:extLst>
          </a:blip>
          <a:srcRect l="286" r="286"/>
          <a:stretch>
            <a:fillRect/>
          </a:stretch>
        </p:blipFill>
        <p:spPr>
          <a:xfrm>
            <a:off x="2039107" y="1638299"/>
            <a:ext cx="1657350" cy="952501"/>
          </a:xfrm>
          <a:prstGeom prst="rect">
            <a:avLst/>
          </a:prstGeom>
          <a:ln>
            <a:solidFill>
              <a:schemeClr val="bg1"/>
            </a:solidFill>
          </a:ln>
        </p:spPr>
      </p:pic>
      <p:sp>
        <p:nvSpPr>
          <p:cNvPr id="23" name="TextBox 22"/>
          <p:cNvSpPr txBox="1"/>
          <p:nvPr/>
        </p:nvSpPr>
        <p:spPr>
          <a:xfrm>
            <a:off x="2195162" y="1749362"/>
            <a:ext cx="1345240" cy="769441"/>
          </a:xfrm>
          <a:prstGeom prst="rect">
            <a:avLst/>
          </a:prstGeom>
          <a:noFill/>
        </p:spPr>
        <p:txBody>
          <a:bodyPr wrap="none" rtlCol="0">
            <a:spAutoFit/>
          </a:bodyPr>
          <a:lstStyle/>
          <a:p>
            <a:pPr algn="ctr"/>
            <a:r>
              <a:rPr lang="en-US" sz="4400" dirty="0"/>
              <a:t>FPO</a:t>
            </a:r>
          </a:p>
        </p:txBody>
      </p:sp>
      <p:sp>
        <p:nvSpPr>
          <p:cNvPr id="72" name="Rectangle 71"/>
          <p:cNvSpPr/>
          <p:nvPr userDrawn="1"/>
        </p:nvSpPr>
        <p:spPr>
          <a:xfrm>
            <a:off x="1896233" y="161713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4" name="Picture Placeholder 42"/>
          <p:cNvSpPr>
            <a:spLocks noGrp="1"/>
          </p:cNvSpPr>
          <p:nvPr userDrawn="1">
            <p:ph type="pic" sz="quarter" idx="19"/>
          </p:nvPr>
        </p:nvSpPr>
        <p:spPr>
          <a:xfrm>
            <a:off x="1990725" y="1606070"/>
            <a:ext cx="1743075" cy="1039182"/>
          </a:xfrm>
        </p:spPr>
        <p:txBody>
          <a:bodyPr/>
          <a:lstStyle/>
          <a:p>
            <a:endParaRPr lang="en-US" dirty="0"/>
          </a:p>
        </p:txBody>
      </p:sp>
      <p:sp>
        <p:nvSpPr>
          <p:cNvPr id="76" name="Rectangle 75"/>
          <p:cNvSpPr/>
          <p:nvPr userDrawn="1"/>
        </p:nvSpPr>
        <p:spPr>
          <a:xfrm>
            <a:off x="1896233" y="3215092"/>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79" name="Picture Placeholder 54"/>
          <p:cNvPicPr>
            <a:picLocks noChangeAspect="1"/>
          </p:cNvPicPr>
          <p:nvPr userDrawn="1"/>
        </p:nvPicPr>
        <p:blipFill>
          <a:blip r:embed="rId3" cstate="email">
            <a:extLst>
              <a:ext uri="{28A0092B-C50C-407E-A947-70E740481C1C}">
                <a14:useLocalDpi xmlns:a14="http://schemas.microsoft.com/office/drawing/2010/main"/>
              </a:ext>
            </a:extLst>
          </a:blip>
          <a:srcRect l="286" r="286"/>
          <a:stretch>
            <a:fillRect/>
          </a:stretch>
        </p:blipFill>
        <p:spPr>
          <a:xfrm>
            <a:off x="2039107" y="3337858"/>
            <a:ext cx="1657350" cy="952501"/>
          </a:xfrm>
          <a:prstGeom prst="rect">
            <a:avLst/>
          </a:prstGeom>
          <a:ln>
            <a:solidFill>
              <a:schemeClr val="bg1"/>
            </a:solidFill>
          </a:ln>
        </p:spPr>
      </p:pic>
      <p:sp>
        <p:nvSpPr>
          <p:cNvPr id="80" name="TextBox 79"/>
          <p:cNvSpPr txBox="1"/>
          <p:nvPr userDrawn="1"/>
        </p:nvSpPr>
        <p:spPr>
          <a:xfrm>
            <a:off x="2195162" y="3448921"/>
            <a:ext cx="1345240" cy="769441"/>
          </a:xfrm>
          <a:prstGeom prst="rect">
            <a:avLst/>
          </a:prstGeom>
          <a:noFill/>
        </p:spPr>
        <p:txBody>
          <a:bodyPr wrap="none" rtlCol="0">
            <a:spAutoFit/>
          </a:bodyPr>
          <a:lstStyle/>
          <a:p>
            <a:pPr algn="ctr"/>
            <a:r>
              <a:rPr lang="en-US" sz="4400" dirty="0"/>
              <a:t>FPO</a:t>
            </a:r>
          </a:p>
        </p:txBody>
      </p:sp>
      <p:sp>
        <p:nvSpPr>
          <p:cNvPr id="81" name="Rectangle 80"/>
          <p:cNvSpPr/>
          <p:nvPr userDrawn="1"/>
        </p:nvSpPr>
        <p:spPr>
          <a:xfrm>
            <a:off x="1896233" y="3316692"/>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3" name="Picture Placeholder 42"/>
          <p:cNvSpPr>
            <a:spLocks noGrp="1"/>
          </p:cNvSpPr>
          <p:nvPr>
            <p:ph type="pic" sz="quarter" idx="25"/>
          </p:nvPr>
        </p:nvSpPr>
        <p:spPr>
          <a:xfrm>
            <a:off x="1990725" y="3305629"/>
            <a:ext cx="1743075" cy="1039182"/>
          </a:xfrm>
        </p:spPr>
        <p:txBody>
          <a:bodyPr/>
          <a:lstStyle/>
          <a:p>
            <a:endParaRPr lang="en-US" dirty="0"/>
          </a:p>
        </p:txBody>
      </p:sp>
      <p:sp>
        <p:nvSpPr>
          <p:cNvPr id="85" name="Rectangle 84"/>
          <p:cNvSpPr/>
          <p:nvPr userDrawn="1"/>
        </p:nvSpPr>
        <p:spPr>
          <a:xfrm>
            <a:off x="1896233" y="5014864"/>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88" name="Picture Placeholder 54"/>
          <p:cNvPicPr>
            <a:picLocks noChangeAspect="1"/>
          </p:cNvPicPr>
          <p:nvPr userDrawn="1"/>
        </p:nvPicPr>
        <p:blipFill>
          <a:blip r:embed="rId3" cstate="email">
            <a:extLst>
              <a:ext uri="{28A0092B-C50C-407E-A947-70E740481C1C}">
                <a14:useLocalDpi xmlns:a14="http://schemas.microsoft.com/office/drawing/2010/main"/>
              </a:ext>
            </a:extLst>
          </a:blip>
          <a:srcRect l="286" r="286"/>
          <a:stretch>
            <a:fillRect/>
          </a:stretch>
        </p:blipFill>
        <p:spPr>
          <a:xfrm>
            <a:off x="2039107" y="5137630"/>
            <a:ext cx="1657350" cy="952501"/>
          </a:xfrm>
          <a:prstGeom prst="rect">
            <a:avLst/>
          </a:prstGeom>
          <a:ln>
            <a:solidFill>
              <a:schemeClr val="bg1"/>
            </a:solidFill>
          </a:ln>
        </p:spPr>
      </p:pic>
      <p:sp>
        <p:nvSpPr>
          <p:cNvPr id="89" name="TextBox 88"/>
          <p:cNvSpPr txBox="1"/>
          <p:nvPr userDrawn="1"/>
        </p:nvSpPr>
        <p:spPr>
          <a:xfrm>
            <a:off x="2195162" y="5248693"/>
            <a:ext cx="1345240" cy="769441"/>
          </a:xfrm>
          <a:prstGeom prst="rect">
            <a:avLst/>
          </a:prstGeom>
          <a:noFill/>
        </p:spPr>
        <p:txBody>
          <a:bodyPr wrap="none" rtlCol="0">
            <a:spAutoFit/>
          </a:bodyPr>
          <a:lstStyle/>
          <a:p>
            <a:pPr algn="ctr"/>
            <a:r>
              <a:rPr lang="en-US" sz="4400" dirty="0"/>
              <a:t>FPO</a:t>
            </a:r>
          </a:p>
        </p:txBody>
      </p:sp>
      <p:sp>
        <p:nvSpPr>
          <p:cNvPr id="90" name="Rectangle 89"/>
          <p:cNvSpPr/>
          <p:nvPr userDrawn="1"/>
        </p:nvSpPr>
        <p:spPr>
          <a:xfrm>
            <a:off x="1896233" y="5116464"/>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92" name="Picture Placeholder 42"/>
          <p:cNvSpPr>
            <a:spLocks noGrp="1"/>
          </p:cNvSpPr>
          <p:nvPr>
            <p:ph type="pic" sz="quarter" idx="28"/>
          </p:nvPr>
        </p:nvSpPr>
        <p:spPr>
          <a:xfrm>
            <a:off x="1990725" y="5105401"/>
            <a:ext cx="1743075" cy="1039182"/>
          </a:xfrm>
        </p:spPr>
        <p:txBody>
          <a:bodyPr/>
          <a:lstStyle/>
          <a:p>
            <a:endParaRPr lang="en-US" dirty="0"/>
          </a:p>
        </p:txBody>
      </p:sp>
      <p:sp>
        <p:nvSpPr>
          <p:cNvPr id="94" name="Text Placeholder 2"/>
          <p:cNvSpPr>
            <a:spLocks noGrp="1"/>
          </p:cNvSpPr>
          <p:nvPr>
            <p:ph type="body" sz="quarter" idx="15"/>
          </p:nvPr>
        </p:nvSpPr>
        <p:spPr>
          <a:xfrm>
            <a:off x="466725" y="1739898"/>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5" name="Text Placeholder 2"/>
          <p:cNvSpPr>
            <a:spLocks noGrp="1"/>
          </p:cNvSpPr>
          <p:nvPr>
            <p:ph type="body" sz="quarter" idx="24"/>
          </p:nvPr>
        </p:nvSpPr>
        <p:spPr>
          <a:xfrm>
            <a:off x="466725" y="3439457"/>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6" name="Text Placeholder 2"/>
          <p:cNvSpPr>
            <a:spLocks noGrp="1"/>
          </p:cNvSpPr>
          <p:nvPr>
            <p:ph type="body" sz="quarter" idx="27"/>
          </p:nvPr>
        </p:nvSpPr>
        <p:spPr>
          <a:xfrm>
            <a:off x="466725" y="5239229"/>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106" name="Text Placeholder 2"/>
          <p:cNvSpPr>
            <a:spLocks noGrp="1"/>
          </p:cNvSpPr>
          <p:nvPr>
            <p:ph type="body" sz="quarter" idx="31"/>
          </p:nvPr>
        </p:nvSpPr>
        <p:spPr>
          <a:xfrm>
            <a:off x="4076700" y="14986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7" name="Text Placeholder 2"/>
          <p:cNvSpPr>
            <a:spLocks noGrp="1"/>
          </p:cNvSpPr>
          <p:nvPr>
            <p:ph type="body" sz="quarter" idx="32"/>
          </p:nvPr>
        </p:nvSpPr>
        <p:spPr>
          <a:xfrm>
            <a:off x="4076700" y="32004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8" name="Text Placeholder 2"/>
          <p:cNvSpPr>
            <a:spLocks noGrp="1"/>
          </p:cNvSpPr>
          <p:nvPr>
            <p:ph type="body" sz="quarter" idx="33"/>
          </p:nvPr>
        </p:nvSpPr>
        <p:spPr>
          <a:xfrm>
            <a:off x="4076700" y="49911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6134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Info Layout 8 - 3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5"/>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p:cNvSpPr/>
          <p:nvPr/>
        </p:nvSpPr>
        <p:spPr>
          <a:xfrm>
            <a:off x="1896233" y="281199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p:cNvSpPr/>
          <p:nvPr/>
        </p:nvSpPr>
        <p:spPr>
          <a:xfrm>
            <a:off x="1896233" y="4104218"/>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26" name="Straight Connector 25"/>
          <p:cNvCxnSpPr/>
          <p:nvPr/>
        </p:nvCxnSpPr>
        <p:spPr>
          <a:xfrm>
            <a:off x="471714" y="264786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4" y="396336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1" name="Text Placeholder 2"/>
          <p:cNvSpPr>
            <a:spLocks noGrp="1"/>
          </p:cNvSpPr>
          <p:nvPr userDrawn="1">
            <p:ph type="body" sz="quarter" idx="15"/>
          </p:nvPr>
        </p:nvSpPr>
        <p:spPr>
          <a:xfrm>
            <a:off x="466725" y="163830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2" name="Text Placeholder 2"/>
          <p:cNvSpPr>
            <a:spLocks noGrp="1"/>
          </p:cNvSpPr>
          <p:nvPr userDrawn="1">
            <p:ph type="body" sz="quarter" idx="16"/>
          </p:nvPr>
        </p:nvSpPr>
        <p:spPr>
          <a:xfrm>
            <a:off x="466725" y="29241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3" name="Text Placeholder 2"/>
          <p:cNvSpPr>
            <a:spLocks noGrp="1"/>
          </p:cNvSpPr>
          <p:nvPr userDrawn="1">
            <p:ph type="body" sz="quarter" idx="17"/>
          </p:nvPr>
        </p:nvSpPr>
        <p:spPr>
          <a:xfrm>
            <a:off x="466725" y="42100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7" name="Picture Placeholder 42"/>
          <p:cNvSpPr>
            <a:spLocks noGrp="1"/>
          </p:cNvSpPr>
          <p:nvPr userDrawn="1">
            <p:ph type="pic" sz="quarter" idx="19"/>
          </p:nvPr>
        </p:nvSpPr>
        <p:spPr>
          <a:xfrm>
            <a:off x="1990725" y="1619250"/>
            <a:ext cx="1743075" cy="809625"/>
          </a:xfrm>
        </p:spPr>
        <p:txBody>
          <a:bodyPr/>
          <a:lstStyle/>
          <a:p>
            <a:endParaRPr lang="en-US" dirty="0"/>
          </a:p>
        </p:txBody>
      </p:sp>
      <p:sp>
        <p:nvSpPr>
          <p:cNvPr id="68" name="Picture Placeholder 42"/>
          <p:cNvSpPr>
            <a:spLocks noGrp="1"/>
          </p:cNvSpPr>
          <p:nvPr userDrawn="1">
            <p:ph type="pic" sz="quarter" idx="25"/>
          </p:nvPr>
        </p:nvSpPr>
        <p:spPr>
          <a:xfrm>
            <a:off x="1990725" y="2949575"/>
            <a:ext cx="1743075" cy="809625"/>
          </a:xfrm>
        </p:spPr>
        <p:txBody>
          <a:bodyPr/>
          <a:lstStyle/>
          <a:p>
            <a:endParaRPr lang="en-US"/>
          </a:p>
        </p:txBody>
      </p:sp>
      <p:sp>
        <p:nvSpPr>
          <p:cNvPr id="69" name="Picture Placeholder 42"/>
          <p:cNvSpPr>
            <a:spLocks noGrp="1"/>
          </p:cNvSpPr>
          <p:nvPr userDrawn="1">
            <p:ph type="pic" sz="quarter" idx="28"/>
          </p:nvPr>
        </p:nvSpPr>
        <p:spPr>
          <a:xfrm>
            <a:off x="1990725" y="4189941"/>
            <a:ext cx="1743075" cy="809625"/>
          </a:xfrm>
        </p:spPr>
        <p:txBody>
          <a:bodyPr/>
          <a:lstStyle/>
          <a:p>
            <a:endParaRPr lang="en-US"/>
          </a:p>
        </p:txBody>
      </p:sp>
      <p:sp>
        <p:nvSpPr>
          <p:cNvPr id="75"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6" name="Text Placeholder 2"/>
          <p:cNvSpPr>
            <a:spLocks noGrp="1"/>
          </p:cNvSpPr>
          <p:nvPr>
            <p:ph type="body" sz="quarter" idx="31"/>
          </p:nvPr>
        </p:nvSpPr>
        <p:spPr>
          <a:xfrm>
            <a:off x="4076700" y="14986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 name="Text Placeholder 2"/>
          <p:cNvSpPr>
            <a:spLocks noGrp="1"/>
          </p:cNvSpPr>
          <p:nvPr>
            <p:ph type="body" sz="quarter" idx="32"/>
          </p:nvPr>
        </p:nvSpPr>
        <p:spPr>
          <a:xfrm>
            <a:off x="4076700" y="28067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 name="Text Placeholder 2"/>
          <p:cNvSpPr>
            <a:spLocks noGrp="1"/>
          </p:cNvSpPr>
          <p:nvPr>
            <p:ph type="body" sz="quarter" idx="33"/>
          </p:nvPr>
        </p:nvSpPr>
        <p:spPr>
          <a:xfrm>
            <a:off x="4076700" y="41021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383930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Info Layout 8 - 4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2" name="Straight Connector 31"/>
          <p:cNvCxnSpPr/>
          <p:nvPr/>
        </p:nvCxnSpPr>
        <p:spPr>
          <a:xfrm>
            <a:off x="471714" y="3850127"/>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5077795"/>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8" name="Rectangle 57"/>
          <p:cNvSpPr/>
          <p:nvPr userDrawn="1"/>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59" name="Straight Connector 58"/>
          <p:cNvCxnSpPr/>
          <p:nvPr userDrawn="1"/>
        </p:nvCxnSpPr>
        <p:spPr>
          <a:xfrm>
            <a:off x="471714" y="2571750"/>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0"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1" name="Picture Placeholder 42"/>
          <p:cNvSpPr>
            <a:spLocks noGrp="1"/>
          </p:cNvSpPr>
          <p:nvPr>
            <p:ph type="pic" sz="quarter" idx="19"/>
          </p:nvPr>
        </p:nvSpPr>
        <p:spPr>
          <a:xfrm>
            <a:off x="1990725" y="1571625"/>
            <a:ext cx="1304925" cy="619125"/>
          </a:xfrm>
        </p:spPr>
        <p:txBody>
          <a:bodyPr/>
          <a:lstStyle/>
          <a:p>
            <a:endParaRPr lang="en-US" dirty="0"/>
          </a:p>
        </p:txBody>
      </p:sp>
      <p:sp>
        <p:nvSpPr>
          <p:cNvPr id="68" name="Rectangle 67"/>
          <p:cNvSpPr/>
          <p:nvPr userDrawn="1"/>
        </p:nvSpPr>
        <p:spPr>
          <a:xfrm>
            <a:off x="1896233" y="2845859"/>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9" name="Text Placeholder 2"/>
          <p:cNvSpPr>
            <a:spLocks noGrp="1"/>
          </p:cNvSpPr>
          <p:nvPr>
            <p:ph type="body" sz="quarter" idx="24"/>
          </p:nvPr>
        </p:nvSpPr>
        <p:spPr>
          <a:xfrm>
            <a:off x="466725" y="28352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0" name="Picture Placeholder 42"/>
          <p:cNvSpPr>
            <a:spLocks noGrp="1"/>
          </p:cNvSpPr>
          <p:nvPr>
            <p:ph type="pic" sz="quarter" idx="25"/>
          </p:nvPr>
        </p:nvSpPr>
        <p:spPr>
          <a:xfrm>
            <a:off x="1990725" y="2901950"/>
            <a:ext cx="1304925" cy="619125"/>
          </a:xfrm>
        </p:spPr>
        <p:txBody>
          <a:bodyPr/>
          <a:lstStyle/>
          <a:p>
            <a:endParaRPr lang="en-US"/>
          </a:p>
        </p:txBody>
      </p:sp>
      <p:sp>
        <p:nvSpPr>
          <p:cNvPr id="76" name="Rectangle 75"/>
          <p:cNvSpPr/>
          <p:nvPr userDrawn="1"/>
        </p:nvSpPr>
        <p:spPr>
          <a:xfrm>
            <a:off x="1896233" y="40862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7" name="Text Placeholder 2"/>
          <p:cNvSpPr>
            <a:spLocks noGrp="1"/>
          </p:cNvSpPr>
          <p:nvPr>
            <p:ph type="body" sz="quarter" idx="27"/>
          </p:nvPr>
        </p:nvSpPr>
        <p:spPr>
          <a:xfrm>
            <a:off x="466725" y="40756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8" name="Picture Placeholder 42"/>
          <p:cNvSpPr>
            <a:spLocks noGrp="1"/>
          </p:cNvSpPr>
          <p:nvPr>
            <p:ph type="pic" sz="quarter" idx="28"/>
          </p:nvPr>
        </p:nvSpPr>
        <p:spPr>
          <a:xfrm>
            <a:off x="1990725" y="4142316"/>
            <a:ext cx="1304925" cy="619125"/>
          </a:xfrm>
        </p:spPr>
        <p:txBody>
          <a:bodyPr/>
          <a:lstStyle/>
          <a:p>
            <a:endParaRPr lang="en-US"/>
          </a:p>
        </p:txBody>
      </p:sp>
      <p:sp>
        <p:nvSpPr>
          <p:cNvPr id="84" name="Rectangle 83"/>
          <p:cNvSpPr/>
          <p:nvPr userDrawn="1"/>
        </p:nvSpPr>
        <p:spPr>
          <a:xfrm>
            <a:off x="1896233" y="53435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85" name="Text Placeholder 2"/>
          <p:cNvSpPr>
            <a:spLocks noGrp="1"/>
          </p:cNvSpPr>
          <p:nvPr>
            <p:ph type="body" sz="quarter" idx="30"/>
          </p:nvPr>
        </p:nvSpPr>
        <p:spPr>
          <a:xfrm>
            <a:off x="466725" y="53329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86" name="Picture Placeholder 42"/>
          <p:cNvSpPr>
            <a:spLocks noGrp="1"/>
          </p:cNvSpPr>
          <p:nvPr>
            <p:ph type="pic" sz="quarter" idx="31"/>
          </p:nvPr>
        </p:nvSpPr>
        <p:spPr>
          <a:xfrm>
            <a:off x="1990725" y="5399616"/>
            <a:ext cx="1304925" cy="619125"/>
          </a:xfrm>
        </p:spPr>
        <p:txBody>
          <a:bodyPr/>
          <a:lstStyle/>
          <a:p>
            <a:endParaRPr lang="en-US"/>
          </a:p>
        </p:txBody>
      </p:sp>
      <p:sp>
        <p:nvSpPr>
          <p:cNvPr id="89" name="Text Placeholder 64"/>
          <p:cNvSpPr>
            <a:spLocks noGrp="1"/>
          </p:cNvSpPr>
          <p:nvPr>
            <p:ph type="body" sz="quarter" idx="32"/>
          </p:nvPr>
        </p:nvSpPr>
        <p:spPr>
          <a:xfrm>
            <a:off x="3657600" y="14478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0" name="Text Placeholder 64"/>
          <p:cNvSpPr>
            <a:spLocks noGrp="1"/>
          </p:cNvSpPr>
          <p:nvPr>
            <p:ph type="body" sz="quarter" idx="33"/>
          </p:nvPr>
        </p:nvSpPr>
        <p:spPr>
          <a:xfrm>
            <a:off x="3657600" y="27813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1" name="Text Placeholder 64"/>
          <p:cNvSpPr>
            <a:spLocks noGrp="1"/>
          </p:cNvSpPr>
          <p:nvPr>
            <p:ph type="body" sz="quarter" idx="34"/>
          </p:nvPr>
        </p:nvSpPr>
        <p:spPr>
          <a:xfrm>
            <a:off x="3657600" y="40386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2" name="Text Placeholder 64"/>
          <p:cNvSpPr>
            <a:spLocks noGrp="1"/>
          </p:cNvSpPr>
          <p:nvPr>
            <p:ph type="body" sz="quarter" idx="35"/>
          </p:nvPr>
        </p:nvSpPr>
        <p:spPr>
          <a:xfrm>
            <a:off x="3657600" y="52705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538150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1_Info Layout 8 - 4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p:cNvSpPr/>
          <p:nvPr/>
        </p:nvSpPr>
        <p:spPr>
          <a:xfrm>
            <a:off x="1896233" y="2465212"/>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1" name="Rectangle 10"/>
          <p:cNvSpPr/>
          <p:nvPr/>
        </p:nvSpPr>
        <p:spPr>
          <a:xfrm>
            <a:off x="1896233" y="3414890"/>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31" name="Straight Connector 30"/>
          <p:cNvCxnSpPr/>
          <p:nvPr/>
        </p:nvCxnSpPr>
        <p:spPr>
          <a:xfrm>
            <a:off x="471714" y="2361353"/>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1714" y="331103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426070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96233" y="4364567"/>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9"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0" name="Text Placeholder 2"/>
          <p:cNvSpPr>
            <a:spLocks noGrp="1"/>
          </p:cNvSpPr>
          <p:nvPr>
            <p:ph type="body" sz="quarter" idx="16"/>
          </p:nvPr>
        </p:nvSpPr>
        <p:spPr>
          <a:xfrm>
            <a:off x="466725" y="24574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1" name="Text Placeholder 2"/>
          <p:cNvSpPr>
            <a:spLocks noGrp="1"/>
          </p:cNvSpPr>
          <p:nvPr>
            <p:ph type="body" sz="quarter" idx="17"/>
          </p:nvPr>
        </p:nvSpPr>
        <p:spPr>
          <a:xfrm>
            <a:off x="466725" y="34194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2" name="Text Placeholder 2"/>
          <p:cNvSpPr>
            <a:spLocks noGrp="1"/>
          </p:cNvSpPr>
          <p:nvPr>
            <p:ph type="body" sz="quarter" idx="18"/>
          </p:nvPr>
        </p:nvSpPr>
        <p:spPr>
          <a:xfrm>
            <a:off x="466725" y="43719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7" name="Picture Placeholder 42"/>
          <p:cNvSpPr>
            <a:spLocks noGrp="1"/>
          </p:cNvSpPr>
          <p:nvPr>
            <p:ph type="pic" sz="quarter" idx="19"/>
          </p:nvPr>
        </p:nvSpPr>
        <p:spPr>
          <a:xfrm>
            <a:off x="1990725" y="1571625"/>
            <a:ext cx="1304925" cy="619125"/>
          </a:xfrm>
        </p:spPr>
        <p:txBody>
          <a:bodyPr/>
          <a:lstStyle/>
          <a:p>
            <a:endParaRPr lang="en-US"/>
          </a:p>
        </p:txBody>
      </p:sp>
      <p:sp>
        <p:nvSpPr>
          <p:cNvPr id="48" name="Picture Placeholder 42"/>
          <p:cNvSpPr>
            <a:spLocks noGrp="1"/>
          </p:cNvSpPr>
          <p:nvPr>
            <p:ph type="pic" sz="quarter" idx="20"/>
          </p:nvPr>
        </p:nvSpPr>
        <p:spPr>
          <a:xfrm>
            <a:off x="1990725" y="2514600"/>
            <a:ext cx="1304925" cy="619125"/>
          </a:xfrm>
        </p:spPr>
        <p:txBody>
          <a:bodyPr/>
          <a:lstStyle/>
          <a:p>
            <a:endParaRPr lang="en-US"/>
          </a:p>
        </p:txBody>
      </p:sp>
      <p:sp>
        <p:nvSpPr>
          <p:cNvPr id="49" name="Picture Placeholder 42"/>
          <p:cNvSpPr>
            <a:spLocks noGrp="1"/>
          </p:cNvSpPr>
          <p:nvPr>
            <p:ph type="pic" sz="quarter" idx="21"/>
          </p:nvPr>
        </p:nvSpPr>
        <p:spPr>
          <a:xfrm>
            <a:off x="1990725" y="3467100"/>
            <a:ext cx="1304925" cy="619125"/>
          </a:xfrm>
        </p:spPr>
        <p:txBody>
          <a:bodyPr/>
          <a:lstStyle/>
          <a:p>
            <a:endParaRPr lang="en-US"/>
          </a:p>
        </p:txBody>
      </p:sp>
      <p:sp>
        <p:nvSpPr>
          <p:cNvPr id="50" name="Picture Placeholder 42"/>
          <p:cNvSpPr>
            <a:spLocks noGrp="1"/>
          </p:cNvSpPr>
          <p:nvPr>
            <p:ph type="pic" sz="quarter" idx="22"/>
          </p:nvPr>
        </p:nvSpPr>
        <p:spPr>
          <a:xfrm>
            <a:off x="1990725" y="4419600"/>
            <a:ext cx="1304925" cy="619125"/>
          </a:xfrm>
        </p:spPr>
        <p:txBody>
          <a:bodyPr/>
          <a:lstStyle/>
          <a:p>
            <a:endParaRPr lang="en-US"/>
          </a:p>
        </p:txBody>
      </p:sp>
      <p:sp>
        <p:nvSpPr>
          <p:cNvPr id="6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6" name="Text Placeholder 64"/>
          <p:cNvSpPr>
            <a:spLocks noGrp="1"/>
          </p:cNvSpPr>
          <p:nvPr>
            <p:ph type="body" sz="quarter" idx="28"/>
          </p:nvPr>
        </p:nvSpPr>
        <p:spPr>
          <a:xfrm>
            <a:off x="3657600" y="1447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Text Placeholder 64"/>
          <p:cNvSpPr>
            <a:spLocks noGrp="1"/>
          </p:cNvSpPr>
          <p:nvPr>
            <p:ph type="body" sz="quarter" idx="29"/>
          </p:nvPr>
        </p:nvSpPr>
        <p:spPr>
          <a:xfrm>
            <a:off x="3657600" y="24130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8" name="Text Placeholder 64"/>
          <p:cNvSpPr>
            <a:spLocks noGrp="1"/>
          </p:cNvSpPr>
          <p:nvPr>
            <p:ph type="body" sz="quarter" idx="30"/>
          </p:nvPr>
        </p:nvSpPr>
        <p:spPr>
          <a:xfrm>
            <a:off x="3657600" y="3352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4"/>
          <p:cNvSpPr>
            <a:spLocks noGrp="1"/>
          </p:cNvSpPr>
          <p:nvPr>
            <p:ph type="body" sz="quarter" idx="31"/>
          </p:nvPr>
        </p:nvSpPr>
        <p:spPr>
          <a:xfrm>
            <a:off x="3657600" y="43053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447908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Info Layout 9">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335279" y="4808219"/>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335279" y="2703194"/>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466850"/>
            <a:chOff x="851534" y="2260510"/>
            <a:chExt cx="7810500" cy="14668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51534" y="37273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44195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7878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51561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55117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87425" y="58800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40384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p:cNvSpPr/>
          <p:nvPr/>
        </p:nvSpPr>
        <p:spPr>
          <a:xfrm>
            <a:off x="9230894" y="3435880"/>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p:cNvSpPr/>
          <p:nvPr/>
        </p:nvSpPr>
        <p:spPr>
          <a:xfrm>
            <a:off x="9230892" y="3543830"/>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p:cNvSpPr/>
          <p:nvPr/>
        </p:nvSpPr>
        <p:spPr>
          <a:xfrm>
            <a:off x="9230894" y="379306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p:cNvSpPr/>
          <p:nvPr/>
        </p:nvSpPr>
        <p:spPr>
          <a:xfrm>
            <a:off x="9230892" y="390101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9230894" y="412644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9230892" y="423439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9230894" y="4488391"/>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9230892" y="4596341"/>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9230894" y="4855104"/>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230892" y="4963054"/>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230892" y="5224991"/>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230892" y="5332941"/>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p:cNvSpPr/>
          <p:nvPr/>
        </p:nvSpPr>
        <p:spPr>
          <a:xfrm>
            <a:off x="9230894" y="559329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9230892" y="570124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230894" y="5931430"/>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p:cNvSpPr/>
          <p:nvPr/>
        </p:nvSpPr>
        <p:spPr>
          <a:xfrm>
            <a:off x="9230892" y="6039380"/>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457200" y="40388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2" name="Text Placeholder 2"/>
          <p:cNvSpPr>
            <a:spLocks noGrp="1"/>
          </p:cNvSpPr>
          <p:nvPr>
            <p:ph type="body" sz="quarter" idx="31"/>
          </p:nvPr>
        </p:nvSpPr>
        <p:spPr>
          <a:xfrm>
            <a:off x="10001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3" name="Text Placeholder 2"/>
          <p:cNvSpPr>
            <a:spLocks noGrp="1"/>
          </p:cNvSpPr>
          <p:nvPr>
            <p:ph type="body" sz="quarter" idx="32"/>
          </p:nvPr>
        </p:nvSpPr>
        <p:spPr>
          <a:xfrm>
            <a:off x="10001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8" name="Text Placeholder 2"/>
          <p:cNvSpPr>
            <a:spLocks noGrp="1"/>
          </p:cNvSpPr>
          <p:nvPr>
            <p:ph type="body" sz="quarter" idx="37"/>
          </p:nvPr>
        </p:nvSpPr>
        <p:spPr>
          <a:xfrm>
            <a:off x="10001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9" name="Text Placeholder 2"/>
          <p:cNvSpPr>
            <a:spLocks noGrp="1"/>
          </p:cNvSpPr>
          <p:nvPr>
            <p:ph type="body" sz="quarter" idx="38"/>
          </p:nvPr>
        </p:nvSpPr>
        <p:spPr>
          <a:xfrm>
            <a:off x="10001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8" name="Text Placeholder 2"/>
          <p:cNvSpPr>
            <a:spLocks noGrp="1"/>
          </p:cNvSpPr>
          <p:nvPr>
            <p:ph type="body" sz="quarter" idx="43"/>
          </p:nvPr>
        </p:nvSpPr>
        <p:spPr>
          <a:xfrm>
            <a:off x="3752850"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9" name="Text Placeholder 2"/>
          <p:cNvSpPr>
            <a:spLocks noGrp="1"/>
          </p:cNvSpPr>
          <p:nvPr>
            <p:ph type="body" sz="quarter" idx="44"/>
          </p:nvPr>
        </p:nvSpPr>
        <p:spPr>
          <a:xfrm>
            <a:off x="3752850"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4" name="Text Placeholder 2"/>
          <p:cNvSpPr>
            <a:spLocks noGrp="1"/>
          </p:cNvSpPr>
          <p:nvPr>
            <p:ph type="body" sz="quarter" idx="49"/>
          </p:nvPr>
        </p:nvSpPr>
        <p:spPr>
          <a:xfrm>
            <a:off x="3752850"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5" name="Text Placeholder 2"/>
          <p:cNvSpPr>
            <a:spLocks noGrp="1"/>
          </p:cNvSpPr>
          <p:nvPr>
            <p:ph type="body" sz="quarter" idx="50"/>
          </p:nvPr>
        </p:nvSpPr>
        <p:spPr>
          <a:xfrm>
            <a:off x="3752850"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2" name="Text Placeholder 2"/>
          <p:cNvSpPr>
            <a:spLocks noGrp="1"/>
          </p:cNvSpPr>
          <p:nvPr>
            <p:ph type="body" sz="quarter" idx="55"/>
          </p:nvPr>
        </p:nvSpPr>
        <p:spPr>
          <a:xfrm>
            <a:off x="64865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3" name="Text Placeholder 2"/>
          <p:cNvSpPr>
            <a:spLocks noGrp="1"/>
          </p:cNvSpPr>
          <p:nvPr>
            <p:ph type="body" sz="quarter" idx="56"/>
          </p:nvPr>
        </p:nvSpPr>
        <p:spPr>
          <a:xfrm>
            <a:off x="64865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8" name="Text Placeholder 2"/>
          <p:cNvSpPr>
            <a:spLocks noGrp="1"/>
          </p:cNvSpPr>
          <p:nvPr>
            <p:ph type="body" sz="quarter" idx="61"/>
          </p:nvPr>
        </p:nvSpPr>
        <p:spPr>
          <a:xfrm>
            <a:off x="64865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9" name="Text Placeholder 2"/>
          <p:cNvSpPr>
            <a:spLocks noGrp="1"/>
          </p:cNvSpPr>
          <p:nvPr>
            <p:ph type="body" sz="quarter" idx="62"/>
          </p:nvPr>
        </p:nvSpPr>
        <p:spPr>
          <a:xfrm>
            <a:off x="64865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2" name="Content Placeholder 209"/>
          <p:cNvSpPr>
            <a:spLocks noGrp="1"/>
          </p:cNvSpPr>
          <p:nvPr>
            <p:ph sz="quarter" idx="72" hasCustomPrompt="1"/>
          </p:nvPr>
        </p:nvSpPr>
        <p:spPr>
          <a:xfrm>
            <a:off x="11026775" y="35568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3" name="Content Placeholder 209"/>
          <p:cNvSpPr>
            <a:spLocks noGrp="1"/>
          </p:cNvSpPr>
          <p:nvPr>
            <p:ph sz="quarter" idx="73" hasCustomPrompt="1"/>
          </p:nvPr>
        </p:nvSpPr>
        <p:spPr>
          <a:xfrm>
            <a:off x="11026775" y="33972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4" name="Content Placeholder 209"/>
          <p:cNvSpPr>
            <a:spLocks noGrp="1"/>
          </p:cNvSpPr>
          <p:nvPr>
            <p:ph sz="quarter" idx="74" hasCustomPrompt="1"/>
          </p:nvPr>
        </p:nvSpPr>
        <p:spPr>
          <a:xfrm>
            <a:off x="11026775" y="39060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5" name="Content Placeholder 209"/>
          <p:cNvSpPr>
            <a:spLocks noGrp="1"/>
          </p:cNvSpPr>
          <p:nvPr>
            <p:ph sz="quarter" idx="75" hasCustomPrompt="1"/>
          </p:nvPr>
        </p:nvSpPr>
        <p:spPr>
          <a:xfrm>
            <a:off x="11026775" y="37465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42426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40830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462534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446579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9911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8315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53563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519684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4" name="Content Placeholder 209"/>
          <p:cNvSpPr>
            <a:spLocks noGrp="1"/>
          </p:cNvSpPr>
          <p:nvPr>
            <p:ph sz="quarter" idx="84" hasCustomPrompt="1"/>
          </p:nvPr>
        </p:nvSpPr>
        <p:spPr>
          <a:xfrm>
            <a:off x="11026775" y="570691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5" name="Content Placeholder 209"/>
          <p:cNvSpPr>
            <a:spLocks noGrp="1"/>
          </p:cNvSpPr>
          <p:nvPr>
            <p:ph sz="quarter" idx="85" hasCustomPrompt="1"/>
          </p:nvPr>
        </p:nvSpPr>
        <p:spPr>
          <a:xfrm>
            <a:off x="11026775" y="554736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6" name="Content Placeholder 209"/>
          <p:cNvSpPr>
            <a:spLocks noGrp="1"/>
          </p:cNvSpPr>
          <p:nvPr>
            <p:ph sz="quarter" idx="86" hasCustomPrompt="1"/>
          </p:nvPr>
        </p:nvSpPr>
        <p:spPr>
          <a:xfrm>
            <a:off x="11026775" y="60421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7" name="Content Placeholder 209"/>
          <p:cNvSpPr>
            <a:spLocks noGrp="1"/>
          </p:cNvSpPr>
          <p:nvPr>
            <p:ph sz="quarter" idx="87" hasCustomPrompt="1"/>
          </p:nvPr>
        </p:nvSpPr>
        <p:spPr>
          <a:xfrm>
            <a:off x="11026775" y="5890260"/>
            <a:ext cx="711200" cy="120650"/>
          </a:xfrm>
        </p:spPr>
        <p:txBody>
          <a:bodyPr/>
          <a:lstStyle>
            <a:lvl1pPr marL="0" indent="0" algn="ctr">
              <a:buFontTx/>
              <a:buNone/>
              <a:defRPr sz="1000" baseline="0">
                <a:solidFill>
                  <a:schemeClr val="accent1"/>
                </a:solidFill>
              </a:defRPr>
            </a:lvl1pPr>
          </a:lstStyle>
          <a:p>
            <a:pPr lvl="0"/>
            <a:r>
              <a:rPr lang="en-US" dirty="0"/>
              <a:t>25%</a:t>
            </a:r>
          </a:p>
        </p:txBody>
      </p:sp>
    </p:spTree>
    <p:custDataLst>
      <p:tags r:id="rId1"/>
    </p:custDataLst>
    <p:extLst>
      <p:ext uri="{BB962C8B-B14F-4D97-AF65-F5344CB8AC3E}">
        <p14:creationId xmlns:p14="http://schemas.microsoft.com/office/powerpoint/2010/main" val="19956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Divider White">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prstClr val="white"/>
              </a:solidFill>
            </a:endParaRPr>
          </a:p>
        </p:txBody>
      </p:sp>
      <p:sp>
        <p:nvSpPr>
          <p:cNvPr id="3" name="Text Placeholder 2"/>
          <p:cNvSpPr>
            <a:spLocks noGrp="1"/>
          </p:cNvSpPr>
          <p:nvPr>
            <p:ph type="body" idx="1"/>
          </p:nvPr>
        </p:nvSpPr>
        <p:spPr>
          <a:xfrm>
            <a:off x="454736" y="3617981"/>
            <a:ext cx="11277600" cy="430203"/>
          </a:xfrm>
        </p:spPr>
        <p:txBody>
          <a:bodyPr>
            <a:normAutofit/>
          </a:bodyPr>
          <a:lstStyle>
            <a:lvl1pPr marL="0" indent="0">
              <a:buNone/>
              <a:defRPr sz="1800" baseline="0">
                <a:solidFill>
                  <a:schemeClr val="tx2"/>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dirty="0"/>
              <a:t>Click to edit Master text styles</a:t>
            </a:r>
          </a:p>
        </p:txBody>
      </p:sp>
      <p:sp>
        <p:nvSpPr>
          <p:cNvPr id="7" name="Title 6"/>
          <p:cNvSpPr>
            <a:spLocks noGrp="1"/>
          </p:cNvSpPr>
          <p:nvPr>
            <p:ph type="title"/>
          </p:nvPr>
        </p:nvSpPr>
        <p:spPr>
          <a:xfrm>
            <a:off x="457200" y="2605155"/>
            <a:ext cx="11277600" cy="939801"/>
          </a:xfrm>
        </p:spPr>
        <p:txBody>
          <a:bodyPr>
            <a:normAutofit/>
          </a:bodyPr>
          <a:lstStyle>
            <a:lvl1pPr>
              <a:defRPr sz="2400" baseline="0">
                <a:solidFill>
                  <a:schemeClr val="tx2"/>
                </a:solidFill>
              </a:defRPr>
            </a:lvl1pPr>
          </a:lstStyle>
          <a:p>
            <a:r>
              <a:rPr lang="en-US" dirty="0"/>
              <a:t>Click to edit Master title style</a:t>
            </a:r>
          </a:p>
        </p:txBody>
      </p:sp>
      <p:sp>
        <p:nvSpPr>
          <p:cNvPr id="14"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15" name="Freeform 14"/>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1"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1614842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Info Layout 9 with Takeaway">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7620" y="380174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7620" y="236029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098550"/>
            <a:chOff x="851534" y="2260510"/>
            <a:chExt cx="7810500" cy="10985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37559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1242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44925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48481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33526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p:cNvSpPr/>
          <p:nvPr/>
        </p:nvSpPr>
        <p:spPr>
          <a:xfrm>
            <a:off x="9230894" y="3462866"/>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p:cNvSpPr/>
          <p:nvPr/>
        </p:nvSpPr>
        <p:spPr>
          <a:xfrm>
            <a:off x="9230892" y="3570816"/>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p:cNvSpPr/>
          <p:nvPr/>
        </p:nvSpPr>
        <p:spPr>
          <a:xfrm>
            <a:off x="9230894" y="3824816"/>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p:cNvSpPr/>
          <p:nvPr/>
        </p:nvSpPr>
        <p:spPr>
          <a:xfrm>
            <a:off x="9230892" y="3932766"/>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p:cNvSpPr/>
          <p:nvPr/>
        </p:nvSpPr>
        <p:spPr>
          <a:xfrm>
            <a:off x="9230894" y="4191529"/>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Rectangle 96"/>
          <p:cNvSpPr/>
          <p:nvPr/>
        </p:nvSpPr>
        <p:spPr>
          <a:xfrm>
            <a:off x="9230892" y="4299479"/>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p:cNvSpPr/>
          <p:nvPr/>
        </p:nvSpPr>
        <p:spPr>
          <a:xfrm>
            <a:off x="9230892" y="4561416"/>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p:cNvSpPr/>
          <p:nvPr/>
        </p:nvSpPr>
        <p:spPr>
          <a:xfrm>
            <a:off x="9230892" y="4669366"/>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6" name="Straight Connector 105"/>
          <p:cNvCxnSpPr/>
          <p:nvPr/>
        </p:nvCxnSpPr>
        <p:spPr>
          <a:xfrm>
            <a:off x="457200" y="33530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35790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34194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396176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380221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3275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1679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469281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453326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121"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1844070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Info Layout 10">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166"/>
          <p:cNvSpPr/>
          <p:nvPr userDrawn="1"/>
        </p:nvSpPr>
        <p:spPr>
          <a:xfrm>
            <a:off x="4264861" y="1515533"/>
            <a:ext cx="5051572" cy="4660920"/>
          </a:xfrm>
          <a:prstGeom prst="homePlate">
            <a:avLst>
              <a:gd name="adj" fmla="val 16299"/>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9" name="Shape 167"/>
          <p:cNvSpPr/>
          <p:nvPr userDrawn="1"/>
        </p:nvSpPr>
        <p:spPr>
          <a:xfrm>
            <a:off x="4032607" y="1515533"/>
            <a:ext cx="4494155" cy="4660920"/>
          </a:xfrm>
          <a:prstGeom prst="rect">
            <a:avLst/>
          </a:prstGeom>
          <a:solidFill>
            <a:schemeClr val="bg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10" name="Rectangle 9"/>
          <p:cNvSpPr/>
          <p:nvPr userDrawn="1"/>
        </p:nvSpPr>
        <p:spPr>
          <a:xfrm>
            <a:off x="7162800" y="1913466"/>
            <a:ext cx="124264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userDrawn="1"/>
        </p:nvSpPr>
        <p:spPr>
          <a:xfrm>
            <a:off x="4400554" y="1913466"/>
            <a:ext cx="1270232"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Straight Connector 65"/>
          <p:cNvCxnSpPr/>
          <p:nvPr userDrawn="1"/>
        </p:nvCxnSpPr>
        <p:spPr>
          <a:xfrm>
            <a:off x="470384" y="2260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70384" y="2628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70384" y="2997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70384" y="33590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70384" y="37273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0384" y="4419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0384" y="4787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0384" y="5156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0384" y="55117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0384" y="58800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70384" y="4072377"/>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77"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78"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9"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80"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81"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82"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3"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4"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5"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6"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7"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88"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89" name="Text Placeholder 158"/>
          <p:cNvSpPr>
            <a:spLocks noGrp="1"/>
          </p:cNvSpPr>
          <p:nvPr>
            <p:ph type="body" sz="quarter" idx="61"/>
          </p:nvPr>
        </p:nvSpPr>
        <p:spPr>
          <a:xfrm>
            <a:off x="495300" y="2609850"/>
            <a:ext cx="3810000" cy="390525"/>
          </a:xfrm>
        </p:spPr>
        <p:txBody>
          <a:bodyPr anchor="ctr" anchorCtr="0"/>
          <a:lstStyle>
            <a:lvl1pPr marL="0" indent="0">
              <a:buFontTx/>
              <a:buNone/>
              <a:defRPr sz="1200" baseline="0"/>
            </a:lvl1pPr>
          </a:lstStyle>
          <a:p>
            <a:pPr lvl="0"/>
            <a:r>
              <a:rPr lang="en-US" dirty="0"/>
              <a:t>C</a:t>
            </a:r>
          </a:p>
        </p:txBody>
      </p:sp>
      <p:sp>
        <p:nvSpPr>
          <p:cNvPr id="90" name="Text Placeholder 76"/>
          <p:cNvSpPr>
            <a:spLocks noGrp="1"/>
          </p:cNvSpPr>
          <p:nvPr>
            <p:ph type="body" sz="quarter" idx="62" hasCustomPrompt="1"/>
          </p:nvPr>
        </p:nvSpPr>
        <p:spPr>
          <a:xfrm>
            <a:off x="495300" y="5162550"/>
            <a:ext cx="3810000" cy="339725"/>
          </a:xfrm>
        </p:spPr>
        <p:txBody>
          <a:bodyPr anchor="ctr" anchorCtr="0"/>
          <a:lstStyle>
            <a:lvl1pPr marL="0" indent="0">
              <a:buFontTx/>
              <a:buNone/>
              <a:defRPr sz="1200" baseline="0"/>
            </a:lvl1pPr>
          </a:lstStyle>
          <a:p>
            <a:pPr lvl="0"/>
            <a:r>
              <a:rPr lang="en-US" dirty="0"/>
              <a:t>J</a:t>
            </a:r>
          </a:p>
        </p:txBody>
      </p:sp>
      <p:sp>
        <p:nvSpPr>
          <p:cNvPr id="91" name="Text Placeholder 76"/>
          <p:cNvSpPr>
            <a:spLocks noGrp="1"/>
          </p:cNvSpPr>
          <p:nvPr>
            <p:ph type="body" sz="quarter" idx="63" hasCustomPrompt="1"/>
          </p:nvPr>
        </p:nvSpPr>
        <p:spPr>
          <a:xfrm>
            <a:off x="495300" y="5520372"/>
            <a:ext cx="3810000" cy="339725"/>
          </a:xfrm>
        </p:spPr>
        <p:txBody>
          <a:bodyPr anchor="ctr" anchorCtr="0"/>
          <a:lstStyle>
            <a:lvl1pPr marL="0" indent="0">
              <a:buFontTx/>
              <a:buNone/>
              <a:defRPr sz="1200" baseline="0"/>
            </a:lvl1pPr>
          </a:lstStyle>
          <a:p>
            <a:pPr lvl="0"/>
            <a:r>
              <a:rPr lang="en-US" dirty="0"/>
              <a:t>K</a:t>
            </a:r>
          </a:p>
        </p:txBody>
      </p:sp>
      <p:sp>
        <p:nvSpPr>
          <p:cNvPr id="92" name="Text Placeholder 76"/>
          <p:cNvSpPr>
            <a:spLocks noGrp="1"/>
          </p:cNvSpPr>
          <p:nvPr>
            <p:ph type="body" sz="quarter" idx="64" hasCustomPrompt="1"/>
          </p:nvPr>
        </p:nvSpPr>
        <p:spPr>
          <a:xfrm>
            <a:off x="495300" y="5871210"/>
            <a:ext cx="3810000" cy="339725"/>
          </a:xfrm>
        </p:spPr>
        <p:txBody>
          <a:bodyPr anchor="ctr" anchorCtr="0"/>
          <a:lstStyle>
            <a:lvl1pPr marL="0" indent="0">
              <a:buFontTx/>
              <a:buNone/>
              <a:defRPr sz="1200" baseline="0"/>
            </a:lvl1pPr>
          </a:lstStyle>
          <a:p>
            <a:pPr lvl="0"/>
            <a:r>
              <a:rPr lang="en-US" dirty="0"/>
              <a:t>L</a:t>
            </a:r>
          </a:p>
        </p:txBody>
      </p:sp>
      <p:sp>
        <p:nvSpPr>
          <p:cNvPr id="93"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94"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95"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96"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97"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98"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99"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0"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03"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04"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05"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06"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07"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08"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09"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10"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11"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12"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13"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14"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15"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16"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17"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18"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19"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20" name="Text Placeholder 76"/>
          <p:cNvSpPr>
            <a:spLocks noGrp="1"/>
          </p:cNvSpPr>
          <p:nvPr>
            <p:ph type="body" sz="quarter" idx="65" hasCustomPrompt="1"/>
          </p:nvPr>
        </p:nvSpPr>
        <p:spPr>
          <a:xfrm>
            <a:off x="4411980" y="5153025"/>
            <a:ext cx="1257300" cy="339725"/>
          </a:xfrm>
        </p:spPr>
        <p:txBody>
          <a:bodyPr anchor="ctr" anchorCtr="0"/>
          <a:lstStyle>
            <a:lvl1pPr marL="0" indent="0" algn="ctr">
              <a:buFontTx/>
              <a:buNone/>
              <a:defRPr sz="1200" baseline="0"/>
            </a:lvl1pPr>
          </a:lstStyle>
          <a:p>
            <a:pPr lvl="0"/>
            <a:r>
              <a:rPr lang="en-US" dirty="0"/>
              <a:t>100%</a:t>
            </a:r>
          </a:p>
        </p:txBody>
      </p:sp>
      <p:sp>
        <p:nvSpPr>
          <p:cNvPr id="121" name="Text Placeholder 76"/>
          <p:cNvSpPr>
            <a:spLocks noGrp="1"/>
          </p:cNvSpPr>
          <p:nvPr>
            <p:ph type="body" sz="quarter" idx="66" hasCustomPrompt="1"/>
          </p:nvPr>
        </p:nvSpPr>
        <p:spPr>
          <a:xfrm>
            <a:off x="4411980" y="5510847"/>
            <a:ext cx="1257300" cy="339725"/>
          </a:xfrm>
        </p:spPr>
        <p:txBody>
          <a:bodyPr anchor="ctr" anchorCtr="0"/>
          <a:lstStyle>
            <a:lvl1pPr marL="0" indent="0" algn="ctr">
              <a:buFontTx/>
              <a:buNone/>
              <a:defRPr sz="1200" baseline="0"/>
            </a:lvl1pPr>
          </a:lstStyle>
          <a:p>
            <a:pPr lvl="0"/>
            <a:r>
              <a:rPr lang="en-US" dirty="0"/>
              <a:t>100%</a:t>
            </a:r>
          </a:p>
        </p:txBody>
      </p:sp>
      <p:sp>
        <p:nvSpPr>
          <p:cNvPr id="122" name="Text Placeholder 76"/>
          <p:cNvSpPr>
            <a:spLocks noGrp="1"/>
          </p:cNvSpPr>
          <p:nvPr>
            <p:ph type="body" sz="quarter" idx="67" hasCustomPrompt="1"/>
          </p:nvPr>
        </p:nvSpPr>
        <p:spPr>
          <a:xfrm>
            <a:off x="4411980" y="5861685"/>
            <a:ext cx="1257300" cy="339725"/>
          </a:xfrm>
        </p:spPr>
        <p:txBody>
          <a:bodyPr anchor="ctr" anchorCtr="0"/>
          <a:lstStyle>
            <a:lvl1pPr marL="0" indent="0" algn="ctr">
              <a:buFontTx/>
              <a:buNone/>
              <a:defRPr sz="1200" baseline="0"/>
            </a:lvl1pPr>
          </a:lstStyle>
          <a:p>
            <a:pPr lvl="0"/>
            <a:r>
              <a:rPr lang="en-US" dirty="0"/>
              <a:t>100%</a:t>
            </a:r>
          </a:p>
        </p:txBody>
      </p:sp>
      <p:sp>
        <p:nvSpPr>
          <p:cNvPr id="123" name="Text Placeholder 76"/>
          <p:cNvSpPr>
            <a:spLocks noGrp="1"/>
          </p:cNvSpPr>
          <p:nvPr>
            <p:ph type="body" sz="quarter" idx="68" hasCustomPrompt="1"/>
          </p:nvPr>
        </p:nvSpPr>
        <p:spPr>
          <a:xfrm>
            <a:off x="5806440" y="5153025"/>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69" hasCustomPrompt="1"/>
          </p:nvPr>
        </p:nvSpPr>
        <p:spPr>
          <a:xfrm>
            <a:off x="5806440" y="5510847"/>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70" hasCustomPrompt="1"/>
          </p:nvPr>
        </p:nvSpPr>
        <p:spPr>
          <a:xfrm>
            <a:off x="5806440" y="5861685"/>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71" hasCustomPrompt="1"/>
          </p:nvPr>
        </p:nvSpPr>
        <p:spPr>
          <a:xfrm>
            <a:off x="7162800" y="5153025"/>
            <a:ext cx="1257300" cy="339725"/>
          </a:xfrm>
        </p:spPr>
        <p:txBody>
          <a:bodyPr anchor="ctr" anchorCtr="0"/>
          <a:lstStyle>
            <a:lvl1pPr marL="0" indent="0" algn="ctr">
              <a:buFontTx/>
              <a:buNone/>
              <a:defRPr sz="1200" baseline="0"/>
            </a:lvl1pPr>
          </a:lstStyle>
          <a:p>
            <a:pPr lvl="0"/>
            <a:r>
              <a:rPr lang="en-US" dirty="0"/>
              <a:t>25%</a:t>
            </a:r>
          </a:p>
        </p:txBody>
      </p:sp>
      <p:sp>
        <p:nvSpPr>
          <p:cNvPr id="127" name="Text Placeholder 76"/>
          <p:cNvSpPr>
            <a:spLocks noGrp="1"/>
          </p:cNvSpPr>
          <p:nvPr>
            <p:ph type="body" sz="quarter" idx="72" hasCustomPrompt="1"/>
          </p:nvPr>
        </p:nvSpPr>
        <p:spPr>
          <a:xfrm>
            <a:off x="7162800" y="5510847"/>
            <a:ext cx="1257300" cy="339725"/>
          </a:xfrm>
        </p:spPr>
        <p:txBody>
          <a:bodyPr anchor="ctr" anchorCtr="0"/>
          <a:lstStyle>
            <a:lvl1pPr marL="0" indent="0" algn="ctr">
              <a:buFontTx/>
              <a:buNone/>
              <a:defRPr sz="1200" baseline="0"/>
            </a:lvl1pPr>
          </a:lstStyle>
          <a:p>
            <a:pPr lvl="0"/>
            <a:r>
              <a:rPr lang="en-US" dirty="0"/>
              <a:t>25%</a:t>
            </a:r>
          </a:p>
        </p:txBody>
      </p:sp>
      <p:sp>
        <p:nvSpPr>
          <p:cNvPr id="128" name="Text Placeholder 76"/>
          <p:cNvSpPr>
            <a:spLocks noGrp="1"/>
          </p:cNvSpPr>
          <p:nvPr>
            <p:ph type="body" sz="quarter" idx="73" hasCustomPrompt="1"/>
          </p:nvPr>
        </p:nvSpPr>
        <p:spPr>
          <a:xfrm>
            <a:off x="7162800" y="5861685"/>
            <a:ext cx="1257300" cy="339725"/>
          </a:xfrm>
        </p:spPr>
        <p:txBody>
          <a:bodyPr anchor="ctr" anchorCtr="0"/>
          <a:lstStyle>
            <a:lvl1pPr marL="0" indent="0" algn="ctr">
              <a:buFontTx/>
              <a:buNone/>
              <a:defRPr sz="1200" baseline="0"/>
            </a:lvl1pPr>
          </a:lstStyle>
          <a:p>
            <a:pPr lvl="0"/>
            <a:r>
              <a:rPr lang="en-US" dirty="0"/>
              <a:t>25%</a:t>
            </a:r>
          </a:p>
        </p:txBody>
      </p:sp>
      <p:sp>
        <p:nvSpPr>
          <p:cNvPr id="130" name="Text Placeholder 2"/>
          <p:cNvSpPr>
            <a:spLocks noGrp="1"/>
          </p:cNvSpPr>
          <p:nvPr>
            <p:ph type="body" sz="quarter" idx="74"/>
          </p:nvPr>
        </p:nvSpPr>
        <p:spPr>
          <a:xfrm>
            <a:off x="9499600" y="1485900"/>
            <a:ext cx="2260600" cy="4749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347581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Info Layout 10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4032008" y="1515533"/>
            <a:ext cx="5282942" cy="3811016"/>
            <a:chOff x="3115733" y="1515533"/>
            <a:chExt cx="3852334" cy="3811016"/>
          </a:xfrm>
        </p:grpSpPr>
        <p:sp>
          <p:nvSpPr>
            <p:cNvPr id="62" name="Shape 166"/>
            <p:cNvSpPr/>
            <p:nvPr userDrawn="1"/>
          </p:nvSpPr>
          <p:spPr>
            <a:xfrm>
              <a:off x="3285065" y="1515533"/>
              <a:ext cx="3683002" cy="3589867"/>
            </a:xfrm>
            <a:prstGeom prst="homePlate">
              <a:avLst>
                <a:gd name="adj" fmla="val 21391"/>
              </a:avLst>
            </a:prstGeom>
            <a:solidFill>
              <a:schemeClr val="accent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sp>
          <p:nvSpPr>
            <p:cNvPr id="63" name="Shape 167"/>
            <p:cNvSpPr/>
            <p:nvPr userDrawn="1"/>
          </p:nvSpPr>
          <p:spPr>
            <a:xfrm>
              <a:off x="3115733" y="1515533"/>
              <a:ext cx="3276600" cy="3811016"/>
            </a:xfrm>
            <a:prstGeom prst="rect">
              <a:avLst/>
            </a:prstGeom>
            <a:solidFill>
              <a:schemeClr val="bg1"/>
            </a:solidFill>
            <a:ln>
              <a:noFill/>
            </a:ln>
          </p:spPr>
          <p:txBody>
            <a:bodyPr lIns="91425" tIns="45700" rIns="91425" bIns="45700" anchor="ctr" anchorCtr="0">
              <a:noAutofit/>
            </a:bodyPr>
            <a:lstStyle/>
            <a:p>
              <a:pPr algn="ctr"/>
              <a:endParaRPr>
                <a:solidFill>
                  <a:schemeClr val="lt1"/>
                </a:solidFill>
                <a:latin typeface="Arial"/>
                <a:ea typeface="Arial"/>
                <a:cs typeface="Arial"/>
                <a:sym typeface="Arial"/>
              </a:endParaRPr>
            </a:p>
          </p:txBody>
        </p:sp>
      </p:grpSp>
      <p:sp>
        <p:nvSpPr>
          <p:cNvPr id="10" name="Rectangle 9"/>
          <p:cNvSpPr/>
          <p:nvPr/>
        </p:nvSpPr>
        <p:spPr>
          <a:xfrm>
            <a:off x="7131350" y="1913467"/>
            <a:ext cx="128375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399894" y="1913467"/>
            <a:ext cx="127001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p:cNvCxnSpPr/>
          <p:nvPr/>
        </p:nvCxnSpPr>
        <p:spPr>
          <a:xfrm>
            <a:off x="470382" y="2260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0382" y="2628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382" y="29971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70382" y="33590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70382" y="37273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0382" y="4419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70382" y="4787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0382" y="4072377"/>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8"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69"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5"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76"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78"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79"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2"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3"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4"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5"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6"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90"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100"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103"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104"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105"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106"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7"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8"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18"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19"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20"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21"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22"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23"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39"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40"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41"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42"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43"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44"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45"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46"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47"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54"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9" name="Text Placeholder 158"/>
          <p:cNvSpPr>
            <a:spLocks noGrp="1"/>
          </p:cNvSpPr>
          <p:nvPr>
            <p:ph type="body" sz="quarter" idx="61"/>
          </p:nvPr>
        </p:nvSpPr>
        <p:spPr>
          <a:xfrm>
            <a:off x="495300" y="2609850"/>
            <a:ext cx="3848100" cy="390525"/>
          </a:xfrm>
        </p:spPr>
        <p:txBody>
          <a:bodyPr anchor="ctr" anchorCtr="0"/>
          <a:lstStyle>
            <a:lvl1pPr marL="0" indent="0">
              <a:buFontTx/>
              <a:buNone/>
              <a:defRPr sz="1200" baseline="0"/>
            </a:lvl1pPr>
          </a:lstStyle>
          <a:p>
            <a:pPr lvl="0"/>
            <a:r>
              <a:rPr lang="en-US" dirty="0"/>
              <a:t>C</a:t>
            </a:r>
          </a:p>
        </p:txBody>
      </p:sp>
      <p:sp>
        <p:nvSpPr>
          <p:cNvPr id="162" name="Text Placeholder 160"/>
          <p:cNvSpPr>
            <a:spLocks noGrp="1"/>
          </p:cNvSpPr>
          <p:nvPr>
            <p:ph type="body" sz="quarter" idx="62"/>
          </p:nvPr>
        </p:nvSpPr>
        <p:spPr>
          <a:xfrm>
            <a:off x="9461500" y="1447800"/>
            <a:ext cx="2286000" cy="3657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91309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05E45A-03BB-464B-8278-1A9522AE72B1}" type="slidenum">
              <a:rPr lang="en-US" smtClean="0"/>
              <a:pPr/>
              <a:t>‹#›</a:t>
            </a:fld>
            <a:endParaRPr lang="en-US" dirty="0"/>
          </a:p>
        </p:txBody>
      </p:sp>
      <p:sp>
        <p:nvSpPr>
          <p:cNvPr id="31" name="Freeform 30"/>
          <p:cNvSpPr/>
          <p:nvPr userDrawn="1"/>
        </p:nvSpPr>
        <p:spPr>
          <a:xfrm>
            <a:off x="6138864" y="1959523"/>
            <a:ext cx="1829635" cy="1787429"/>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Freeform 31"/>
          <p:cNvSpPr/>
          <p:nvPr userDrawn="1"/>
        </p:nvSpPr>
        <p:spPr>
          <a:xfrm>
            <a:off x="4242553" y="1959523"/>
            <a:ext cx="1818522" cy="1786869"/>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3" name="Freeform 32"/>
          <p:cNvSpPr/>
          <p:nvPr userDrawn="1"/>
        </p:nvSpPr>
        <p:spPr>
          <a:xfrm>
            <a:off x="4238625" y="3824740"/>
            <a:ext cx="1822450" cy="1864656"/>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4" name="Freeform 33"/>
          <p:cNvSpPr/>
          <p:nvPr userDrawn="1"/>
        </p:nvSpPr>
        <p:spPr>
          <a:xfrm>
            <a:off x="6138864" y="3824740"/>
            <a:ext cx="1833563" cy="1865217"/>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cxnSp>
        <p:nvCxnSpPr>
          <p:cNvPr id="10" name="Straight Connector 9"/>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15283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05377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flipV="1">
            <a:off x="9850710" y="1947596"/>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flipV="1">
            <a:off x="9850710" y="1854885"/>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flipV="1">
            <a:off x="2351467" y="193553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flipV="1">
            <a:off x="2351467" y="184282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52" name="Group 51"/>
          <p:cNvGrpSpPr/>
          <p:nvPr userDrawn="1"/>
        </p:nvGrpSpPr>
        <p:grpSpPr>
          <a:xfrm>
            <a:off x="6152832" y="1506538"/>
            <a:ext cx="5505767" cy="4671060"/>
            <a:chOff x="6152833" y="1506538"/>
            <a:chExt cx="5455046" cy="4671060"/>
          </a:xfrm>
        </p:grpSpPr>
        <p:cxnSp>
          <p:nvCxnSpPr>
            <p:cNvPr id="23" name="Straight Connector 22"/>
            <p:cNvCxnSpPr/>
            <p:nvPr/>
          </p:nvCxnSpPr>
          <p:spPr>
            <a:xfrm>
              <a:off x="6152833" y="150653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52833" y="617759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457200" y="1506538"/>
            <a:ext cx="559533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 y="6177598"/>
            <a:ext cx="559752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5"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36" name="Title 35"/>
          <p:cNvSpPr>
            <a:spLocks noGrp="1"/>
          </p:cNvSpPr>
          <p:nvPr>
            <p:ph type="title"/>
          </p:nvPr>
        </p:nvSpPr>
        <p:spPr/>
        <p:txBody>
          <a:bodyPr/>
          <a:lstStyle>
            <a:lvl1pPr>
              <a:defRPr sz="2200" baseline="0"/>
            </a:lvl1pPr>
          </a:lstStyle>
          <a:p>
            <a:r>
              <a:rPr lang="en-US" dirty="0"/>
              <a:t>Click to edit Master title style</a:t>
            </a:r>
          </a:p>
        </p:txBody>
      </p:sp>
      <p:sp>
        <p:nvSpPr>
          <p:cNvPr id="47" name="TextBox 46"/>
          <p:cNvSpPr txBox="1"/>
          <p:nvPr userDrawn="1"/>
        </p:nvSpPr>
        <p:spPr>
          <a:xfrm>
            <a:off x="4783455" y="3453132"/>
            <a:ext cx="1274445" cy="276999"/>
          </a:xfrm>
          <a:prstGeom prst="rect">
            <a:avLst/>
          </a:prstGeom>
          <a:noFill/>
        </p:spPr>
        <p:txBody>
          <a:bodyPr wrap="square" rtlCol="0">
            <a:spAutoFit/>
          </a:bodyPr>
          <a:lstStyle/>
          <a:p>
            <a:pPr algn="r"/>
            <a:r>
              <a:rPr lang="en-US" sz="1200" dirty="0">
                <a:solidFill>
                  <a:schemeClr val="bg1"/>
                </a:solidFill>
              </a:rPr>
              <a:t>Strengths</a:t>
            </a:r>
          </a:p>
        </p:txBody>
      </p:sp>
      <p:sp>
        <p:nvSpPr>
          <p:cNvPr id="48" name="TextBox 47"/>
          <p:cNvSpPr txBox="1"/>
          <p:nvPr userDrawn="1"/>
        </p:nvSpPr>
        <p:spPr>
          <a:xfrm>
            <a:off x="4778693" y="3824288"/>
            <a:ext cx="1274445" cy="276999"/>
          </a:xfrm>
          <a:prstGeom prst="rect">
            <a:avLst/>
          </a:prstGeom>
          <a:noFill/>
        </p:spPr>
        <p:txBody>
          <a:bodyPr wrap="square" rtlCol="0">
            <a:spAutoFit/>
          </a:bodyPr>
          <a:lstStyle/>
          <a:p>
            <a:pPr algn="r"/>
            <a:r>
              <a:rPr lang="en-US" sz="1200" dirty="0">
                <a:solidFill>
                  <a:schemeClr val="bg1"/>
                </a:solidFill>
              </a:rPr>
              <a:t>Opportunities</a:t>
            </a:r>
          </a:p>
        </p:txBody>
      </p:sp>
      <p:sp>
        <p:nvSpPr>
          <p:cNvPr id="49" name="TextBox 48"/>
          <p:cNvSpPr txBox="1"/>
          <p:nvPr userDrawn="1"/>
        </p:nvSpPr>
        <p:spPr>
          <a:xfrm>
            <a:off x="6145529" y="3462656"/>
            <a:ext cx="1323975" cy="276999"/>
          </a:xfrm>
          <a:prstGeom prst="rect">
            <a:avLst/>
          </a:prstGeom>
          <a:noFill/>
        </p:spPr>
        <p:txBody>
          <a:bodyPr wrap="square" rtlCol="0">
            <a:spAutoFit/>
          </a:bodyPr>
          <a:lstStyle/>
          <a:p>
            <a:pPr algn="l"/>
            <a:r>
              <a:rPr lang="en-US" sz="1200" dirty="0">
                <a:solidFill>
                  <a:schemeClr val="bg1"/>
                </a:solidFill>
              </a:rPr>
              <a:t>Weaknesses</a:t>
            </a:r>
          </a:p>
        </p:txBody>
      </p:sp>
      <p:sp>
        <p:nvSpPr>
          <p:cNvPr id="50" name="TextBox 49"/>
          <p:cNvSpPr txBox="1"/>
          <p:nvPr userDrawn="1"/>
        </p:nvSpPr>
        <p:spPr>
          <a:xfrm>
            <a:off x="6150290" y="3824288"/>
            <a:ext cx="1323975" cy="276999"/>
          </a:xfrm>
          <a:prstGeom prst="rect">
            <a:avLst/>
          </a:prstGeom>
          <a:noFill/>
        </p:spPr>
        <p:txBody>
          <a:bodyPr wrap="square" rtlCol="0">
            <a:spAutoFit/>
          </a:bodyPr>
          <a:lstStyle/>
          <a:p>
            <a:pPr algn="l"/>
            <a:r>
              <a:rPr lang="en-US" sz="1200" dirty="0">
                <a:solidFill>
                  <a:schemeClr val="bg1"/>
                </a:solidFill>
              </a:rPr>
              <a:t>Threats</a:t>
            </a:r>
          </a:p>
        </p:txBody>
      </p:sp>
      <p:sp>
        <p:nvSpPr>
          <p:cNvPr id="53"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6" name="Text Placeholder 54"/>
          <p:cNvSpPr>
            <a:spLocks noGrp="1"/>
          </p:cNvSpPr>
          <p:nvPr>
            <p:ph type="body" sz="quarter" idx="19"/>
          </p:nvPr>
        </p:nvSpPr>
        <p:spPr>
          <a:xfrm>
            <a:off x="457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8" name="Text Placeholder 54"/>
          <p:cNvSpPr>
            <a:spLocks noGrp="1"/>
          </p:cNvSpPr>
          <p:nvPr>
            <p:ph type="body" sz="quarter" idx="20"/>
          </p:nvPr>
        </p:nvSpPr>
        <p:spPr>
          <a:xfrm>
            <a:off x="457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 name="Text Placeholder 54"/>
          <p:cNvSpPr>
            <a:spLocks noGrp="1"/>
          </p:cNvSpPr>
          <p:nvPr>
            <p:ph type="body" sz="quarter" idx="21"/>
          </p:nvPr>
        </p:nvSpPr>
        <p:spPr>
          <a:xfrm>
            <a:off x="9601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54"/>
          <p:cNvSpPr>
            <a:spLocks noGrp="1"/>
          </p:cNvSpPr>
          <p:nvPr>
            <p:ph type="body" sz="quarter" idx="22"/>
          </p:nvPr>
        </p:nvSpPr>
        <p:spPr>
          <a:xfrm>
            <a:off x="9601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01448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SWOT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6053773" y="4907666"/>
            <a:ext cx="99060" cy="489339"/>
            <a:chOff x="4529773" y="5720398"/>
            <a:chExt cx="99060" cy="452985"/>
          </a:xfrm>
        </p:grpSpPr>
        <p:cxnSp>
          <p:nvCxnSpPr>
            <p:cNvPr id="38" name="Straight Connector 37"/>
            <p:cNvCxnSpPr/>
            <p:nvPr userDrawn="1"/>
          </p:nvCxnSpPr>
          <p:spPr>
            <a:xfrm flipV="1">
              <a:off x="462883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V="1">
              <a:off x="452977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556763" y="1939146"/>
            <a:ext cx="3097524" cy="3113782"/>
            <a:chOff x="2438400" y="1666820"/>
            <a:chExt cx="4267200" cy="4289596"/>
          </a:xfrm>
        </p:grpSpPr>
        <p:sp>
          <p:nvSpPr>
            <p:cNvPr id="34" name="Freeform 33"/>
            <p:cNvSpPr/>
            <p:nvPr userDrawn="1"/>
          </p:nvSpPr>
          <p:spPr>
            <a:xfrm>
              <a:off x="4610099" y="1666820"/>
              <a:ext cx="2091011" cy="2042776"/>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5" name="Freeform 34"/>
            <p:cNvSpPr/>
            <p:nvPr userDrawn="1"/>
          </p:nvSpPr>
          <p:spPr>
            <a:xfrm>
              <a:off x="2442890" y="1666820"/>
              <a:ext cx="2078311" cy="2042135"/>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6" name="Freeform 35"/>
            <p:cNvSpPr/>
            <p:nvPr userDrawn="1"/>
          </p:nvSpPr>
          <p:spPr>
            <a:xfrm>
              <a:off x="2438400" y="3824741"/>
              <a:ext cx="2082800" cy="2131035"/>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7" name="Freeform 36"/>
            <p:cNvSpPr/>
            <p:nvPr userDrawn="1"/>
          </p:nvSpPr>
          <p:spPr>
            <a:xfrm>
              <a:off x="4610100" y="3824740"/>
              <a:ext cx="2095500" cy="2131676"/>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11" name="TextBox 10"/>
          <p:cNvSpPr txBox="1"/>
          <p:nvPr/>
        </p:nvSpPr>
        <p:spPr>
          <a:xfrm>
            <a:off x="4783455" y="3154682"/>
            <a:ext cx="1274445" cy="276999"/>
          </a:xfrm>
          <a:prstGeom prst="rect">
            <a:avLst/>
          </a:prstGeom>
          <a:noFill/>
        </p:spPr>
        <p:txBody>
          <a:bodyPr wrap="square" rtlCol="0">
            <a:spAutoFit/>
          </a:bodyPr>
          <a:lstStyle/>
          <a:p>
            <a:pPr algn="r"/>
            <a:r>
              <a:rPr lang="en-US" sz="1200" dirty="0">
                <a:solidFill>
                  <a:schemeClr val="bg1"/>
                </a:solidFill>
              </a:rPr>
              <a:t>Strengths</a:t>
            </a:r>
          </a:p>
        </p:txBody>
      </p:sp>
      <p:sp>
        <p:nvSpPr>
          <p:cNvPr id="12" name="TextBox 11"/>
          <p:cNvSpPr txBox="1"/>
          <p:nvPr/>
        </p:nvSpPr>
        <p:spPr>
          <a:xfrm>
            <a:off x="4778693" y="3502554"/>
            <a:ext cx="1274445" cy="276999"/>
          </a:xfrm>
          <a:prstGeom prst="rect">
            <a:avLst/>
          </a:prstGeom>
          <a:noFill/>
        </p:spPr>
        <p:txBody>
          <a:bodyPr wrap="square" rtlCol="0">
            <a:spAutoFit/>
          </a:bodyPr>
          <a:lstStyle/>
          <a:p>
            <a:pPr algn="r"/>
            <a:r>
              <a:rPr lang="en-US" sz="1200" dirty="0">
                <a:solidFill>
                  <a:schemeClr val="bg1"/>
                </a:solidFill>
              </a:rPr>
              <a:t>Opportunities</a:t>
            </a:r>
          </a:p>
        </p:txBody>
      </p:sp>
      <p:sp>
        <p:nvSpPr>
          <p:cNvPr id="14" name="TextBox 13"/>
          <p:cNvSpPr txBox="1"/>
          <p:nvPr/>
        </p:nvSpPr>
        <p:spPr>
          <a:xfrm>
            <a:off x="6145529" y="3164206"/>
            <a:ext cx="1323975" cy="276999"/>
          </a:xfrm>
          <a:prstGeom prst="rect">
            <a:avLst/>
          </a:prstGeom>
          <a:noFill/>
        </p:spPr>
        <p:txBody>
          <a:bodyPr wrap="square" rtlCol="0">
            <a:spAutoFit/>
          </a:bodyPr>
          <a:lstStyle/>
          <a:p>
            <a:pPr algn="l"/>
            <a:r>
              <a:rPr lang="en-US" sz="1200" dirty="0">
                <a:solidFill>
                  <a:schemeClr val="bg1"/>
                </a:solidFill>
              </a:rPr>
              <a:t>Weaknesses</a:t>
            </a:r>
          </a:p>
        </p:txBody>
      </p:sp>
      <p:sp>
        <p:nvSpPr>
          <p:cNvPr id="15" name="TextBox 14"/>
          <p:cNvSpPr txBox="1"/>
          <p:nvPr/>
        </p:nvSpPr>
        <p:spPr>
          <a:xfrm>
            <a:off x="6150290" y="3502554"/>
            <a:ext cx="1323975" cy="276999"/>
          </a:xfrm>
          <a:prstGeom prst="rect">
            <a:avLst/>
          </a:prstGeom>
          <a:noFill/>
        </p:spPr>
        <p:txBody>
          <a:bodyPr wrap="square" rtlCol="0">
            <a:spAutoFit/>
          </a:bodyPr>
          <a:lstStyle/>
          <a:p>
            <a:pPr algn="l"/>
            <a:r>
              <a:rPr lang="en-US" sz="1200" dirty="0">
                <a:solidFill>
                  <a:schemeClr val="bg1"/>
                </a:solidFill>
              </a:rPr>
              <a:t>Threats</a:t>
            </a:r>
          </a:p>
        </p:txBody>
      </p:sp>
      <p:cxnSp>
        <p:nvCxnSpPr>
          <p:cNvPr id="16" name="Straight Connector 15"/>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651750" y="3417914"/>
            <a:ext cx="4083050" cy="92711"/>
            <a:chOff x="6444500" y="3737092"/>
            <a:chExt cx="452985" cy="92711"/>
          </a:xfrm>
        </p:grpSpPr>
        <p:cxnSp>
          <p:nvCxnSpPr>
            <p:cNvPr id="32" name="Straight Connector 31"/>
            <p:cNvCxnSpPr/>
            <p:nvPr userDrawn="1"/>
          </p:nvCxnSpPr>
          <p:spPr>
            <a:xfrm rot="5400000" flipV="1">
              <a:off x="6670993" y="3603310"/>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flipV="1">
              <a:off x="667099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57200" y="3417914"/>
            <a:ext cx="4102100" cy="92710"/>
            <a:chOff x="2268740" y="3737092"/>
            <a:chExt cx="452985" cy="92710"/>
          </a:xfrm>
        </p:grpSpPr>
        <p:cxnSp>
          <p:nvCxnSpPr>
            <p:cNvPr id="30" name="Straight Connector 29"/>
            <p:cNvCxnSpPr/>
            <p:nvPr userDrawn="1"/>
          </p:nvCxnSpPr>
          <p:spPr>
            <a:xfrm rot="5400000" flipV="1">
              <a:off x="2495233" y="360330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flipV="1">
              <a:off x="249523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152833" y="1506538"/>
            <a:ext cx="5581967" cy="3894682"/>
            <a:chOff x="6152833" y="1506538"/>
            <a:chExt cx="4057967" cy="3894682"/>
          </a:xfrm>
        </p:grpSpPr>
        <p:cxnSp>
          <p:nvCxnSpPr>
            <p:cNvPr id="28" name="Straight Connector 27"/>
            <p:cNvCxnSpPr/>
            <p:nvPr userDrawn="1"/>
          </p:nvCxnSpPr>
          <p:spPr>
            <a:xfrm>
              <a:off x="6152833" y="5401220"/>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52833" y="1506538"/>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57200" y="1506538"/>
            <a:ext cx="5597526" cy="3894682"/>
            <a:chOff x="1998134" y="1506538"/>
            <a:chExt cx="4056591" cy="3894682"/>
          </a:xfrm>
        </p:grpSpPr>
        <p:cxnSp>
          <p:nvCxnSpPr>
            <p:cNvPr id="26" name="Straight Connector 25"/>
            <p:cNvCxnSpPr/>
            <p:nvPr userDrawn="1"/>
          </p:nvCxnSpPr>
          <p:spPr>
            <a:xfrm>
              <a:off x="1998134" y="5401220"/>
              <a:ext cx="405659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98134" y="1506538"/>
              <a:ext cx="405500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48"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57" name="Text Placeholder 54"/>
          <p:cNvSpPr>
            <a:spLocks noGrp="1"/>
          </p:cNvSpPr>
          <p:nvPr>
            <p:ph type="body" sz="quarter" idx="20"/>
          </p:nvPr>
        </p:nvSpPr>
        <p:spPr>
          <a:xfrm>
            <a:off x="4445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4"/>
          <p:cNvSpPr>
            <a:spLocks noGrp="1"/>
          </p:cNvSpPr>
          <p:nvPr>
            <p:ph type="body" sz="quarter" idx="21"/>
          </p:nvPr>
        </p:nvSpPr>
        <p:spPr>
          <a:xfrm>
            <a:off x="4445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54"/>
          <p:cNvSpPr>
            <a:spLocks noGrp="1"/>
          </p:cNvSpPr>
          <p:nvPr>
            <p:ph type="body" sz="quarter" idx="22"/>
          </p:nvPr>
        </p:nvSpPr>
        <p:spPr>
          <a:xfrm>
            <a:off x="95504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54"/>
          <p:cNvSpPr>
            <a:spLocks noGrp="1"/>
          </p:cNvSpPr>
          <p:nvPr>
            <p:ph type="body" sz="quarter" idx="23"/>
          </p:nvPr>
        </p:nvSpPr>
        <p:spPr>
          <a:xfrm>
            <a:off x="95504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73765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Executive Summary Block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3"/>
          <p:cNvSpPr txBox="1">
            <a:spLocks/>
          </p:cNvSpPr>
          <p:nvPr/>
        </p:nvSpPr>
        <p:spPr>
          <a:xfrm>
            <a:off x="457199" y="1514771"/>
            <a:ext cx="2831003" cy="751412"/>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dirty="0">
              <a:solidFill>
                <a:prstClr val="white"/>
              </a:solidFill>
            </a:endParaRPr>
          </a:p>
        </p:txBody>
      </p:sp>
      <p:sp>
        <p:nvSpPr>
          <p:cNvPr id="10" name="Text Placeholder 3"/>
          <p:cNvSpPr txBox="1">
            <a:spLocks/>
          </p:cNvSpPr>
          <p:nvPr/>
        </p:nvSpPr>
        <p:spPr>
          <a:xfrm>
            <a:off x="457199" y="2665168"/>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sp>
        <p:nvSpPr>
          <p:cNvPr id="11" name="Text Placeholder 3"/>
          <p:cNvSpPr txBox="1">
            <a:spLocks/>
          </p:cNvSpPr>
          <p:nvPr/>
        </p:nvSpPr>
        <p:spPr>
          <a:xfrm>
            <a:off x="457199" y="3817279"/>
            <a:ext cx="2831003" cy="762180"/>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cxnSp>
        <p:nvCxnSpPr>
          <p:cNvPr id="16" name="Straight Connector 15"/>
          <p:cNvCxnSpPr/>
          <p:nvPr/>
        </p:nvCxnSpPr>
        <p:spPr>
          <a:xfrm>
            <a:off x="457199" y="2470202"/>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199" y="3622313"/>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Text Placeholder 3"/>
          <p:cNvSpPr txBox="1">
            <a:spLocks/>
          </p:cNvSpPr>
          <p:nvPr/>
        </p:nvSpPr>
        <p:spPr>
          <a:xfrm>
            <a:off x="457199" y="4960923"/>
            <a:ext cx="2831003" cy="76217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4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cxnSp>
        <p:nvCxnSpPr>
          <p:cNvPr id="20" name="Straight Connector 19"/>
          <p:cNvCxnSpPr/>
          <p:nvPr/>
        </p:nvCxnSpPr>
        <p:spPr>
          <a:xfrm>
            <a:off x="457199" y="4774425"/>
            <a:ext cx="1127760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Text Placeholder 2"/>
          <p:cNvSpPr>
            <a:spLocks noGrp="1"/>
          </p:cNvSpPr>
          <p:nvPr>
            <p:ph type="body" sz="quarter" idx="28"/>
          </p:nvPr>
        </p:nvSpPr>
        <p:spPr>
          <a:xfrm>
            <a:off x="457200" y="15113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29"/>
          </p:nvPr>
        </p:nvSpPr>
        <p:spPr>
          <a:xfrm>
            <a:off x="457200" y="26670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0"/>
          </p:nvPr>
        </p:nvSpPr>
        <p:spPr>
          <a:xfrm>
            <a:off x="457200" y="38227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457200" y="4978400"/>
            <a:ext cx="2832100" cy="7366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 name="Text Placeholder 2"/>
          <p:cNvSpPr>
            <a:spLocks noGrp="1"/>
          </p:cNvSpPr>
          <p:nvPr>
            <p:ph type="body" sz="quarter" idx="32"/>
          </p:nvPr>
        </p:nvSpPr>
        <p:spPr>
          <a:xfrm>
            <a:off x="3568700" y="13970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3"/>
          </p:nvPr>
        </p:nvSpPr>
        <p:spPr>
          <a:xfrm>
            <a:off x="3568700" y="2514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4"/>
          </p:nvPr>
        </p:nvSpPr>
        <p:spPr>
          <a:xfrm>
            <a:off x="3568700" y="36576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5"/>
          </p:nvPr>
        </p:nvSpPr>
        <p:spPr>
          <a:xfrm>
            <a:off x="3568700" y="4813300"/>
            <a:ext cx="8191500" cy="1079500"/>
          </a:xfrm>
        </p:spPr>
        <p:txBody>
          <a:bodyPr anchor="ctr" anchorCtr="0"/>
          <a:lstStyle>
            <a:lvl1pPr>
              <a:lnSpc>
                <a:spcPct val="85000"/>
              </a:lnSpc>
              <a:defRPr sz="1200"/>
            </a:lvl1pPr>
            <a:lvl2pPr>
              <a:lnSpc>
                <a:spcPct val="85000"/>
              </a:lnSpc>
              <a:defRPr sz="1200"/>
            </a:lvl2pPr>
            <a:lvl3pPr>
              <a:lnSpc>
                <a:spcPct val="85000"/>
              </a:lnSpc>
              <a:defRPr sz="1200"/>
            </a:lvl3pPr>
            <a:lvl4pPr>
              <a:lnSpc>
                <a:spcPct val="85000"/>
              </a:lnSpc>
              <a:defRPr sz="1100"/>
            </a:lvl4pPr>
            <a:lvl5pPr>
              <a:lnSpc>
                <a:spcPct val="85000"/>
              </a:lnSpc>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688859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Picture no titl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Picture Placeholder 2"/>
          <p:cNvSpPr>
            <a:spLocks noGrp="1"/>
          </p:cNvSpPr>
          <p:nvPr>
            <p:ph type="pic" sz="quarter" idx="28"/>
          </p:nvPr>
        </p:nvSpPr>
        <p:spPr>
          <a:xfrm>
            <a:off x="6489700" y="1498600"/>
            <a:ext cx="5257800" cy="4343400"/>
          </a:xfrm>
        </p:spPr>
        <p:txBody>
          <a:bodyPr/>
          <a:lstStyle/>
          <a:p>
            <a:endParaRPr lang="en-US"/>
          </a:p>
        </p:txBody>
      </p:sp>
      <p:sp>
        <p:nvSpPr>
          <p:cNvPr id="9" name="Text Placeholder 13"/>
          <p:cNvSpPr>
            <a:spLocks noGrp="1"/>
          </p:cNvSpPr>
          <p:nvPr>
            <p:ph type="body" sz="quarter" idx="29"/>
          </p:nvPr>
        </p:nvSpPr>
        <p:spPr>
          <a:xfrm>
            <a:off x="457200" y="1498600"/>
            <a:ext cx="5359400" cy="4421302"/>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081529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Picture no titles with takeaway">
    <p:spTree>
      <p:nvGrpSpPr>
        <p:cNvPr id="1" name=""/>
        <p:cNvGrpSpPr/>
        <p:nvPr/>
      </p:nvGrpSpPr>
      <p:grpSpPr>
        <a:xfrm>
          <a:off x="0" y="0"/>
          <a:ext cx="0" cy="0"/>
          <a:chOff x="0" y="0"/>
          <a:chExt cx="0" cy="0"/>
        </a:xfrm>
      </p:grpSpPr>
      <p:sp>
        <p:nvSpPr>
          <p:cNvPr id="3" name="Picture Placeholder 2"/>
          <p:cNvSpPr>
            <a:spLocks noGrp="1"/>
          </p:cNvSpPr>
          <p:nvPr>
            <p:ph type="pic" sz="quarter" idx="28"/>
          </p:nvPr>
        </p:nvSpPr>
        <p:spPr>
          <a:xfrm>
            <a:off x="6489700" y="1498600"/>
            <a:ext cx="5257800" cy="3886200"/>
          </a:xfrm>
        </p:spPr>
        <p:txBody>
          <a:bodyPr/>
          <a:lstStyle/>
          <a:p>
            <a:endParaRPr lang="en-US"/>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 name="Text Placeholder 13"/>
          <p:cNvSpPr>
            <a:spLocks noGrp="1"/>
          </p:cNvSpPr>
          <p:nvPr>
            <p:ph type="body" sz="quarter" idx="29"/>
          </p:nvPr>
        </p:nvSpPr>
        <p:spPr>
          <a:xfrm>
            <a:off x="457200" y="1498600"/>
            <a:ext cx="5359400" cy="3898900"/>
          </a:xfrm>
        </p:spPr>
        <p:txBody>
          <a:bodyPr/>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45650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Buckets with underlin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12"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16"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7" name="Text Placeholder 20"/>
          <p:cNvSpPr>
            <a:spLocks noGrp="1"/>
          </p:cNvSpPr>
          <p:nvPr>
            <p:ph type="body" sz="quarter" idx="30"/>
          </p:nvPr>
        </p:nvSpPr>
        <p:spPr>
          <a:xfrm>
            <a:off x="5334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19" name="Text Placeholder 20"/>
          <p:cNvSpPr>
            <a:spLocks noGrp="1"/>
          </p:cNvSpPr>
          <p:nvPr>
            <p:ph type="body" sz="quarter" idx="32"/>
          </p:nvPr>
        </p:nvSpPr>
        <p:spPr>
          <a:xfrm>
            <a:off x="6489700" y="2057400"/>
            <a:ext cx="4940300" cy="40513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537698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Cover with pic 2 speakers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9" name="Text Placeholder 6"/>
          <p:cNvSpPr>
            <a:spLocks noGrp="1"/>
          </p:cNvSpPr>
          <p:nvPr>
            <p:ph type="body" sz="quarter" idx="12"/>
          </p:nvPr>
        </p:nvSpPr>
        <p:spPr>
          <a:xfrm>
            <a:off x="7277101" y="4894913"/>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0" name="Group 9"/>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2549442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wo Buckets with underlin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Text Placeholder 20"/>
          <p:cNvSpPr>
            <a:spLocks noGrp="1"/>
          </p:cNvSpPr>
          <p:nvPr>
            <p:ph type="body" sz="quarter" idx="30"/>
          </p:nvPr>
        </p:nvSpPr>
        <p:spPr>
          <a:xfrm>
            <a:off x="5334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Text Placeholder 20"/>
          <p:cNvSpPr>
            <a:spLocks noGrp="1"/>
          </p:cNvSpPr>
          <p:nvPr>
            <p:ph type="body" sz="quarter" idx="32"/>
          </p:nvPr>
        </p:nvSpPr>
        <p:spPr>
          <a:xfrm>
            <a:off x="6489700" y="2057400"/>
            <a:ext cx="4940300" cy="3378200"/>
          </a:xfrm>
        </p:spPr>
        <p:txBody>
          <a:bodyPr/>
          <a:lstStyle>
            <a:lvl1pPr marL="342900" indent="-342900">
              <a:buFont typeface="+mj-lt"/>
              <a:buAutoNum type="arabicPeriod"/>
              <a:defRPr sz="1600"/>
            </a:lvl1pPr>
            <a:lvl2pPr marL="676275" indent="-342900">
              <a:buFont typeface="+mj-lt"/>
              <a:buAutoNum type="arabicPeriod"/>
              <a:defRPr sz="1600"/>
            </a:lvl2pPr>
            <a:lvl3pPr marL="971550" indent="-342900">
              <a:buFont typeface="+mj-lt"/>
              <a:buAutoNum type="arabicPeriod"/>
              <a:defRPr sz="1600"/>
            </a:lvl3pPr>
            <a:lvl4pPr marL="1314450" indent="-342900">
              <a:buFont typeface="+mj-lt"/>
              <a:buAutoNum type="arabicPeriod"/>
              <a:defRPr sz="1400"/>
            </a:lvl4pPr>
            <a:lvl5pPr marL="1543050" indent="-342900">
              <a:buFont typeface="+mj-lt"/>
              <a:buAutoNum type="arabicPeriod"/>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3" name="Text Placeholder 3"/>
          <p:cNvSpPr txBox="1">
            <a:spLocks/>
          </p:cNvSpPr>
          <p:nvPr userDrawn="1"/>
        </p:nvSpPr>
        <p:spPr>
          <a:xfrm>
            <a:off x="457200" y="1524735"/>
            <a:ext cx="5325533"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24" name="Text Placeholder 3"/>
          <p:cNvSpPr txBox="1">
            <a:spLocks/>
          </p:cNvSpPr>
          <p:nvPr userDrawn="1"/>
        </p:nvSpPr>
        <p:spPr>
          <a:xfrm>
            <a:off x="6409267" y="1524735"/>
            <a:ext cx="5325533"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25"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1"/>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5881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7200" y="1515591"/>
            <a:ext cx="11277600" cy="4674806"/>
            <a:chOff x="457200" y="1506447"/>
            <a:chExt cx="8235950" cy="4674806"/>
          </a:xfrm>
        </p:grpSpPr>
        <p:sp>
          <p:nvSpPr>
            <p:cNvPr id="9" name="Rectangle 8"/>
            <p:cNvSpPr/>
            <p:nvPr/>
          </p:nvSpPr>
          <p:spPr>
            <a:xfrm>
              <a:off x="457200"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 Placeholder 3"/>
            <p:cNvSpPr txBox="1">
              <a:spLocks/>
            </p:cNvSpPr>
            <p:nvPr/>
          </p:nvSpPr>
          <p:spPr>
            <a:xfrm>
              <a:off x="457200" y="1506447"/>
              <a:ext cx="3886200"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grpSp>
          <p:nvGrpSpPr>
            <p:cNvPr id="11" name="Group 10"/>
            <p:cNvGrpSpPr/>
            <p:nvPr/>
          </p:nvGrpSpPr>
          <p:grpSpPr>
            <a:xfrm>
              <a:off x="4809067" y="1506447"/>
              <a:ext cx="3884083" cy="4674806"/>
              <a:chOff x="4809066" y="1506447"/>
              <a:chExt cx="3894665" cy="4674806"/>
            </a:xfrm>
          </p:grpSpPr>
          <p:sp>
            <p:nvSpPr>
              <p:cNvPr id="15" name="Rectangle 14"/>
              <p:cNvSpPr/>
              <p:nvPr/>
            </p:nvSpPr>
            <p:spPr>
              <a:xfrm>
                <a:off x="4810125" y="1515591"/>
                <a:ext cx="3886200" cy="46656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Text Placeholder 3"/>
              <p:cNvSpPr txBox="1">
                <a:spLocks/>
              </p:cNvSpPr>
              <p:nvPr/>
            </p:nvSpPr>
            <p:spPr>
              <a:xfrm>
                <a:off x="4809066" y="1506447"/>
                <a:ext cx="3894665"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grpSp>
      </p:grpSp>
      <p:sp>
        <p:nvSpPr>
          <p:cNvPr id="20" name="Text Placeholder 3"/>
          <p:cNvSpPr txBox="1">
            <a:spLocks/>
          </p:cNvSpPr>
          <p:nvPr userDrawn="1"/>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21" name="Text Placeholder 3"/>
          <p:cNvSpPr txBox="1">
            <a:spLocks/>
          </p:cNvSpPr>
          <p:nvPr userDrawn="1"/>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22"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0"/>
          <p:cNvSpPr>
            <a:spLocks noGrp="1"/>
          </p:cNvSpPr>
          <p:nvPr>
            <p:ph type="body" sz="quarter" idx="30"/>
          </p:nvPr>
        </p:nvSpPr>
        <p:spPr>
          <a:xfrm>
            <a:off x="6858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0"/>
          <p:cNvSpPr>
            <a:spLocks noGrp="1"/>
          </p:cNvSpPr>
          <p:nvPr>
            <p:ph type="body" sz="quarter" idx="31"/>
          </p:nvPr>
        </p:nvSpPr>
        <p:spPr>
          <a:xfrm>
            <a:off x="6642100" y="2057400"/>
            <a:ext cx="4940300" cy="40386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552668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1" y="1523211"/>
            <a:ext cx="5320536"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6416720" y="1523211"/>
            <a:ext cx="5310418" cy="3827462"/>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Text Placeholder 3"/>
          <p:cNvSpPr txBox="1">
            <a:spLocks/>
          </p:cNvSpPr>
          <p:nvPr/>
        </p:nvSpPr>
        <p:spPr>
          <a:xfrm>
            <a:off x="457201" y="1515592"/>
            <a:ext cx="5320536" cy="406929"/>
          </a:xfrm>
          <a:prstGeom prst="rect">
            <a:avLst/>
          </a:prstGeom>
          <a:solidFill>
            <a:schemeClr val="accent1"/>
          </a:solidFill>
        </p:spPr>
        <p:txBody>
          <a:bodyPr vert="horz" lIns="0" tIns="0" rIns="0" bIns="0" rtlCol="0" anchor="ctr" anchorCtr="0">
            <a:normAutofit/>
          </a:bodyPr>
          <a:lstStyle>
            <a:lvl1pPr marL="0" indent="0" algn="ctr" defTabSz="914400" rtl="0" eaLnBrk="1" latinLnBrk="0" hangingPunct="1">
              <a:lnSpc>
                <a:spcPct val="100000"/>
              </a:lnSpc>
              <a:spcBef>
                <a:spcPts val="0"/>
              </a:spcBef>
              <a:buFontTx/>
              <a:buNone/>
              <a:defRPr lang="en-US"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altLang="en-US" dirty="0">
              <a:solidFill>
                <a:prstClr val="white"/>
              </a:solidFill>
            </a:endParaRPr>
          </a:p>
        </p:txBody>
      </p:sp>
      <p:sp>
        <p:nvSpPr>
          <p:cNvPr id="15" name="Text Placeholder 3"/>
          <p:cNvSpPr txBox="1">
            <a:spLocks/>
          </p:cNvSpPr>
          <p:nvPr/>
        </p:nvSpPr>
        <p:spPr>
          <a:xfrm>
            <a:off x="6415276" y="1515592"/>
            <a:ext cx="5317637" cy="406929"/>
          </a:xfrm>
          <a:prstGeom prst="rect">
            <a:avLst/>
          </a:prstGeom>
          <a:solidFill>
            <a:schemeClr val="accent1"/>
          </a:solidFill>
        </p:spPr>
        <p:txBody>
          <a:bodyPr anchor="ctr" anchorCtr="0">
            <a:normAutofit/>
          </a:bodyPr>
          <a:lstStyle>
            <a:lvl1pPr marL="0" indent="0" algn="ctr" defTabSz="914400" rtl="0" eaLnBrk="1" latinLnBrk="0" hangingPunct="1">
              <a:lnSpc>
                <a:spcPct val="100000"/>
              </a:lnSpc>
              <a:spcBef>
                <a:spcPts val="0"/>
              </a:spcBef>
              <a:buFont typeface="Wingdings" panose="05000000000000000000" pitchFamily="2" charset="2"/>
              <a:buNone/>
              <a:defRPr sz="1600" kern="1200" baseline="0">
                <a:solidFill>
                  <a:schemeClr val="bg1"/>
                </a:solidFill>
                <a:latin typeface="+mn-lt"/>
                <a:ea typeface="+mn-ea"/>
                <a:cs typeface="+mn-cs"/>
              </a:defRPr>
            </a:lvl1pPr>
            <a:lvl2pPr marL="0" indent="0" algn="l" defTabSz="914400" rtl="0" eaLnBrk="1" latinLnBrk="0" hangingPunct="1">
              <a:lnSpc>
                <a:spcPct val="100000"/>
              </a:lnSpc>
              <a:spcBef>
                <a:spcPts val="0"/>
              </a:spcBef>
              <a:buFont typeface="Arial" panose="020B0604020202020204" pitchFamily="34" charset="0"/>
              <a:buNone/>
              <a:defRPr sz="1200" i="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dirty="0">
              <a:solidFill>
                <a:prstClr val="white"/>
              </a:solidFill>
            </a:endParaRPr>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445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0800" y="1524000"/>
            <a:ext cx="5346700" cy="40640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2" name="Text Placeholder 20"/>
          <p:cNvSpPr>
            <a:spLocks noGrp="1"/>
          </p:cNvSpPr>
          <p:nvPr>
            <p:ph type="body" sz="quarter" idx="30"/>
          </p:nvPr>
        </p:nvSpPr>
        <p:spPr>
          <a:xfrm>
            <a:off x="6858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20"/>
          <p:cNvSpPr>
            <a:spLocks noGrp="1"/>
          </p:cNvSpPr>
          <p:nvPr>
            <p:ph type="body" sz="quarter" idx="31"/>
          </p:nvPr>
        </p:nvSpPr>
        <p:spPr>
          <a:xfrm>
            <a:off x="6642100" y="2057400"/>
            <a:ext cx="4940300" cy="3238500"/>
          </a:xfrm>
        </p:spPr>
        <p:txBody>
          <a:bodyPr/>
          <a:lstStyle>
            <a:lvl1pPr>
              <a:defRPr sz="1600"/>
            </a:lvl1pPr>
            <a:lvl2pPr>
              <a:defRPr sz="16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040358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9" name="Rectangle 8"/>
          <p:cNvSpPr/>
          <p:nvPr userDrawn="1"/>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userDrawn="1"/>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2"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4"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5" name="Text Placeholder 25"/>
          <p:cNvSpPr>
            <a:spLocks noGrp="1"/>
          </p:cNvSpPr>
          <p:nvPr>
            <p:ph type="body" sz="quarter" idx="34"/>
          </p:nvPr>
        </p:nvSpPr>
        <p:spPr>
          <a:xfrm>
            <a:off x="4572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5"/>
          <p:cNvSpPr>
            <a:spLocks noGrp="1"/>
          </p:cNvSpPr>
          <p:nvPr>
            <p:ph type="body" sz="quarter" idx="35"/>
          </p:nvPr>
        </p:nvSpPr>
        <p:spPr>
          <a:xfrm>
            <a:off x="44196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5"/>
          <p:cNvSpPr>
            <a:spLocks noGrp="1"/>
          </p:cNvSpPr>
          <p:nvPr>
            <p:ph type="body" sz="quarter" idx="36"/>
          </p:nvPr>
        </p:nvSpPr>
        <p:spPr>
          <a:xfrm>
            <a:off x="8382000" y="2019300"/>
            <a:ext cx="3403600" cy="3822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5666398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ree Buckets with boxes vertic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420557" y="1519981"/>
            <a:ext cx="33838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8396994" y="1519981"/>
            <a:ext cx="336165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7"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44196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8382000" y="1518081"/>
            <a:ext cx="3365500" cy="3615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5"/>
          <p:cNvSpPr>
            <a:spLocks noGrp="1"/>
          </p:cNvSpPr>
          <p:nvPr>
            <p:ph type="body" sz="quarter" idx="34"/>
          </p:nvPr>
        </p:nvSpPr>
        <p:spPr>
          <a:xfrm>
            <a:off x="4572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25"/>
          <p:cNvSpPr>
            <a:spLocks noGrp="1"/>
          </p:cNvSpPr>
          <p:nvPr>
            <p:ph type="body" sz="quarter" idx="35"/>
          </p:nvPr>
        </p:nvSpPr>
        <p:spPr>
          <a:xfrm>
            <a:off x="44196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9" name="Text Placeholder 25"/>
          <p:cNvSpPr>
            <a:spLocks noGrp="1"/>
          </p:cNvSpPr>
          <p:nvPr>
            <p:ph type="body" sz="quarter" idx="36"/>
          </p:nvPr>
        </p:nvSpPr>
        <p:spPr>
          <a:xfrm>
            <a:off x="8382000" y="2019300"/>
            <a:ext cx="3403600" cy="3352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011591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userDrawn="1"/>
        </p:nvSpPr>
        <p:spPr>
          <a:xfrm>
            <a:off x="457200" y="1514950"/>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57200" y="3115149"/>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457200" y="4715347"/>
            <a:ext cx="2831003"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9203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0525"/>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518081"/>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3"/>
          </p:nvPr>
        </p:nvSpPr>
        <p:spPr>
          <a:xfrm>
            <a:off x="457200" y="31182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5"/>
          </p:nvPr>
        </p:nvSpPr>
        <p:spPr>
          <a:xfrm>
            <a:off x="457200" y="4705782"/>
            <a:ext cx="2832100" cy="11997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7"/>
          </p:nvPr>
        </p:nvSpPr>
        <p:spPr>
          <a:xfrm>
            <a:off x="3530600" y="15113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Text Placeholder 2"/>
          <p:cNvSpPr>
            <a:spLocks noGrp="1"/>
          </p:cNvSpPr>
          <p:nvPr>
            <p:ph type="body" sz="quarter" idx="38"/>
          </p:nvPr>
        </p:nvSpPr>
        <p:spPr>
          <a:xfrm>
            <a:off x="3530600" y="31115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9"/>
          </p:nvPr>
        </p:nvSpPr>
        <p:spPr>
          <a:xfrm>
            <a:off x="3530600" y="4673600"/>
            <a:ext cx="8661400" cy="1244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264134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1514951"/>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Rectangle 9"/>
          <p:cNvSpPr/>
          <p:nvPr/>
        </p:nvSpPr>
        <p:spPr>
          <a:xfrm>
            <a:off x="457200" y="2886550"/>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Rectangle 10"/>
          <p:cNvSpPr/>
          <p:nvPr/>
        </p:nvSpPr>
        <p:spPr>
          <a:xfrm>
            <a:off x="457200" y="4305773"/>
            <a:ext cx="2831003" cy="999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691727"/>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900"/>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4" name="Text Placeholder 2"/>
          <p:cNvSpPr>
            <a:spLocks noGrp="1"/>
          </p:cNvSpPr>
          <p:nvPr>
            <p:ph type="body" sz="quarter" idx="28"/>
          </p:nvPr>
        </p:nvSpPr>
        <p:spPr>
          <a:xfrm>
            <a:off x="457200" y="1518081"/>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3"/>
          </p:nvPr>
        </p:nvSpPr>
        <p:spPr>
          <a:xfrm>
            <a:off x="457200" y="28769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9" name="Text Placeholder 2"/>
          <p:cNvSpPr>
            <a:spLocks noGrp="1"/>
          </p:cNvSpPr>
          <p:nvPr>
            <p:ph type="body" sz="quarter" idx="35"/>
          </p:nvPr>
        </p:nvSpPr>
        <p:spPr>
          <a:xfrm>
            <a:off x="457200" y="4312082"/>
            <a:ext cx="2832100" cy="983819"/>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Text Placeholder 2"/>
          <p:cNvSpPr>
            <a:spLocks noGrp="1"/>
          </p:cNvSpPr>
          <p:nvPr>
            <p:ph type="body" sz="quarter" idx="37"/>
          </p:nvPr>
        </p:nvSpPr>
        <p:spPr>
          <a:xfrm>
            <a:off x="3543300" y="15113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2" name="Text Placeholder 2"/>
          <p:cNvSpPr>
            <a:spLocks noGrp="1"/>
          </p:cNvSpPr>
          <p:nvPr>
            <p:ph type="body" sz="quarter" idx="38"/>
          </p:nvPr>
        </p:nvSpPr>
        <p:spPr>
          <a:xfrm>
            <a:off x="3543300" y="28956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9"/>
          </p:nvPr>
        </p:nvSpPr>
        <p:spPr>
          <a:xfrm>
            <a:off x="3543300" y="4330700"/>
            <a:ext cx="8267700" cy="10033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9311540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5533"/>
            <a:ext cx="3523660" cy="1210733"/>
          </a:xfrm>
          <a:prstGeom prst="homePlate">
            <a:avLst>
              <a:gd name="adj" fmla="val 395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Pentagon 9"/>
          <p:cNvSpPr/>
          <p:nvPr/>
        </p:nvSpPr>
        <p:spPr>
          <a:xfrm>
            <a:off x="457200" y="3132667"/>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Pentagon 10"/>
          <p:cNvSpPr/>
          <p:nvPr/>
        </p:nvSpPr>
        <p:spPr>
          <a:xfrm>
            <a:off x="457200" y="4724399"/>
            <a:ext cx="3523660" cy="1210733"/>
          </a:xfrm>
          <a:prstGeom prst="homePlate">
            <a:avLst>
              <a:gd name="adj" fmla="val 4021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923027"/>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527461"/>
            <a:ext cx="1127571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1" name="Text Placeholder 2"/>
          <p:cNvSpPr>
            <a:spLocks noGrp="1"/>
          </p:cNvSpPr>
          <p:nvPr>
            <p:ph type="body" sz="quarter" idx="28"/>
          </p:nvPr>
        </p:nvSpPr>
        <p:spPr>
          <a:xfrm>
            <a:off x="457200" y="1518081"/>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3"/>
          </p:nvPr>
        </p:nvSpPr>
        <p:spPr>
          <a:xfrm>
            <a:off x="457200" y="31309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35"/>
          </p:nvPr>
        </p:nvSpPr>
        <p:spPr>
          <a:xfrm>
            <a:off x="457200" y="4718482"/>
            <a:ext cx="3022600" cy="1218441"/>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37"/>
          </p:nvPr>
        </p:nvSpPr>
        <p:spPr>
          <a:xfrm>
            <a:off x="4216400" y="15113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8"/>
          </p:nvPr>
        </p:nvSpPr>
        <p:spPr>
          <a:xfrm>
            <a:off x="4216400" y="31242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 name="Text Placeholder 2"/>
          <p:cNvSpPr>
            <a:spLocks noGrp="1"/>
          </p:cNvSpPr>
          <p:nvPr>
            <p:ph type="body" sz="quarter" idx="39"/>
          </p:nvPr>
        </p:nvSpPr>
        <p:spPr>
          <a:xfrm>
            <a:off x="4216400" y="4724400"/>
            <a:ext cx="7594600" cy="11938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3703258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ree Buckets with boxes horizontal flow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Pentagon 8"/>
          <p:cNvSpPr/>
          <p:nvPr/>
        </p:nvSpPr>
        <p:spPr>
          <a:xfrm>
            <a:off x="457200" y="1514950"/>
            <a:ext cx="2831003" cy="999062"/>
          </a:xfrm>
          <a:prstGeom prst="homePlate">
            <a:avLst>
              <a:gd name="adj" fmla="val 2711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0" name="Pentagon 9"/>
          <p:cNvSpPr/>
          <p:nvPr/>
        </p:nvSpPr>
        <p:spPr>
          <a:xfrm>
            <a:off x="457200" y="2886549"/>
            <a:ext cx="2831003" cy="999062"/>
          </a:xfrm>
          <a:prstGeom prst="homePlate">
            <a:avLst>
              <a:gd name="adj" fmla="val 2616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1" name="Pentagon 10"/>
          <p:cNvSpPr/>
          <p:nvPr/>
        </p:nvSpPr>
        <p:spPr>
          <a:xfrm>
            <a:off x="457200" y="4305772"/>
            <a:ext cx="2831003" cy="999062"/>
          </a:xfrm>
          <a:prstGeom prst="homePlate">
            <a:avLst>
              <a:gd name="adj" fmla="val 2330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6" name="Straight Connector 15"/>
          <p:cNvCxnSpPr/>
          <p:nvPr/>
        </p:nvCxnSpPr>
        <p:spPr>
          <a:xfrm>
            <a:off x="457200" y="2691726"/>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57200" y="4091899"/>
            <a:ext cx="11277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0" name="Text Placeholder 2"/>
          <p:cNvSpPr>
            <a:spLocks noGrp="1"/>
          </p:cNvSpPr>
          <p:nvPr>
            <p:ph type="body" sz="quarter" idx="28"/>
          </p:nvPr>
        </p:nvSpPr>
        <p:spPr>
          <a:xfrm>
            <a:off x="457200" y="1518082"/>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3"/>
          </p:nvPr>
        </p:nvSpPr>
        <p:spPr>
          <a:xfrm>
            <a:off x="457200" y="28769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5"/>
          </p:nvPr>
        </p:nvSpPr>
        <p:spPr>
          <a:xfrm>
            <a:off x="457200" y="4312083"/>
            <a:ext cx="2590800" cy="9965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7"/>
          </p:nvPr>
        </p:nvSpPr>
        <p:spPr>
          <a:xfrm>
            <a:off x="3556000" y="15240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Text Placeholder 2"/>
          <p:cNvSpPr>
            <a:spLocks noGrp="1"/>
          </p:cNvSpPr>
          <p:nvPr>
            <p:ph type="body" sz="quarter" idx="38"/>
          </p:nvPr>
        </p:nvSpPr>
        <p:spPr>
          <a:xfrm>
            <a:off x="3556000" y="28956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2"/>
          <p:cNvSpPr>
            <a:spLocks noGrp="1"/>
          </p:cNvSpPr>
          <p:nvPr>
            <p:ph type="body" sz="quarter" idx="39"/>
          </p:nvPr>
        </p:nvSpPr>
        <p:spPr>
          <a:xfrm>
            <a:off x="3556000" y="4305300"/>
            <a:ext cx="7962900" cy="990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02470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Rectangle 5"/>
          <p:cNvSpPr/>
          <p:nvPr userDrawn="1"/>
        </p:nvSpPr>
        <p:spPr>
          <a:xfrm>
            <a:off x="3284424" y="1515533"/>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9" name="Rectangle 8"/>
          <p:cNvSpPr/>
          <p:nvPr userDrawn="1"/>
        </p:nvSpPr>
        <p:spPr>
          <a:xfrm>
            <a:off x="3284424" y="3119966"/>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userDrawn="1"/>
        </p:nvSpPr>
        <p:spPr>
          <a:xfrm>
            <a:off x="3284424" y="4724399"/>
            <a:ext cx="8450376"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 name="Rectangle 10"/>
          <p:cNvSpPr/>
          <p:nvPr userDrawn="1"/>
        </p:nvSpPr>
        <p:spPr>
          <a:xfrm>
            <a:off x="457200" y="15155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2" name="Rectangle 11"/>
          <p:cNvSpPr/>
          <p:nvPr userDrawn="1"/>
        </p:nvSpPr>
        <p:spPr>
          <a:xfrm>
            <a:off x="457200" y="3115733"/>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14" name="Rectangle 13"/>
          <p:cNvSpPr/>
          <p:nvPr userDrawn="1"/>
        </p:nvSpPr>
        <p:spPr>
          <a:xfrm>
            <a:off x="457200" y="4724399"/>
            <a:ext cx="2828384"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5" name="Straight Connector 14"/>
          <p:cNvCxnSpPr/>
          <p:nvPr userDrawn="1"/>
        </p:nvCxnSpPr>
        <p:spPr>
          <a:xfrm>
            <a:off x="457200" y="2923027"/>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a:off x="457200" y="4527461"/>
            <a:ext cx="112671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2"/>
          <p:cNvSpPr>
            <a:spLocks noGrp="1"/>
          </p:cNvSpPr>
          <p:nvPr>
            <p:ph type="body" sz="quarter" idx="28"/>
          </p:nvPr>
        </p:nvSpPr>
        <p:spPr>
          <a:xfrm>
            <a:off x="457200" y="1518082"/>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19" name="Text Placeholder 2"/>
          <p:cNvSpPr>
            <a:spLocks noGrp="1"/>
          </p:cNvSpPr>
          <p:nvPr>
            <p:ph type="body" sz="quarter" idx="33"/>
          </p:nvPr>
        </p:nvSpPr>
        <p:spPr>
          <a:xfrm>
            <a:off x="457200" y="31055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5"/>
          </p:nvPr>
        </p:nvSpPr>
        <p:spPr>
          <a:xfrm>
            <a:off x="457200" y="4705783"/>
            <a:ext cx="2832100" cy="12251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36"/>
          </p:nvPr>
        </p:nvSpPr>
        <p:spPr>
          <a:xfrm>
            <a:off x="3556000" y="15240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Text Placeholder 2"/>
          <p:cNvSpPr>
            <a:spLocks noGrp="1"/>
          </p:cNvSpPr>
          <p:nvPr>
            <p:ph type="body" sz="quarter" idx="37"/>
          </p:nvPr>
        </p:nvSpPr>
        <p:spPr>
          <a:xfrm>
            <a:off x="3556000" y="31242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Text Placeholder 2"/>
          <p:cNvSpPr>
            <a:spLocks noGrp="1"/>
          </p:cNvSpPr>
          <p:nvPr>
            <p:ph type="body" sz="quarter" idx="38"/>
          </p:nvPr>
        </p:nvSpPr>
        <p:spPr>
          <a:xfrm>
            <a:off x="3556000" y="4711700"/>
            <a:ext cx="7962900" cy="1206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4020683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367334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hree Buckets with shaded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3284424" y="15155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p:nvSpPr>
        <p:spPr>
          <a:xfrm>
            <a:off x="457199" y="15155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2" name="Straight Connector 11"/>
          <p:cNvCxnSpPr/>
          <p:nvPr/>
        </p:nvCxnSpPr>
        <p:spPr>
          <a:xfrm>
            <a:off x="457199" y="269442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284424" y="286808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5" name="Rectangle 14"/>
          <p:cNvSpPr/>
          <p:nvPr/>
        </p:nvSpPr>
        <p:spPr>
          <a:xfrm>
            <a:off x="457199" y="286808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cxnSp>
        <p:nvCxnSpPr>
          <p:cNvPr id="17" name="Straight Connector 16"/>
          <p:cNvCxnSpPr/>
          <p:nvPr/>
        </p:nvCxnSpPr>
        <p:spPr>
          <a:xfrm>
            <a:off x="457199" y="4046977"/>
            <a:ext cx="1126716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284424" y="4220633"/>
            <a:ext cx="8450376" cy="1027669"/>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9" name="Rectangle 18"/>
          <p:cNvSpPr/>
          <p:nvPr/>
        </p:nvSpPr>
        <p:spPr>
          <a:xfrm>
            <a:off x="457199" y="4220633"/>
            <a:ext cx="2828384" cy="102766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white"/>
              </a:solidFill>
            </a:endParaRPr>
          </a:p>
        </p:txBody>
      </p:sp>
      <p:sp>
        <p:nvSpPr>
          <p:cNvPr id="23"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457200" y="1518082"/>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6" name="Text Placeholder 2"/>
          <p:cNvSpPr>
            <a:spLocks noGrp="1"/>
          </p:cNvSpPr>
          <p:nvPr>
            <p:ph type="body" sz="quarter" idx="29"/>
          </p:nvPr>
        </p:nvSpPr>
        <p:spPr>
          <a:xfrm>
            <a:off x="457200" y="28702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7" name="Text Placeholder 2"/>
          <p:cNvSpPr>
            <a:spLocks noGrp="1"/>
          </p:cNvSpPr>
          <p:nvPr>
            <p:ph type="body" sz="quarter" idx="30"/>
          </p:nvPr>
        </p:nvSpPr>
        <p:spPr>
          <a:xfrm>
            <a:off x="457200" y="4216400"/>
            <a:ext cx="2832100" cy="1021918"/>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35"/>
          </p:nvPr>
        </p:nvSpPr>
        <p:spPr>
          <a:xfrm>
            <a:off x="3556000" y="15240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3" name="Text Placeholder 2"/>
          <p:cNvSpPr>
            <a:spLocks noGrp="1"/>
          </p:cNvSpPr>
          <p:nvPr>
            <p:ph type="body" sz="quarter" idx="36"/>
          </p:nvPr>
        </p:nvSpPr>
        <p:spPr>
          <a:xfrm>
            <a:off x="3556000" y="28956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2"/>
          <p:cNvSpPr>
            <a:spLocks noGrp="1"/>
          </p:cNvSpPr>
          <p:nvPr>
            <p:ph type="body" sz="quarter" idx="37"/>
          </p:nvPr>
        </p:nvSpPr>
        <p:spPr>
          <a:xfrm>
            <a:off x="3556000" y="4203700"/>
            <a:ext cx="79629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244024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Buckets with box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5" name="Shape 118"/>
          <p:cNvSpPr/>
          <p:nvPr userDrawn="1"/>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26" name="Shape 125"/>
          <p:cNvSpPr/>
          <p:nvPr userDrawn="1"/>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27"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8"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1" name="Shape 118"/>
          <p:cNvSpPr/>
          <p:nvPr userDrawn="1"/>
        </p:nvSpPr>
        <p:spPr>
          <a:xfrm>
            <a:off x="457201" y="3938897"/>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32" name="Shape 125"/>
          <p:cNvSpPr/>
          <p:nvPr userDrawn="1"/>
        </p:nvSpPr>
        <p:spPr>
          <a:xfrm>
            <a:off x="6422380" y="3938897"/>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33" name="Text Placeholder 2"/>
          <p:cNvSpPr>
            <a:spLocks noGrp="1"/>
          </p:cNvSpPr>
          <p:nvPr>
            <p:ph type="body" sz="quarter" idx="34"/>
          </p:nvPr>
        </p:nvSpPr>
        <p:spPr>
          <a:xfrm>
            <a:off x="457200"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35"/>
          </p:nvPr>
        </p:nvSpPr>
        <p:spPr>
          <a:xfrm>
            <a:off x="6409678" y="39370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38"/>
          </p:nvPr>
        </p:nvSpPr>
        <p:spPr>
          <a:xfrm>
            <a:off x="4699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2"/>
          <p:cNvSpPr>
            <a:spLocks noGrp="1"/>
          </p:cNvSpPr>
          <p:nvPr>
            <p:ph type="body" sz="quarter" idx="39"/>
          </p:nvPr>
        </p:nvSpPr>
        <p:spPr>
          <a:xfrm>
            <a:off x="6400800" y="20066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2"/>
          <p:cNvSpPr>
            <a:spLocks noGrp="1"/>
          </p:cNvSpPr>
          <p:nvPr>
            <p:ph type="body" sz="quarter" idx="40"/>
          </p:nvPr>
        </p:nvSpPr>
        <p:spPr>
          <a:xfrm>
            <a:off x="4699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Text Placeholder 2"/>
          <p:cNvSpPr>
            <a:spLocks noGrp="1"/>
          </p:cNvSpPr>
          <p:nvPr>
            <p:ph type="body" sz="quarter" idx="41"/>
          </p:nvPr>
        </p:nvSpPr>
        <p:spPr>
          <a:xfrm>
            <a:off x="6400800" y="4432300"/>
            <a:ext cx="5372100" cy="17272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623555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Four Buckets with box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18"/>
          <p:cNvSpPr/>
          <p:nvPr/>
        </p:nvSpPr>
        <p:spPr>
          <a:xfrm>
            <a:off x="457201" y="1519979"/>
            <a:ext cx="533256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0" name="Shape 125"/>
          <p:cNvSpPr/>
          <p:nvPr/>
        </p:nvSpPr>
        <p:spPr>
          <a:xfrm>
            <a:off x="6422380" y="1519979"/>
            <a:ext cx="5320951"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1" name="Shape 128"/>
          <p:cNvSpPr/>
          <p:nvPr/>
        </p:nvSpPr>
        <p:spPr>
          <a:xfrm>
            <a:off x="472443" y="3506469"/>
            <a:ext cx="5317319"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2" name="Shape 131"/>
          <p:cNvSpPr/>
          <p:nvPr/>
        </p:nvSpPr>
        <p:spPr>
          <a:xfrm>
            <a:off x="6431185" y="3506469"/>
            <a:ext cx="5312144" cy="3619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000"/>
              </a:spcBef>
            </a:pPr>
            <a:endParaRPr sz="1400" dirty="0">
              <a:solidFill>
                <a:prstClr val="white"/>
              </a:solidFill>
              <a:sym typeface="Arial"/>
            </a:endParaRPr>
          </a:p>
        </p:txBody>
      </p:sp>
      <p:sp>
        <p:nvSpPr>
          <p:cNvPr id="1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9" name="Text Placeholder 2"/>
          <p:cNvSpPr>
            <a:spLocks noGrp="1"/>
          </p:cNvSpPr>
          <p:nvPr>
            <p:ph type="body" sz="quarter" idx="28"/>
          </p:nvPr>
        </p:nvSpPr>
        <p:spPr>
          <a:xfrm>
            <a:off x="457200"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6409678" y="1518082"/>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1" name="Text Placeholder 2"/>
          <p:cNvSpPr>
            <a:spLocks noGrp="1"/>
          </p:cNvSpPr>
          <p:nvPr>
            <p:ph type="body" sz="quarter" idx="30"/>
          </p:nvPr>
        </p:nvSpPr>
        <p:spPr>
          <a:xfrm>
            <a:off x="457200"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22" name="Text Placeholder 2"/>
          <p:cNvSpPr>
            <a:spLocks noGrp="1"/>
          </p:cNvSpPr>
          <p:nvPr>
            <p:ph type="body" sz="quarter" idx="31"/>
          </p:nvPr>
        </p:nvSpPr>
        <p:spPr>
          <a:xfrm>
            <a:off x="6409678" y="3505200"/>
            <a:ext cx="5346700" cy="363984"/>
          </a:xfrm>
        </p:spPr>
        <p:txBody>
          <a:bodyPr anchor="ctr" anchorCtr="0"/>
          <a:lstStyle>
            <a:lvl1pPr marL="0" indent="0" algn="ctr">
              <a:buNone/>
              <a:defRPr sz="1400" baseline="0">
                <a:solidFill>
                  <a:schemeClr val="bg1"/>
                </a:solidFill>
              </a:defRPr>
            </a:lvl1pPr>
          </a:lstStyle>
          <a:p>
            <a:pPr lvl="0"/>
            <a:r>
              <a:rPr lang="en-US" dirty="0"/>
              <a:t>Click to edit Master text styles</a:t>
            </a:r>
          </a:p>
        </p:txBody>
      </p:sp>
      <p:sp>
        <p:nvSpPr>
          <p:cNvPr id="30" name="Text Placeholder 27"/>
          <p:cNvSpPr>
            <a:spLocks noGrp="1"/>
          </p:cNvSpPr>
          <p:nvPr>
            <p:ph type="body" sz="quarter" idx="36"/>
          </p:nvPr>
        </p:nvSpPr>
        <p:spPr>
          <a:xfrm>
            <a:off x="4699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27"/>
          <p:cNvSpPr>
            <a:spLocks noGrp="1"/>
          </p:cNvSpPr>
          <p:nvPr>
            <p:ph type="body" sz="quarter" idx="37"/>
          </p:nvPr>
        </p:nvSpPr>
        <p:spPr>
          <a:xfrm>
            <a:off x="6413500" y="20066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27"/>
          <p:cNvSpPr>
            <a:spLocks noGrp="1"/>
          </p:cNvSpPr>
          <p:nvPr>
            <p:ph type="body" sz="quarter" idx="38"/>
          </p:nvPr>
        </p:nvSpPr>
        <p:spPr>
          <a:xfrm>
            <a:off x="4699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27"/>
          <p:cNvSpPr>
            <a:spLocks noGrp="1"/>
          </p:cNvSpPr>
          <p:nvPr>
            <p:ph type="body" sz="quarter" idx="39"/>
          </p:nvPr>
        </p:nvSpPr>
        <p:spPr>
          <a:xfrm>
            <a:off x="6413500" y="4025900"/>
            <a:ext cx="5372100" cy="140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975371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200" y="1515535"/>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10" name="Shape 143"/>
          <p:cNvSpPr/>
          <p:nvPr/>
        </p:nvSpPr>
        <p:spPr>
          <a:xfrm>
            <a:off x="457200" y="2801410"/>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11" name="Shape 147"/>
          <p:cNvSpPr/>
          <p:nvPr/>
        </p:nvSpPr>
        <p:spPr>
          <a:xfrm>
            <a:off x="457200" y="4052223"/>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cxnSp>
        <p:nvCxnSpPr>
          <p:cNvPr id="19" name="Shape 142"/>
          <p:cNvCxnSpPr/>
          <p:nvPr/>
        </p:nvCxnSpPr>
        <p:spPr>
          <a:xfrm>
            <a:off x="480382" y="2595184"/>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hape 146"/>
          <p:cNvCxnSpPr/>
          <p:nvPr/>
        </p:nvCxnSpPr>
        <p:spPr>
          <a:xfrm>
            <a:off x="480382" y="3842960"/>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hape 150"/>
          <p:cNvCxnSpPr/>
          <p:nvPr/>
        </p:nvCxnSpPr>
        <p:spPr>
          <a:xfrm>
            <a:off x="480382" y="5106471"/>
            <a:ext cx="112544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Shape 151"/>
          <p:cNvSpPr/>
          <p:nvPr/>
        </p:nvSpPr>
        <p:spPr>
          <a:xfrm>
            <a:off x="457200" y="5316839"/>
            <a:ext cx="2828093" cy="85386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Bef>
                <a:spcPts val="1000"/>
              </a:spcBef>
            </a:pPr>
            <a:endParaRPr sz="1400" dirty="0">
              <a:solidFill>
                <a:prstClr val="white"/>
              </a:solidFill>
              <a:sym typeface="Arial"/>
            </a:endParaRPr>
          </a:p>
        </p:txBody>
      </p:sp>
      <p:sp>
        <p:nvSpPr>
          <p:cNvPr id="22" name="Text Placeholder 2"/>
          <p:cNvSpPr>
            <a:spLocks noGrp="1"/>
          </p:cNvSpPr>
          <p:nvPr>
            <p:ph type="body" sz="quarter" idx="28"/>
          </p:nvPr>
        </p:nvSpPr>
        <p:spPr>
          <a:xfrm>
            <a:off x="533400" y="15240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8067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405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5321300"/>
            <a:ext cx="2705100" cy="8382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1"/>
          <p:cNvSpPr>
            <a:spLocks noGrp="1"/>
          </p:cNvSpPr>
          <p:nvPr>
            <p:ph type="body" sz="quarter" idx="36"/>
          </p:nvPr>
        </p:nvSpPr>
        <p:spPr>
          <a:xfrm>
            <a:off x="3543300" y="14859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1" name="Text Placeholder 31"/>
          <p:cNvSpPr>
            <a:spLocks noGrp="1"/>
          </p:cNvSpPr>
          <p:nvPr>
            <p:ph type="body" sz="quarter" idx="37"/>
          </p:nvPr>
        </p:nvSpPr>
        <p:spPr>
          <a:xfrm>
            <a:off x="3543300" y="28194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2" name="Text Placeholder 31"/>
          <p:cNvSpPr>
            <a:spLocks noGrp="1"/>
          </p:cNvSpPr>
          <p:nvPr>
            <p:ph type="body" sz="quarter" idx="38"/>
          </p:nvPr>
        </p:nvSpPr>
        <p:spPr>
          <a:xfrm>
            <a:off x="3543300" y="40386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ext Placeholder 31"/>
          <p:cNvSpPr>
            <a:spLocks noGrp="1"/>
          </p:cNvSpPr>
          <p:nvPr>
            <p:ph type="body" sz="quarter" idx="39"/>
          </p:nvPr>
        </p:nvSpPr>
        <p:spPr>
          <a:xfrm>
            <a:off x="3543300" y="5321300"/>
            <a:ext cx="8216900" cy="889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74120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Buckets with boxes horizontal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35"/>
          <p:cNvSpPr/>
          <p:nvPr/>
        </p:nvSpPr>
        <p:spPr>
          <a:xfrm>
            <a:off x="457199" y="1515535"/>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10" name="Shape 143"/>
          <p:cNvSpPr/>
          <p:nvPr/>
        </p:nvSpPr>
        <p:spPr>
          <a:xfrm>
            <a:off x="457199" y="2591860"/>
            <a:ext cx="2828093" cy="678308"/>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11" name="Shape 147"/>
          <p:cNvSpPr/>
          <p:nvPr/>
        </p:nvSpPr>
        <p:spPr>
          <a:xfrm>
            <a:off x="457199" y="3614073"/>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cxnSp>
        <p:nvCxnSpPr>
          <p:cNvPr id="12" name="Shape 142"/>
          <p:cNvCxnSpPr/>
          <p:nvPr/>
        </p:nvCxnSpPr>
        <p:spPr>
          <a:xfrm>
            <a:off x="480381" y="2404684"/>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4" name="Shape 146"/>
          <p:cNvCxnSpPr/>
          <p:nvPr/>
        </p:nvCxnSpPr>
        <p:spPr>
          <a:xfrm>
            <a:off x="480381" y="3452435"/>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5" name="Shape 150"/>
          <p:cNvCxnSpPr/>
          <p:nvPr/>
        </p:nvCxnSpPr>
        <p:spPr>
          <a:xfrm>
            <a:off x="480381" y="4487346"/>
            <a:ext cx="11254419"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Shape 151"/>
          <p:cNvSpPr/>
          <p:nvPr/>
        </p:nvSpPr>
        <p:spPr>
          <a:xfrm>
            <a:off x="457199" y="4678664"/>
            <a:ext cx="2828093" cy="678700"/>
          </a:xfrm>
          <a:prstGeom prst="rect">
            <a:avLst/>
          </a:prstGeom>
          <a:solidFill>
            <a:schemeClr val="accent1"/>
          </a:solidFill>
          <a:ln>
            <a:noFill/>
          </a:ln>
        </p:spPr>
        <p:txBody>
          <a:bodyPr lIns="91425" tIns="45700" rIns="91425" bIns="45700" anchor="ctr" anchorCtr="0">
            <a:noAutofit/>
          </a:bodyPr>
          <a:lstStyle/>
          <a:p>
            <a:pPr>
              <a:spcBef>
                <a:spcPts val="1000"/>
              </a:spcBef>
            </a:pPr>
            <a:endParaRPr sz="1400" dirty="0">
              <a:solidFill>
                <a:prstClr val="white"/>
              </a:solidFill>
              <a:sym typeface="Arial"/>
            </a:endParaRPr>
          </a:p>
        </p:txBody>
      </p:sp>
      <p:sp>
        <p:nvSpPr>
          <p:cNvPr id="22"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 name="Text Placeholder 2"/>
          <p:cNvSpPr>
            <a:spLocks noGrp="1"/>
          </p:cNvSpPr>
          <p:nvPr>
            <p:ph type="body" sz="quarter" idx="28"/>
          </p:nvPr>
        </p:nvSpPr>
        <p:spPr>
          <a:xfrm>
            <a:off x="533400" y="15240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3" name="Text Placeholder 2"/>
          <p:cNvSpPr>
            <a:spLocks noGrp="1"/>
          </p:cNvSpPr>
          <p:nvPr>
            <p:ph type="body" sz="quarter" idx="29"/>
          </p:nvPr>
        </p:nvSpPr>
        <p:spPr>
          <a:xfrm>
            <a:off x="533400" y="2590800"/>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4" name="Text Placeholder 2"/>
          <p:cNvSpPr>
            <a:spLocks noGrp="1"/>
          </p:cNvSpPr>
          <p:nvPr>
            <p:ph type="body" sz="quarter" idx="30"/>
          </p:nvPr>
        </p:nvSpPr>
        <p:spPr>
          <a:xfrm>
            <a:off x="533400" y="36290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5" name="Text Placeholder 2"/>
          <p:cNvSpPr>
            <a:spLocks noGrp="1"/>
          </p:cNvSpPr>
          <p:nvPr>
            <p:ph type="body" sz="quarter" idx="31"/>
          </p:nvPr>
        </p:nvSpPr>
        <p:spPr>
          <a:xfrm>
            <a:off x="533400" y="4695825"/>
            <a:ext cx="2705100" cy="65722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1"/>
          <p:cNvSpPr>
            <a:spLocks noGrp="1"/>
          </p:cNvSpPr>
          <p:nvPr>
            <p:ph type="body" sz="quarter" idx="36"/>
          </p:nvPr>
        </p:nvSpPr>
        <p:spPr>
          <a:xfrm>
            <a:off x="3543300" y="14859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4" name="Text Placeholder 31"/>
          <p:cNvSpPr>
            <a:spLocks noGrp="1"/>
          </p:cNvSpPr>
          <p:nvPr>
            <p:ph type="body" sz="quarter" idx="37"/>
          </p:nvPr>
        </p:nvSpPr>
        <p:spPr>
          <a:xfrm>
            <a:off x="3543300" y="25400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5" name="Text Placeholder 31"/>
          <p:cNvSpPr>
            <a:spLocks noGrp="1"/>
          </p:cNvSpPr>
          <p:nvPr>
            <p:ph type="body" sz="quarter" idx="38"/>
          </p:nvPr>
        </p:nvSpPr>
        <p:spPr>
          <a:xfrm>
            <a:off x="3543300" y="35814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6" name="Text Placeholder 31"/>
          <p:cNvSpPr>
            <a:spLocks noGrp="1"/>
          </p:cNvSpPr>
          <p:nvPr>
            <p:ph type="body" sz="quarter" idx="39"/>
          </p:nvPr>
        </p:nvSpPr>
        <p:spPr>
          <a:xfrm>
            <a:off x="3543300" y="4635500"/>
            <a:ext cx="8216900" cy="762000"/>
          </a:xfrm>
        </p:spPr>
        <p:txBody>
          <a:bodyPr anchor="ctr" anchorCtr="0"/>
          <a:lstStyle>
            <a:lvl1pPr>
              <a:defRPr sz="1100"/>
            </a:lvl1pPr>
            <a:lvl2pPr>
              <a:defRPr sz="11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1125921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3366" cy="4347652"/>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2" name="Shape 164"/>
          <p:cNvCxnSpPr/>
          <p:nvPr/>
        </p:nvCxnSpPr>
        <p:spPr>
          <a:xfrm>
            <a:off x="464796" y="1738243"/>
            <a:ext cx="4629718"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20" name="Text Placeholder 17"/>
          <p:cNvSpPr>
            <a:spLocks noGrp="1"/>
          </p:cNvSpPr>
          <p:nvPr>
            <p:ph type="body" sz="quarter" idx="29"/>
          </p:nvPr>
        </p:nvSpPr>
        <p:spPr>
          <a:xfrm>
            <a:off x="635000" y="1816100"/>
            <a:ext cx="4318000" cy="43434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2" name="Text Placeholder 2"/>
          <p:cNvSpPr>
            <a:spLocks noGrp="1"/>
          </p:cNvSpPr>
          <p:nvPr>
            <p:ph type="body" sz="quarter" idx="31"/>
          </p:nvPr>
        </p:nvSpPr>
        <p:spPr>
          <a:xfrm>
            <a:off x="6413500" y="1828800"/>
            <a:ext cx="5359400" cy="4343400"/>
          </a:xfrm>
        </p:spPr>
        <p:txBody>
          <a:bodyPr anchor="ctr" anchorCtr="0"/>
          <a:lstStyle>
            <a:lvl1pPr>
              <a:defRPr sz="1400"/>
            </a:lvl1pPr>
            <a:lvl2pPr>
              <a:defRPr sz="14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1439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56"/>
          <p:cNvSpPr/>
          <p:nvPr/>
        </p:nvSpPr>
        <p:spPr>
          <a:xfrm>
            <a:off x="457200" y="1828801"/>
            <a:ext cx="5314256" cy="3505199"/>
          </a:xfrm>
          <a:prstGeom prst="homePlate">
            <a:avLst>
              <a:gd name="adj" fmla="val 16894"/>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2" name="Shape 164"/>
          <p:cNvCxnSpPr/>
          <p:nvPr/>
        </p:nvCxnSpPr>
        <p:spPr>
          <a:xfrm>
            <a:off x="464798" y="1738244"/>
            <a:ext cx="4707277" cy="0"/>
          </a:xfrm>
          <a:prstGeom prst="straightConnector1">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6"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7" name="Text Placeholder 2"/>
          <p:cNvSpPr>
            <a:spLocks noGrp="1"/>
          </p:cNvSpPr>
          <p:nvPr>
            <p:ph type="body" sz="quarter" idx="28"/>
          </p:nvPr>
        </p:nvSpPr>
        <p:spPr>
          <a:xfrm>
            <a:off x="457200" y="1371600"/>
            <a:ext cx="4714875" cy="314325"/>
          </a:xfrm>
        </p:spPr>
        <p:txBody>
          <a:bodyPr anchor="b" anchorCtr="0"/>
          <a:lstStyle>
            <a:lvl1pPr marL="0" indent="0">
              <a:buFontTx/>
              <a:buNone/>
              <a:defRPr sz="1400"/>
            </a:lvl1pPr>
          </a:lstStyle>
          <a:p>
            <a:pPr lvl="0"/>
            <a:r>
              <a:rPr lang="en-US" dirty="0"/>
              <a:t>Click to edit Master text styles</a:t>
            </a:r>
          </a:p>
        </p:txBody>
      </p:sp>
      <p:sp>
        <p:nvSpPr>
          <p:cNvPr id="19" name="Text Placeholder 17"/>
          <p:cNvSpPr>
            <a:spLocks noGrp="1"/>
          </p:cNvSpPr>
          <p:nvPr>
            <p:ph type="body" sz="quarter" idx="29"/>
          </p:nvPr>
        </p:nvSpPr>
        <p:spPr>
          <a:xfrm>
            <a:off x="635000" y="1816100"/>
            <a:ext cx="4318000" cy="3517900"/>
          </a:xfrm>
        </p:spPr>
        <p:txBody>
          <a:bodyPr anchor="ctr" anchorCtr="0"/>
          <a:lstStyle>
            <a:lvl1pPr marL="285750" indent="-285750">
              <a:defRPr lang="en-US" sz="1400" kern="1200" baseline="0" dirty="0" smtClean="0">
                <a:solidFill>
                  <a:schemeClr val="bg1"/>
                </a:solidFill>
                <a:latin typeface="+mn-lt"/>
                <a:ea typeface="+mn-ea"/>
                <a:cs typeface="+mn-cs"/>
              </a:defRPr>
            </a:lvl1pPr>
            <a:lvl2pPr>
              <a:defRPr lang="en-US" sz="1400" kern="1200" baseline="0" dirty="0" smtClean="0">
                <a:solidFill>
                  <a:schemeClr val="bg1"/>
                </a:solidFill>
                <a:latin typeface="+mn-lt"/>
                <a:ea typeface="+mn-ea"/>
                <a:cs typeface="+mn-cs"/>
              </a:defRPr>
            </a:lvl2pPr>
            <a:lvl3pPr>
              <a:defRPr baseline="0">
                <a:solidFill>
                  <a:schemeClr val="bg1"/>
                </a:solidFill>
              </a:defRPr>
            </a:lvl3pPr>
            <a:lvl4pPr>
              <a:defRPr baseline="0">
                <a:solidFill>
                  <a:schemeClr val="bg1"/>
                </a:solidFill>
              </a:defRPr>
            </a:lvl4pPr>
            <a:lvl5pPr>
              <a:defRPr baseline="0">
                <a:solidFill>
                  <a:schemeClr val="bg1"/>
                </a:solidFill>
              </a:defRPr>
            </a:lvl5pPr>
          </a:lstStyle>
          <a:p>
            <a:pPr marL="285750" lvl="0" indent="-285750" algn="l" defTabSz="914400" rtl="0" eaLnBrk="1" latinLnBrk="0" hangingPunct="1">
              <a:lnSpc>
                <a:spcPct val="100000"/>
              </a:lnSpc>
              <a:spcBef>
                <a:spcPts val="1000"/>
              </a:spcBef>
              <a:buFont typeface="Wingdings" panose="05000000000000000000" pitchFamily="2" charset="2"/>
              <a:buChar char="§"/>
            </a:pPr>
            <a:r>
              <a:rPr lang="en-US" dirty="0"/>
              <a:t>Click to edit Master text styles</a:t>
            </a:r>
          </a:p>
          <a:p>
            <a:pPr lvl="1"/>
            <a:r>
              <a:rPr lang="en-US" dirty="0"/>
              <a:t>Second level</a:t>
            </a:r>
          </a:p>
        </p:txBody>
      </p:sp>
      <p:sp>
        <p:nvSpPr>
          <p:cNvPr id="25" name="Text Placeholder 23"/>
          <p:cNvSpPr>
            <a:spLocks noGrp="1"/>
          </p:cNvSpPr>
          <p:nvPr>
            <p:ph type="body" sz="quarter" idx="31"/>
          </p:nvPr>
        </p:nvSpPr>
        <p:spPr>
          <a:xfrm>
            <a:off x="6388100" y="1816100"/>
            <a:ext cx="5397500" cy="3530600"/>
          </a:xfrm>
        </p:spPr>
        <p:txBody>
          <a:bodyPr anchor="ctr" anchorCtr="0"/>
          <a:lstStyle>
            <a:lvl1pPr>
              <a:defRPr sz="1400"/>
            </a:lvl1pPr>
            <a:lvl2pPr>
              <a:defRPr sz="14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758544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hree Key Points and Message">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6" name="Group 5"/>
          <p:cNvGrpSpPr/>
          <p:nvPr userDrawn="1"/>
        </p:nvGrpSpPr>
        <p:grpSpPr>
          <a:xfrm>
            <a:off x="452761" y="1515533"/>
            <a:ext cx="11280149" cy="4661429"/>
            <a:chOff x="511837" y="1515533"/>
            <a:chExt cx="8174963" cy="4661429"/>
          </a:xfrm>
        </p:grpSpPr>
        <p:sp>
          <p:nvSpPr>
            <p:cNvPr id="9" name="Shape 166"/>
            <p:cNvSpPr/>
            <p:nvPr/>
          </p:nvSpPr>
          <p:spPr>
            <a:xfrm>
              <a:off x="521957" y="1515533"/>
              <a:ext cx="3821443" cy="4660920"/>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Shape 167"/>
            <p:cNvSpPr/>
            <p:nvPr userDrawn="1"/>
          </p:nvSpPr>
          <p:spPr>
            <a:xfrm>
              <a:off x="511837" y="1515533"/>
              <a:ext cx="3286903" cy="4660920"/>
            </a:xfrm>
            <a:prstGeom prst="rect">
              <a:avLst/>
            </a:prstGeom>
            <a:solidFill>
              <a:schemeClr val="bg1">
                <a:lumMod val="95000"/>
              </a:schemeClr>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grpSp>
          <p:nvGrpSpPr>
            <p:cNvPr id="11" name="Shape 174"/>
            <p:cNvGrpSpPr/>
            <p:nvPr/>
          </p:nvGrpSpPr>
          <p:grpSpPr>
            <a:xfrm>
              <a:off x="620343" y="3057158"/>
              <a:ext cx="2984246" cy="1563757"/>
              <a:chOff x="620343" y="3048691"/>
              <a:chExt cx="3094405" cy="1563757"/>
            </a:xfrm>
          </p:grpSpPr>
          <p:cxnSp>
            <p:nvCxnSpPr>
              <p:cNvPr id="18" name="Shape 175"/>
              <p:cNvCxnSpPr/>
              <p:nvPr/>
            </p:nvCxnSpPr>
            <p:spPr>
              <a:xfrm>
                <a:off x="620343" y="3048691"/>
                <a:ext cx="3094405" cy="0"/>
              </a:xfrm>
              <a:prstGeom prst="straightConnector1">
                <a:avLst/>
              </a:prstGeom>
              <a:noFill/>
              <a:ln w="12700" cap="rnd">
                <a:solidFill>
                  <a:srgbClr val="ABACAF"/>
                </a:solidFill>
                <a:prstDash val="dot"/>
                <a:round/>
                <a:headEnd type="none" w="med" len="med"/>
                <a:tailEnd type="none" w="med" len="med"/>
              </a:ln>
            </p:spPr>
          </p:cxnSp>
          <p:cxnSp>
            <p:nvCxnSpPr>
              <p:cNvPr id="19" name="Shape 176"/>
              <p:cNvCxnSpPr/>
              <p:nvPr/>
            </p:nvCxnSpPr>
            <p:spPr>
              <a:xfrm>
                <a:off x="620343" y="4612448"/>
                <a:ext cx="3094405" cy="0"/>
              </a:xfrm>
              <a:prstGeom prst="straightConnector1">
                <a:avLst/>
              </a:prstGeom>
              <a:noFill/>
              <a:ln w="12700" cap="rnd">
                <a:solidFill>
                  <a:srgbClr val="ABACAF"/>
                </a:solidFill>
                <a:prstDash val="dot"/>
                <a:round/>
                <a:headEnd type="none" w="med" len="med"/>
                <a:tailEnd type="none" w="med" len="med"/>
              </a:ln>
            </p:spPr>
          </p:cxnSp>
        </p:grpSp>
        <p:sp>
          <p:nvSpPr>
            <p:cNvPr id="16" name="Shape 275"/>
            <p:cNvSpPr txBox="1">
              <a:spLocks/>
            </p:cNvSpPr>
            <p:nvPr/>
          </p:nvSpPr>
          <p:spPr>
            <a:xfrm>
              <a:off x="4822506" y="3843130"/>
              <a:ext cx="3864294" cy="2333832"/>
            </a:xfrm>
            <a:prstGeom prst="rect">
              <a:avLst/>
            </a:prstGeom>
            <a:solidFill>
              <a:schemeClr val="accent1"/>
            </a:solidFill>
            <a:ln>
              <a:noFill/>
            </a:ln>
          </p:spPr>
          <p:txBody>
            <a:bodyPr vert="horz" lIns="91425" tIns="91425" rIns="91425" bIns="91425" rtlCol="0" anchor="ctr" anchorCtr="1">
              <a:normAutofit/>
            </a:bodyPr>
            <a:lstStyle>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grpSp>
      <p:sp>
        <p:nvSpPr>
          <p:cNvPr id="21" name="Text Placeholder 21"/>
          <p:cNvSpPr>
            <a:spLocks noGrp="1"/>
          </p:cNvSpPr>
          <p:nvPr>
            <p:ph type="body" sz="quarter" idx="28"/>
          </p:nvPr>
        </p:nvSpPr>
        <p:spPr>
          <a:xfrm>
            <a:off x="590550" y="158115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2" name="Picture Placeholder 30"/>
          <p:cNvSpPr>
            <a:spLocks noGrp="1"/>
          </p:cNvSpPr>
          <p:nvPr>
            <p:ph type="pic" sz="quarter" idx="31"/>
          </p:nvPr>
        </p:nvSpPr>
        <p:spPr>
          <a:xfrm>
            <a:off x="6400800" y="1504950"/>
            <a:ext cx="5334000" cy="2333625"/>
          </a:xfrm>
        </p:spPr>
        <p:txBody>
          <a:bodyPr/>
          <a:lstStyle/>
          <a:p>
            <a:endParaRPr lang="en-US"/>
          </a:p>
        </p:txBody>
      </p:sp>
      <p:sp>
        <p:nvSpPr>
          <p:cNvPr id="23" name="Text Placeholder 32"/>
          <p:cNvSpPr>
            <a:spLocks noGrp="1"/>
          </p:cNvSpPr>
          <p:nvPr>
            <p:ph type="body" sz="quarter" idx="32"/>
          </p:nvPr>
        </p:nvSpPr>
        <p:spPr>
          <a:xfrm>
            <a:off x="6400800" y="43656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24" name="Text Placeholder 21"/>
          <p:cNvSpPr>
            <a:spLocks noGrp="1"/>
          </p:cNvSpPr>
          <p:nvPr>
            <p:ph type="body" sz="quarter" idx="33"/>
          </p:nvPr>
        </p:nvSpPr>
        <p:spPr>
          <a:xfrm>
            <a:off x="590550" y="31623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5" name="Text Placeholder 21"/>
          <p:cNvSpPr>
            <a:spLocks noGrp="1"/>
          </p:cNvSpPr>
          <p:nvPr>
            <p:ph type="body" sz="quarter" idx="34"/>
          </p:nvPr>
        </p:nvSpPr>
        <p:spPr>
          <a:xfrm>
            <a:off x="590550" y="4724400"/>
            <a:ext cx="4162425" cy="137160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Tree>
    <p:custDataLst>
      <p:tags r:id="rId1"/>
    </p:custDataLst>
    <p:extLst>
      <p:ext uri="{BB962C8B-B14F-4D97-AF65-F5344CB8AC3E}">
        <p14:creationId xmlns:p14="http://schemas.microsoft.com/office/powerpoint/2010/main" val="1022466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ree Key Points and Message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166"/>
          <p:cNvSpPr/>
          <p:nvPr/>
        </p:nvSpPr>
        <p:spPr>
          <a:xfrm>
            <a:off x="482599" y="1515533"/>
            <a:ext cx="5153319" cy="3818467"/>
          </a:xfrm>
          <a:prstGeom prst="homePlate">
            <a:avLst>
              <a:gd name="adj" fmla="val 15686"/>
            </a:avLst>
          </a:prstGeom>
          <a:solidFill>
            <a:schemeClr val="accent1"/>
          </a:solidFill>
          <a:ln>
            <a:noFill/>
          </a:ln>
        </p:spPr>
        <p:txBody>
          <a:bodyPr lIns="91425" tIns="45700" rIns="91425" bIns="45700" anchor="ctr" anchorCtr="0">
            <a:noAutofit/>
          </a:bodyPr>
          <a:lstStyle/>
          <a:p>
            <a:pPr algn="ctr"/>
            <a:endParaRPr dirty="0">
              <a:solidFill>
                <a:prstClr val="white"/>
              </a:solidFill>
              <a:ea typeface="Arial"/>
              <a:cs typeface="Arial"/>
              <a:sym typeface="Arial"/>
            </a:endParaRPr>
          </a:p>
        </p:txBody>
      </p:sp>
      <p:sp>
        <p:nvSpPr>
          <p:cNvPr id="10" name="Shape 167"/>
          <p:cNvSpPr/>
          <p:nvPr/>
        </p:nvSpPr>
        <p:spPr>
          <a:xfrm>
            <a:off x="469900" y="1515533"/>
            <a:ext cx="4548230" cy="3818467"/>
          </a:xfrm>
          <a:prstGeom prst="rect">
            <a:avLst/>
          </a:prstGeom>
          <a:solidFill>
            <a:schemeClr val="bg1">
              <a:lumMod val="95000"/>
            </a:schemeClr>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11" name="Shape 175"/>
          <p:cNvCxnSpPr/>
          <p:nvPr/>
        </p:nvCxnSpPr>
        <p:spPr>
          <a:xfrm>
            <a:off x="616747" y="2771408"/>
            <a:ext cx="4113206" cy="0"/>
          </a:xfrm>
          <a:prstGeom prst="straightConnector1">
            <a:avLst/>
          </a:prstGeom>
          <a:noFill/>
          <a:ln w="12700" cap="rnd">
            <a:solidFill>
              <a:srgbClr val="ABACAF"/>
            </a:solidFill>
            <a:prstDash val="dot"/>
            <a:round/>
            <a:headEnd type="none" w="med" len="med"/>
            <a:tailEnd type="none" w="med" len="med"/>
          </a:ln>
        </p:spPr>
      </p:cxnSp>
      <p:cxnSp>
        <p:nvCxnSpPr>
          <p:cNvPr id="12" name="Shape 176"/>
          <p:cNvCxnSpPr/>
          <p:nvPr/>
        </p:nvCxnSpPr>
        <p:spPr>
          <a:xfrm>
            <a:off x="616747" y="4049415"/>
            <a:ext cx="4113206" cy="0"/>
          </a:xfrm>
          <a:prstGeom prst="straightConnector1">
            <a:avLst/>
          </a:prstGeom>
          <a:noFill/>
          <a:ln w="12700" cap="rnd">
            <a:solidFill>
              <a:srgbClr val="ABACAF"/>
            </a:solidFill>
            <a:prstDash val="dot"/>
            <a:round/>
            <a:headEnd type="none" w="med" len="med"/>
            <a:tailEnd type="none" w="med" len="med"/>
          </a:ln>
        </p:spPr>
      </p:cxnSp>
      <p:sp>
        <p:nvSpPr>
          <p:cNvPr id="18" name="Shape 275"/>
          <p:cNvSpPr txBox="1">
            <a:spLocks/>
          </p:cNvSpPr>
          <p:nvPr/>
        </p:nvSpPr>
        <p:spPr>
          <a:xfrm>
            <a:off x="6400800" y="3843130"/>
            <a:ext cx="5334000" cy="1490870"/>
          </a:xfrm>
          <a:prstGeom prst="rect">
            <a:avLst/>
          </a:prstGeom>
          <a:solidFill>
            <a:schemeClr val="accent1"/>
          </a:solidFill>
          <a:ln>
            <a:noFill/>
          </a:ln>
        </p:spPr>
        <p:txBody>
          <a:bodyPr vert="horz" lIns="91425" tIns="91425" rIns="91425" bIns="91425" rtlCol="0" anchor="ctr" anchorCtr="1">
            <a:normAutofit/>
          </a:bodyPr>
          <a:lstStyle>
            <a:defPPr>
              <a:defRPr lang="en-US"/>
            </a:defPPr>
            <a:lvl1pPr lvl="0" indent="0">
              <a:lnSpc>
                <a:spcPct val="100000"/>
              </a:lnSpc>
              <a:spcBef>
                <a:spcPts val="500"/>
              </a:spcBef>
              <a:buClr>
                <a:schemeClr val="lt1"/>
              </a:buClr>
              <a:buFont typeface="Arial"/>
              <a:buNone/>
              <a:defRPr sz="1600" baseline="0">
                <a:solidFill>
                  <a:schemeClr val="bg1"/>
                </a:solidFill>
              </a:defRPr>
            </a:lvl1pPr>
            <a:lvl2pPr marL="628650" indent="-295275">
              <a:lnSpc>
                <a:spcPct val="100000"/>
              </a:lnSpc>
              <a:spcBef>
                <a:spcPts val="300"/>
              </a:spcBef>
              <a:buFont typeface="Arial" panose="020B0604020202020204" pitchFamily="34" charset="0"/>
              <a:buChar char="–"/>
              <a:defRPr baseline="0">
                <a:solidFill>
                  <a:schemeClr val="tx2"/>
                </a:solidFill>
              </a:defRPr>
            </a:lvl2pPr>
            <a:lvl3pPr indent="-285750">
              <a:lnSpc>
                <a:spcPct val="100000"/>
              </a:lnSpc>
              <a:spcBef>
                <a:spcPts val="300"/>
              </a:spcBef>
              <a:buFont typeface="Wingdings" panose="05000000000000000000" pitchFamily="2" charset="2"/>
              <a:buChar char="§"/>
              <a:defRPr baseline="0">
                <a:solidFill>
                  <a:schemeClr val="tx2"/>
                </a:solidFill>
              </a:defRPr>
            </a:lvl3pPr>
            <a:lvl4pPr marL="1200150" indent="-228600">
              <a:lnSpc>
                <a:spcPct val="100000"/>
              </a:lnSpc>
              <a:spcBef>
                <a:spcPts val="300"/>
              </a:spcBef>
              <a:buFont typeface="Arial" panose="020B0604020202020204" pitchFamily="34" charset="0"/>
              <a:buChar char="–"/>
              <a:defRPr sz="1600" baseline="0">
                <a:solidFill>
                  <a:schemeClr val="tx2"/>
                </a:solidFill>
              </a:defRPr>
            </a:lvl4pPr>
            <a:lvl5pPr marL="1428750" indent="-228600">
              <a:lnSpc>
                <a:spcPct val="100000"/>
              </a:lnSpc>
              <a:spcBef>
                <a:spcPts val="30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23" name="Text Placeholder 21"/>
          <p:cNvSpPr>
            <a:spLocks noGrp="1"/>
          </p:cNvSpPr>
          <p:nvPr>
            <p:ph type="body" sz="quarter" idx="28"/>
          </p:nvPr>
        </p:nvSpPr>
        <p:spPr>
          <a:xfrm>
            <a:off x="590550" y="15811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8" name="Text Placeholder 21"/>
          <p:cNvSpPr>
            <a:spLocks noGrp="1"/>
          </p:cNvSpPr>
          <p:nvPr>
            <p:ph type="body" sz="quarter" idx="29"/>
          </p:nvPr>
        </p:nvSpPr>
        <p:spPr>
          <a:xfrm>
            <a:off x="590550" y="287655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29" name="Text Placeholder 21"/>
          <p:cNvSpPr>
            <a:spLocks noGrp="1"/>
          </p:cNvSpPr>
          <p:nvPr>
            <p:ph type="body" sz="quarter" idx="30"/>
          </p:nvPr>
        </p:nvSpPr>
        <p:spPr>
          <a:xfrm>
            <a:off x="590550" y="4191000"/>
            <a:ext cx="4162425" cy="1085850"/>
          </a:xfrm>
        </p:spPr>
        <p:txBody>
          <a:bodyPr anchor="ctr" anchorCtr="0"/>
          <a:lstStyle>
            <a:lvl1pPr marL="0" indent="0" algn="l" defTabSz="914400" rtl="0" eaLnBrk="1" latinLnBrk="0" hangingPunct="1">
              <a:lnSpc>
                <a:spcPct val="100000"/>
              </a:lnSpc>
              <a:spcBef>
                <a:spcPts val="1000"/>
              </a:spcBef>
              <a:buFont typeface="Wingdings" panose="05000000000000000000" pitchFamily="2" charset="2"/>
              <a:buNone/>
              <a:defRPr lang="en-US" sz="1400" kern="1200" baseline="0" dirty="0" smtClean="0">
                <a:solidFill>
                  <a:schemeClr val="tx2"/>
                </a:solidFill>
                <a:latin typeface="+mn-lt"/>
                <a:ea typeface="+mn-ea"/>
                <a:cs typeface="+mn-cs"/>
              </a:defRPr>
            </a:lvl1pPr>
            <a:lvl2pPr>
              <a:defRPr lang="en-US" sz="1200" kern="1200" baseline="0" dirty="0" smtClean="0">
                <a:solidFill>
                  <a:schemeClr val="tx2"/>
                </a:solidFill>
                <a:latin typeface="+mn-lt"/>
                <a:ea typeface="+mn-ea"/>
                <a:cs typeface="+mn-cs"/>
              </a:defRPr>
            </a:lvl2pPr>
          </a:lstStyle>
          <a:p>
            <a:pPr lvl="0"/>
            <a:r>
              <a:rPr lang="en-US" dirty="0"/>
              <a:t>Click to edit Master text styles</a:t>
            </a:r>
          </a:p>
          <a:p>
            <a:pPr marL="285750" lvl="1" indent="-285750" algn="l" defTabSz="914400" rtl="0" eaLnBrk="1" latinLnBrk="0" hangingPunct="1">
              <a:lnSpc>
                <a:spcPct val="100000"/>
              </a:lnSpc>
              <a:spcBef>
                <a:spcPts val="600"/>
              </a:spcBef>
              <a:buFont typeface="Wingdings" panose="05000000000000000000" pitchFamily="2" charset="2"/>
              <a:buChar char="§"/>
            </a:pPr>
            <a:r>
              <a:rPr lang="en-US" dirty="0"/>
              <a:t>Second level</a:t>
            </a:r>
          </a:p>
        </p:txBody>
      </p:sp>
      <p:sp>
        <p:nvSpPr>
          <p:cNvPr id="31" name="Picture Placeholder 30"/>
          <p:cNvSpPr>
            <a:spLocks noGrp="1"/>
          </p:cNvSpPr>
          <p:nvPr>
            <p:ph type="pic" sz="quarter" idx="31"/>
          </p:nvPr>
        </p:nvSpPr>
        <p:spPr>
          <a:xfrm>
            <a:off x="6400800" y="1504950"/>
            <a:ext cx="5334000" cy="2333625"/>
          </a:xfrm>
        </p:spPr>
        <p:txBody>
          <a:bodyPr/>
          <a:lstStyle/>
          <a:p>
            <a:endParaRPr lang="en-US"/>
          </a:p>
        </p:txBody>
      </p:sp>
      <p:sp>
        <p:nvSpPr>
          <p:cNvPr id="33" name="Text Placeholder 32"/>
          <p:cNvSpPr>
            <a:spLocks noGrp="1"/>
          </p:cNvSpPr>
          <p:nvPr>
            <p:ph type="body" sz="quarter" idx="32"/>
          </p:nvPr>
        </p:nvSpPr>
        <p:spPr>
          <a:xfrm>
            <a:off x="6400800" y="3933825"/>
            <a:ext cx="5334000" cy="1276350"/>
          </a:xfrm>
        </p:spPr>
        <p:txBody>
          <a:bodyPr anchor="ctr" anchorCtr="0"/>
          <a:lstStyle>
            <a:lvl1pPr marL="0" indent="0" algn="ctr">
              <a:buFontTx/>
              <a:buNone/>
              <a:defRPr sz="1600" baseline="0">
                <a:solidFill>
                  <a:schemeClr val="bg1"/>
                </a:solidFill>
              </a:defRPr>
            </a:lvl1pPr>
          </a:lstStyle>
          <a:p>
            <a:pPr lvl="0"/>
            <a:r>
              <a:rPr lang="en-US" dirty="0"/>
              <a:t>Click to edit Master text styles</a:t>
            </a:r>
          </a:p>
        </p:txBody>
      </p:sp>
      <p:sp>
        <p:nvSpPr>
          <p:cNvPr id="3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76430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ree Key Point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9"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10"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11" name="Shape 187"/>
          <p:cNvSpPr/>
          <p:nvPr userDrawn="1"/>
        </p:nvSpPr>
        <p:spPr>
          <a:xfrm rot="5400000">
            <a:off x="1964298" y="3381291"/>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2" name="Shape 188"/>
          <p:cNvSpPr/>
          <p:nvPr userDrawn="1"/>
        </p:nvSpPr>
        <p:spPr>
          <a:xfrm rot="5400000">
            <a:off x="6050468"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4" name="Shape 192"/>
          <p:cNvSpPr/>
          <p:nvPr userDrawn="1"/>
        </p:nvSpPr>
        <p:spPr>
          <a:xfrm rot="5400000">
            <a:off x="9958103" y="338129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5"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16"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17"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21" name="Text Placeholder 2"/>
          <p:cNvSpPr>
            <a:spLocks noGrp="1"/>
          </p:cNvSpPr>
          <p:nvPr>
            <p:ph type="body" sz="quarter" idx="34"/>
          </p:nvPr>
        </p:nvSpPr>
        <p:spPr>
          <a:xfrm>
            <a:off x="371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2" name="Text Placeholder 2"/>
          <p:cNvSpPr>
            <a:spLocks noGrp="1"/>
          </p:cNvSpPr>
          <p:nvPr>
            <p:ph type="body" sz="quarter" idx="35"/>
          </p:nvPr>
        </p:nvSpPr>
        <p:spPr>
          <a:xfrm>
            <a:off x="446722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23" name="Text Placeholder 2"/>
          <p:cNvSpPr>
            <a:spLocks noGrp="1"/>
          </p:cNvSpPr>
          <p:nvPr>
            <p:ph type="body" sz="quarter" idx="36"/>
          </p:nvPr>
        </p:nvSpPr>
        <p:spPr>
          <a:xfrm>
            <a:off x="8372475" y="5341460"/>
            <a:ext cx="3448050" cy="419100"/>
          </a:xfrm>
        </p:spPr>
        <p:txBody>
          <a:bodyPr anchor="ctr" anchorCtr="0"/>
          <a:lstStyle>
            <a:lvl1pPr marL="0" indent="0" algn="ctr">
              <a:buFontTx/>
              <a:buNone/>
              <a:defRPr sz="1600" baseline="0"/>
            </a:lvl1pPr>
          </a:lstStyle>
          <a:p>
            <a:pPr lvl="0"/>
            <a:r>
              <a:rPr lang="en-US" dirty="0"/>
              <a:t>Click to edit Master text styles</a:t>
            </a:r>
          </a:p>
        </p:txBody>
      </p:sp>
      <p:grpSp>
        <p:nvGrpSpPr>
          <p:cNvPr id="2" name="Group 1"/>
          <p:cNvGrpSpPr/>
          <p:nvPr userDrawn="1"/>
        </p:nvGrpSpPr>
        <p:grpSpPr>
          <a:xfrm>
            <a:off x="4149809" y="1506538"/>
            <a:ext cx="4011655" cy="4132262"/>
            <a:chOff x="4149809" y="1506538"/>
            <a:chExt cx="4011655" cy="3903663"/>
          </a:xfrm>
        </p:grpSpPr>
        <p:cxnSp>
          <p:nvCxnSpPr>
            <p:cNvPr id="69" name="Shape 197"/>
            <p:cNvCxnSpPr/>
            <p:nvPr userDrawn="1"/>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70" name="Shape 198"/>
            <p:cNvCxnSpPr/>
            <p:nvPr userDrawn="1"/>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grpSp>
      <p:sp>
        <p:nvSpPr>
          <p:cNvPr id="71" name="Text Placeholder 52"/>
          <p:cNvSpPr>
            <a:spLocks noGrp="1"/>
          </p:cNvSpPr>
          <p:nvPr>
            <p:ph type="body" sz="quarter" idx="37"/>
          </p:nvPr>
        </p:nvSpPr>
        <p:spPr>
          <a:xfrm>
            <a:off x="5842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52"/>
          <p:cNvSpPr>
            <a:spLocks noGrp="1"/>
          </p:cNvSpPr>
          <p:nvPr>
            <p:ph type="body" sz="quarter" idx="38"/>
          </p:nvPr>
        </p:nvSpPr>
        <p:spPr>
          <a:xfrm>
            <a:off x="4584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3" name="Text Placeholder 52"/>
          <p:cNvSpPr>
            <a:spLocks noGrp="1"/>
          </p:cNvSpPr>
          <p:nvPr>
            <p:ph type="body" sz="quarter" idx="39"/>
          </p:nvPr>
        </p:nvSpPr>
        <p:spPr>
          <a:xfrm>
            <a:off x="8521700" y="2032000"/>
            <a:ext cx="3187700" cy="26797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488688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with no pic 1 speaker long pres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grpSp>
        <p:nvGrpSpPr>
          <p:cNvPr id="20" name="Group 19"/>
          <p:cNvGrpSpPr/>
          <p:nvPr userDrawn="1"/>
        </p:nvGrpSpPr>
        <p:grpSpPr>
          <a:xfrm>
            <a:off x="454818" y="2135349"/>
            <a:ext cx="1017365" cy="520285"/>
            <a:chOff x="2259013" y="4716463"/>
            <a:chExt cx="1322387" cy="676275"/>
          </a:xfrm>
        </p:grpSpPr>
        <p:sp>
          <p:nvSpPr>
            <p:cNvPr id="2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910967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hree Key Point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3" name="Shape 197"/>
          <p:cNvCxnSpPr/>
          <p:nvPr/>
        </p:nvCxnSpPr>
        <p:spPr>
          <a:xfrm>
            <a:off x="4149809" y="1506538"/>
            <a:ext cx="0" cy="3903663"/>
          </a:xfrm>
          <a:prstGeom prst="straightConnector1">
            <a:avLst/>
          </a:prstGeom>
          <a:noFill/>
          <a:ln w="12700" cap="rnd">
            <a:solidFill>
              <a:srgbClr val="ABACAF"/>
            </a:solidFill>
            <a:prstDash val="dot"/>
            <a:round/>
            <a:headEnd type="none" w="med" len="med"/>
            <a:tailEnd type="none" w="med" len="med"/>
          </a:ln>
        </p:spPr>
      </p:cxnSp>
      <p:cxnSp>
        <p:nvCxnSpPr>
          <p:cNvPr id="24" name="Shape 198"/>
          <p:cNvCxnSpPr/>
          <p:nvPr/>
        </p:nvCxnSpPr>
        <p:spPr>
          <a:xfrm>
            <a:off x="8161464" y="1506538"/>
            <a:ext cx="0" cy="3903663"/>
          </a:xfrm>
          <a:prstGeom prst="straightConnector1">
            <a:avLst/>
          </a:prstGeom>
          <a:noFill/>
          <a:ln w="12700" cap="rnd">
            <a:solidFill>
              <a:srgbClr val="ABACAF"/>
            </a:solidFill>
            <a:prstDash val="dot"/>
            <a:round/>
            <a:headEnd type="none" w="med" len="med"/>
            <a:tailEnd type="none" w="med" len="med"/>
          </a:ln>
        </p:spPr>
      </p:cxnSp>
      <p:sp>
        <p:nvSpPr>
          <p:cNvPr id="2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9" name="Text Placeholder 2"/>
          <p:cNvSpPr>
            <a:spLocks noGrp="1"/>
          </p:cNvSpPr>
          <p:nvPr>
            <p:ph type="body" sz="quarter" idx="34"/>
          </p:nvPr>
        </p:nvSpPr>
        <p:spPr>
          <a:xfrm>
            <a:off x="457200" y="4826000"/>
            <a:ext cx="3409950" cy="419100"/>
          </a:xfrm>
        </p:spPr>
        <p:txBody>
          <a:bodyPr anchor="ctr" anchorCtr="0"/>
          <a:lstStyle>
            <a:lvl1pPr marL="0" indent="0" algn="ctr">
              <a:buFontTx/>
              <a:buNone/>
              <a:defRPr sz="1600" baseline="0"/>
            </a:lvl1pPr>
          </a:lstStyle>
          <a:p>
            <a:pPr lvl="0"/>
            <a:r>
              <a:rPr lang="en-US" dirty="0"/>
              <a:t>Click to edit Master text styles</a:t>
            </a:r>
          </a:p>
        </p:txBody>
      </p:sp>
      <p:sp>
        <p:nvSpPr>
          <p:cNvPr id="40" name="Text Placeholder 2"/>
          <p:cNvSpPr>
            <a:spLocks noGrp="1"/>
          </p:cNvSpPr>
          <p:nvPr>
            <p:ph type="body" sz="quarter" idx="35"/>
          </p:nvPr>
        </p:nvSpPr>
        <p:spPr>
          <a:xfrm>
            <a:off x="4467225" y="4826000"/>
            <a:ext cx="3448050" cy="419100"/>
          </a:xfrm>
        </p:spPr>
        <p:txBody>
          <a:bodyPr anchor="ctr" anchorCtr="0"/>
          <a:lstStyle>
            <a:lvl1pPr marL="0" indent="0" algn="ctr">
              <a:buFontTx/>
              <a:buNone/>
              <a:defRPr sz="1600" baseline="0"/>
            </a:lvl1pPr>
          </a:lstStyle>
          <a:p>
            <a:pPr lvl="0"/>
            <a:r>
              <a:rPr lang="en-US" dirty="0"/>
              <a:t>Click to edit Master text styles</a:t>
            </a:r>
          </a:p>
        </p:txBody>
      </p:sp>
      <p:sp>
        <p:nvSpPr>
          <p:cNvPr id="41" name="Text Placeholder 2"/>
          <p:cNvSpPr>
            <a:spLocks noGrp="1"/>
          </p:cNvSpPr>
          <p:nvPr>
            <p:ph type="body" sz="quarter" idx="36"/>
          </p:nvPr>
        </p:nvSpPr>
        <p:spPr>
          <a:xfrm>
            <a:off x="8562975" y="4826000"/>
            <a:ext cx="3171825" cy="419100"/>
          </a:xfrm>
        </p:spPr>
        <p:txBody>
          <a:bodyPr anchor="ctr" anchorCtr="0"/>
          <a:lstStyle>
            <a:lvl1pPr marL="0" indent="0" algn="ctr">
              <a:buFontTx/>
              <a:buNone/>
              <a:defRPr sz="1600" baseline="0"/>
            </a:lvl1pPr>
          </a:lstStyle>
          <a:p>
            <a:pPr lvl="0"/>
            <a:r>
              <a:rPr lang="en-US" dirty="0"/>
              <a:t>Click to edit Master text styles</a:t>
            </a:r>
          </a:p>
        </p:txBody>
      </p:sp>
      <p:sp>
        <p:nvSpPr>
          <p:cNvPr id="42" name="Shape 288"/>
          <p:cNvSpPr txBox="1">
            <a:spLocks/>
          </p:cNvSpPr>
          <p:nvPr userDrawn="1"/>
        </p:nvSpPr>
        <p:spPr>
          <a:xfrm>
            <a:off x="457200" y="1506538"/>
            <a:ext cx="3422178"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3" name="Shape 289"/>
          <p:cNvSpPr txBox="1">
            <a:spLocks/>
          </p:cNvSpPr>
          <p:nvPr userDrawn="1"/>
        </p:nvSpPr>
        <p:spPr>
          <a:xfrm>
            <a:off x="4459461" y="1506538"/>
            <a:ext cx="3458464"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4" name="Shape 292"/>
          <p:cNvSpPr txBox="1">
            <a:spLocks/>
          </p:cNvSpPr>
          <p:nvPr userDrawn="1"/>
        </p:nvSpPr>
        <p:spPr>
          <a:xfrm>
            <a:off x="8424244" y="1506538"/>
            <a:ext cx="3310556" cy="406929"/>
          </a:xfrm>
          <a:prstGeom prst="rect">
            <a:avLst/>
          </a:prstGeom>
          <a:solidFill>
            <a:schemeClr val="bg1">
              <a:lumMod val="95000"/>
            </a:schemeClr>
          </a:solidFill>
          <a:ln>
            <a:noFill/>
          </a:ln>
        </p:spPr>
        <p:txBody>
          <a:bodyPr vert="horz" lIns="91425" tIns="91425" rIns="91425" bIns="91425" rtlCol="0" anchor="ctr" anchorCtr="0">
            <a:normAutofit/>
          </a:bodyPr>
          <a:lstStyle>
            <a:lvl1pPr indent="0" algn="ctr">
              <a:lnSpc>
                <a:spcPct val="100000"/>
              </a:lnSpc>
              <a:spcBef>
                <a:spcPts val="0"/>
              </a:spcBef>
              <a:buClr>
                <a:schemeClr val="dk1"/>
              </a:buClr>
              <a:buFont typeface="Arial"/>
              <a:buNone/>
              <a:defRPr sz="1400" baseline="0">
                <a:solidFill>
                  <a:schemeClr val="tx2"/>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srgbClr val="333333"/>
              </a:buClr>
            </a:pPr>
            <a:endParaRPr lang="en-US" dirty="0">
              <a:solidFill>
                <a:srgbClr val="333333"/>
              </a:solidFill>
              <a:sym typeface="Arial"/>
            </a:endParaRPr>
          </a:p>
        </p:txBody>
      </p:sp>
      <p:sp>
        <p:nvSpPr>
          <p:cNvPr id="45" name="Shape 187"/>
          <p:cNvSpPr/>
          <p:nvPr userDrawn="1"/>
        </p:nvSpPr>
        <p:spPr>
          <a:xfrm rot="5400000">
            <a:off x="196429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6" name="Shape 188"/>
          <p:cNvSpPr/>
          <p:nvPr userDrawn="1"/>
        </p:nvSpPr>
        <p:spPr>
          <a:xfrm rot="5400000">
            <a:off x="6050468"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7" name="Shape 192"/>
          <p:cNvSpPr/>
          <p:nvPr userDrawn="1"/>
        </p:nvSpPr>
        <p:spPr>
          <a:xfrm rot="5400000">
            <a:off x="9958103" y="2865832"/>
            <a:ext cx="318255" cy="31568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48" name="Text Placeholder 2"/>
          <p:cNvSpPr>
            <a:spLocks noGrp="1"/>
          </p:cNvSpPr>
          <p:nvPr>
            <p:ph type="body" sz="quarter" idx="28"/>
          </p:nvPr>
        </p:nvSpPr>
        <p:spPr>
          <a:xfrm>
            <a:off x="457200" y="1514475"/>
            <a:ext cx="3409950" cy="419100"/>
          </a:xfrm>
        </p:spPr>
        <p:txBody>
          <a:bodyPr anchor="ctr" anchorCtr="0"/>
          <a:lstStyle>
            <a:lvl1pPr marL="0" indent="0" algn="ctr">
              <a:buFontTx/>
              <a:buNone/>
              <a:defRPr sz="1400" baseline="0"/>
            </a:lvl1pPr>
          </a:lstStyle>
          <a:p>
            <a:pPr lvl="0"/>
            <a:r>
              <a:rPr lang="en-US" dirty="0"/>
              <a:t>Click to edit Master text styles</a:t>
            </a:r>
          </a:p>
        </p:txBody>
      </p:sp>
      <p:sp>
        <p:nvSpPr>
          <p:cNvPr id="49" name="Text Placeholder 2"/>
          <p:cNvSpPr>
            <a:spLocks noGrp="1"/>
          </p:cNvSpPr>
          <p:nvPr>
            <p:ph type="body" sz="quarter" idx="29"/>
          </p:nvPr>
        </p:nvSpPr>
        <p:spPr>
          <a:xfrm>
            <a:off x="4467225" y="1514475"/>
            <a:ext cx="3448050" cy="419100"/>
          </a:xfrm>
        </p:spPr>
        <p:txBody>
          <a:bodyPr anchor="ctr" anchorCtr="0"/>
          <a:lstStyle>
            <a:lvl1pPr marL="0" indent="0" algn="ctr">
              <a:buFontTx/>
              <a:buNone/>
              <a:defRPr sz="1400" baseline="0"/>
            </a:lvl1pPr>
          </a:lstStyle>
          <a:p>
            <a:pPr lvl="0"/>
            <a:r>
              <a:rPr lang="en-US" dirty="0"/>
              <a:t>Click to edit Master text styles</a:t>
            </a:r>
          </a:p>
        </p:txBody>
      </p:sp>
      <p:sp>
        <p:nvSpPr>
          <p:cNvPr id="50" name="Text Placeholder 2"/>
          <p:cNvSpPr>
            <a:spLocks noGrp="1"/>
          </p:cNvSpPr>
          <p:nvPr>
            <p:ph type="body" sz="quarter" idx="30"/>
          </p:nvPr>
        </p:nvSpPr>
        <p:spPr>
          <a:xfrm>
            <a:off x="8429625" y="1514475"/>
            <a:ext cx="3324225" cy="419100"/>
          </a:xfrm>
        </p:spPr>
        <p:txBody>
          <a:bodyPr anchor="ctr" anchorCtr="0"/>
          <a:lstStyle>
            <a:lvl1pPr marL="0" indent="0" algn="ctr">
              <a:buFontTx/>
              <a:buNone/>
              <a:defRPr sz="1400" baseline="0"/>
            </a:lvl1pPr>
          </a:lstStyle>
          <a:p>
            <a:pPr lvl="0"/>
            <a:r>
              <a:rPr lang="en-US" dirty="0"/>
              <a:t>Click to edit Master text styles</a:t>
            </a:r>
          </a:p>
        </p:txBody>
      </p:sp>
      <p:sp>
        <p:nvSpPr>
          <p:cNvPr id="57" name="Text Placeholder 52"/>
          <p:cNvSpPr>
            <a:spLocks noGrp="1"/>
          </p:cNvSpPr>
          <p:nvPr>
            <p:ph type="body" sz="quarter" idx="37"/>
          </p:nvPr>
        </p:nvSpPr>
        <p:spPr>
          <a:xfrm>
            <a:off x="5842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2"/>
          <p:cNvSpPr>
            <a:spLocks noGrp="1"/>
          </p:cNvSpPr>
          <p:nvPr>
            <p:ph type="body" sz="quarter" idx="38"/>
          </p:nvPr>
        </p:nvSpPr>
        <p:spPr>
          <a:xfrm>
            <a:off x="4584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52"/>
          <p:cNvSpPr>
            <a:spLocks noGrp="1"/>
          </p:cNvSpPr>
          <p:nvPr>
            <p:ph type="body" sz="quarter" idx="39"/>
          </p:nvPr>
        </p:nvSpPr>
        <p:spPr>
          <a:xfrm>
            <a:off x="8521700" y="2032000"/>
            <a:ext cx="3187700" cy="21336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14255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everal Points and Outcome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Shape 200"/>
          <p:cNvSpPr/>
          <p:nvPr/>
        </p:nvSpPr>
        <p:spPr>
          <a:xfrm>
            <a:off x="5952447" y="1515590"/>
            <a:ext cx="5782353" cy="4678362"/>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sz="1050">
              <a:solidFill>
                <a:srgbClr val="333333"/>
              </a:solidFill>
              <a:sym typeface="Arial"/>
            </a:endParaRPr>
          </a:p>
        </p:txBody>
      </p:sp>
      <p:cxnSp>
        <p:nvCxnSpPr>
          <p:cNvPr id="10" name="Shape 213"/>
          <p:cNvCxnSpPr/>
          <p:nvPr/>
        </p:nvCxnSpPr>
        <p:spPr>
          <a:xfrm>
            <a:off x="613832" y="2755383"/>
            <a:ext cx="10948444" cy="0"/>
          </a:xfrm>
          <a:prstGeom prst="straightConnector1">
            <a:avLst/>
          </a:prstGeom>
          <a:noFill/>
          <a:ln w="12700" cap="rnd">
            <a:solidFill>
              <a:srgbClr val="ABACAF"/>
            </a:solidFill>
            <a:prstDash val="dot"/>
            <a:round/>
            <a:headEnd type="none" w="med" len="med"/>
            <a:tailEnd type="none" w="med" len="med"/>
          </a:ln>
        </p:spPr>
      </p:cxnSp>
      <p:cxnSp>
        <p:nvCxnSpPr>
          <p:cNvPr id="11" name="Shape 214"/>
          <p:cNvCxnSpPr/>
          <p:nvPr/>
        </p:nvCxnSpPr>
        <p:spPr>
          <a:xfrm>
            <a:off x="613832" y="3651746"/>
            <a:ext cx="10948444" cy="0"/>
          </a:xfrm>
          <a:prstGeom prst="straightConnector1">
            <a:avLst/>
          </a:prstGeom>
          <a:noFill/>
          <a:ln w="12700" cap="rnd">
            <a:solidFill>
              <a:srgbClr val="ABACAF"/>
            </a:solidFill>
            <a:prstDash val="dot"/>
            <a:round/>
            <a:headEnd type="none" w="med" len="med"/>
            <a:tailEnd type="none" w="med" len="med"/>
          </a:ln>
        </p:spPr>
      </p:cxnSp>
      <p:cxnSp>
        <p:nvCxnSpPr>
          <p:cNvPr id="12" name="Shape 215"/>
          <p:cNvCxnSpPr/>
          <p:nvPr/>
        </p:nvCxnSpPr>
        <p:spPr>
          <a:xfrm>
            <a:off x="613832" y="4518475"/>
            <a:ext cx="10948444" cy="0"/>
          </a:xfrm>
          <a:prstGeom prst="straightConnector1">
            <a:avLst/>
          </a:prstGeom>
          <a:noFill/>
          <a:ln w="12700" cap="rnd">
            <a:solidFill>
              <a:srgbClr val="ABACAF"/>
            </a:solidFill>
            <a:prstDash val="dot"/>
            <a:round/>
            <a:headEnd type="none" w="med" len="med"/>
            <a:tailEnd type="none" w="med" len="med"/>
          </a:ln>
        </p:spPr>
      </p:cxnSp>
      <p:cxnSp>
        <p:nvCxnSpPr>
          <p:cNvPr id="14" name="Shape 216"/>
          <p:cNvCxnSpPr/>
          <p:nvPr/>
        </p:nvCxnSpPr>
        <p:spPr>
          <a:xfrm>
            <a:off x="613832" y="5414839"/>
            <a:ext cx="10948444" cy="0"/>
          </a:xfrm>
          <a:prstGeom prst="straightConnector1">
            <a:avLst/>
          </a:prstGeom>
          <a:noFill/>
          <a:ln w="12700" cap="rnd">
            <a:solidFill>
              <a:srgbClr val="ABACAF"/>
            </a:solidFill>
            <a:prstDash val="dot"/>
            <a:round/>
            <a:headEnd type="none" w="med" len="med"/>
            <a:tailEnd type="none" w="med" len="med"/>
          </a:ln>
        </p:spPr>
      </p:cxnSp>
      <p:sp>
        <p:nvSpPr>
          <p:cNvPr id="25" name="Shape 221"/>
          <p:cNvSpPr/>
          <p:nvPr/>
        </p:nvSpPr>
        <p:spPr>
          <a:xfrm>
            <a:off x="5952448" y="2021474"/>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6" name="Shape 222"/>
          <p:cNvSpPr/>
          <p:nvPr/>
        </p:nvSpPr>
        <p:spPr>
          <a:xfrm>
            <a:off x="5952448" y="2887932"/>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7" name="Shape 223"/>
          <p:cNvSpPr/>
          <p:nvPr/>
        </p:nvSpPr>
        <p:spPr>
          <a:xfrm>
            <a:off x="5952448" y="376243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8" name="Shape 224"/>
          <p:cNvSpPr/>
          <p:nvPr/>
        </p:nvSpPr>
        <p:spPr>
          <a:xfrm>
            <a:off x="5952448" y="4645929"/>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9" name="Shape 225"/>
          <p:cNvSpPr/>
          <p:nvPr/>
        </p:nvSpPr>
        <p:spPr>
          <a:xfrm>
            <a:off x="5952448" y="5546783"/>
            <a:ext cx="307144" cy="619439"/>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0" name="Shape 315"/>
          <p:cNvSpPr txBox="1">
            <a:spLocks/>
          </p:cNvSpPr>
          <p:nvPr/>
        </p:nvSpPr>
        <p:spPr>
          <a:xfrm>
            <a:off x="457200" y="1515590"/>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31" name="Shape 316"/>
          <p:cNvSpPr txBox="1">
            <a:spLocks/>
          </p:cNvSpPr>
          <p:nvPr/>
        </p:nvSpPr>
        <p:spPr>
          <a:xfrm>
            <a:off x="6096000" y="1515590"/>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33"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0"/>
          </p:nvPr>
        </p:nvSpPr>
        <p:spPr>
          <a:xfrm>
            <a:off x="609600" y="1981200"/>
            <a:ext cx="5245100" cy="685800"/>
          </a:xfrm>
        </p:spPr>
        <p:txBody>
          <a:bodyPr anchor="ctr" anchorCtr="0"/>
          <a:lstStyle>
            <a:lvl1pPr>
              <a:defRPr sz="1200"/>
            </a:lvl1pPr>
          </a:lstStyle>
          <a:p>
            <a:pPr lvl="0"/>
            <a:r>
              <a:rPr lang="en-US" dirty="0"/>
              <a:t>Click to edit Master text styles</a:t>
            </a:r>
          </a:p>
        </p:txBody>
      </p:sp>
      <p:sp>
        <p:nvSpPr>
          <p:cNvPr id="36" name="Text Placeholder 36"/>
          <p:cNvSpPr>
            <a:spLocks noGrp="1"/>
          </p:cNvSpPr>
          <p:nvPr>
            <p:ph type="body" sz="quarter" idx="35"/>
          </p:nvPr>
        </p:nvSpPr>
        <p:spPr>
          <a:xfrm>
            <a:off x="6429375" y="1981200"/>
            <a:ext cx="5245100" cy="685800"/>
          </a:xfrm>
        </p:spPr>
        <p:txBody>
          <a:bodyPr anchor="ctr" anchorCtr="0"/>
          <a:lstStyle>
            <a:lvl1pPr>
              <a:defRPr sz="1200"/>
            </a:lvl1pPr>
          </a:lstStyle>
          <a:p>
            <a:pPr lvl="0"/>
            <a:r>
              <a:rPr lang="en-US" dirty="0"/>
              <a:t>Click to edit Master text styles</a:t>
            </a:r>
          </a:p>
        </p:txBody>
      </p:sp>
      <p:sp>
        <p:nvSpPr>
          <p:cNvPr id="37" name="Text Placeholder 36"/>
          <p:cNvSpPr>
            <a:spLocks noGrp="1"/>
          </p:cNvSpPr>
          <p:nvPr>
            <p:ph type="body" sz="quarter" idx="36"/>
          </p:nvPr>
        </p:nvSpPr>
        <p:spPr>
          <a:xfrm>
            <a:off x="609600" y="2847975"/>
            <a:ext cx="5245100" cy="6858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7"/>
          </p:nvPr>
        </p:nvSpPr>
        <p:spPr>
          <a:xfrm>
            <a:off x="6429375" y="2847975"/>
            <a:ext cx="5245100" cy="6858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8"/>
          </p:nvPr>
        </p:nvSpPr>
        <p:spPr>
          <a:xfrm>
            <a:off x="609600" y="3724275"/>
            <a:ext cx="5245100" cy="6858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9"/>
          </p:nvPr>
        </p:nvSpPr>
        <p:spPr>
          <a:xfrm>
            <a:off x="6429375" y="3724275"/>
            <a:ext cx="5245100" cy="6858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40"/>
          </p:nvPr>
        </p:nvSpPr>
        <p:spPr>
          <a:xfrm>
            <a:off x="609600" y="4610100"/>
            <a:ext cx="5245100" cy="685800"/>
          </a:xfrm>
        </p:spPr>
        <p:txBody>
          <a:bodyPr anchor="ctr" anchorCtr="0"/>
          <a:lstStyle>
            <a:lvl1pPr>
              <a:defRPr sz="1200"/>
            </a:lvl1pPr>
          </a:lstStyle>
          <a:p>
            <a:pPr lvl="0"/>
            <a:r>
              <a:rPr lang="en-US" dirty="0"/>
              <a:t>Click to edit Master text styles</a:t>
            </a:r>
          </a:p>
        </p:txBody>
      </p:sp>
      <p:sp>
        <p:nvSpPr>
          <p:cNvPr id="42" name="Text Placeholder 36"/>
          <p:cNvSpPr>
            <a:spLocks noGrp="1"/>
          </p:cNvSpPr>
          <p:nvPr>
            <p:ph type="body" sz="quarter" idx="41"/>
          </p:nvPr>
        </p:nvSpPr>
        <p:spPr>
          <a:xfrm>
            <a:off x="6429375" y="4610100"/>
            <a:ext cx="5245100" cy="685800"/>
          </a:xfrm>
        </p:spPr>
        <p:txBody>
          <a:bodyPr anchor="ctr" anchorCtr="0"/>
          <a:lstStyle>
            <a:lvl1pPr>
              <a:defRPr sz="1200"/>
            </a:lvl1pPr>
          </a:lstStyle>
          <a:p>
            <a:pPr lvl="0"/>
            <a:r>
              <a:rPr lang="en-US" dirty="0"/>
              <a:t>Click to edit Master text styles</a:t>
            </a:r>
          </a:p>
        </p:txBody>
      </p:sp>
      <p:sp>
        <p:nvSpPr>
          <p:cNvPr id="43" name="Text Placeholder 36"/>
          <p:cNvSpPr>
            <a:spLocks noGrp="1"/>
          </p:cNvSpPr>
          <p:nvPr>
            <p:ph type="body" sz="quarter" idx="42"/>
          </p:nvPr>
        </p:nvSpPr>
        <p:spPr>
          <a:xfrm>
            <a:off x="609600" y="5476875"/>
            <a:ext cx="5245100" cy="685800"/>
          </a:xfrm>
        </p:spPr>
        <p:txBody>
          <a:bodyPr anchor="ctr" anchorCtr="0"/>
          <a:lstStyle>
            <a:lvl1pPr>
              <a:defRPr sz="1200"/>
            </a:lvl1pPr>
          </a:lstStyle>
          <a:p>
            <a:pPr lvl="0"/>
            <a:r>
              <a:rPr lang="en-US" dirty="0"/>
              <a:t>Click to edit Master text styles</a:t>
            </a:r>
          </a:p>
        </p:txBody>
      </p:sp>
      <p:sp>
        <p:nvSpPr>
          <p:cNvPr id="44" name="Text Placeholder 36"/>
          <p:cNvSpPr>
            <a:spLocks noGrp="1"/>
          </p:cNvSpPr>
          <p:nvPr>
            <p:ph type="body" sz="quarter" idx="43"/>
          </p:nvPr>
        </p:nvSpPr>
        <p:spPr>
          <a:xfrm>
            <a:off x="6429375" y="5476875"/>
            <a:ext cx="5245100" cy="685800"/>
          </a:xfrm>
        </p:spPr>
        <p:txBody>
          <a:bodyPr anchor="ctr" anchorCtr="0"/>
          <a:lstStyle>
            <a:lvl1pPr>
              <a:defRPr sz="1200"/>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681516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everal Points and Outcomes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Shape 200"/>
          <p:cNvSpPr/>
          <p:nvPr/>
        </p:nvSpPr>
        <p:spPr>
          <a:xfrm>
            <a:off x="5952448" y="1515591"/>
            <a:ext cx="5782352" cy="39811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sz="1050">
              <a:solidFill>
                <a:srgbClr val="333333"/>
              </a:solidFill>
              <a:sym typeface="Arial"/>
            </a:endParaRPr>
          </a:p>
        </p:txBody>
      </p:sp>
      <p:sp>
        <p:nvSpPr>
          <p:cNvPr id="28" name="Shape 221"/>
          <p:cNvSpPr/>
          <p:nvPr/>
        </p:nvSpPr>
        <p:spPr>
          <a:xfrm>
            <a:off x="5961973" y="203100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9" name="Shape 221"/>
          <p:cNvSpPr/>
          <p:nvPr/>
        </p:nvSpPr>
        <p:spPr>
          <a:xfrm>
            <a:off x="5961973" y="270346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0" name="Shape 221"/>
          <p:cNvSpPr/>
          <p:nvPr/>
        </p:nvSpPr>
        <p:spPr>
          <a:xfrm>
            <a:off x="5961973" y="343689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1" name="Shape 221"/>
          <p:cNvSpPr/>
          <p:nvPr/>
        </p:nvSpPr>
        <p:spPr>
          <a:xfrm>
            <a:off x="5961973" y="4170315"/>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32" name="Shape 221"/>
          <p:cNvSpPr/>
          <p:nvPr/>
        </p:nvSpPr>
        <p:spPr>
          <a:xfrm>
            <a:off x="5961973" y="4903740"/>
            <a:ext cx="307144" cy="488147"/>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Shape 316"/>
          <p:cNvSpPr txBox="1">
            <a:spLocks/>
          </p:cNvSpPr>
          <p:nvPr/>
        </p:nvSpPr>
        <p:spPr>
          <a:xfrm>
            <a:off x="457200" y="1515591"/>
            <a:ext cx="5638799"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sp>
        <p:nvSpPr>
          <p:cNvPr id="11" name="Shape 305"/>
          <p:cNvSpPr txBox="1">
            <a:spLocks/>
          </p:cNvSpPr>
          <p:nvPr/>
        </p:nvSpPr>
        <p:spPr>
          <a:xfrm>
            <a:off x="6096000" y="1515591"/>
            <a:ext cx="5638800" cy="406929"/>
          </a:xfrm>
          <a:prstGeom prst="rect">
            <a:avLst/>
          </a:prstGeom>
          <a:solidFill>
            <a:schemeClr val="accent1"/>
          </a:solidFill>
          <a:ln>
            <a:noFill/>
          </a:ln>
        </p:spPr>
        <p:txBody>
          <a:bodyPr vert="horz" lIns="91425" tIns="91425" rIns="91425" bIns="91425" rtlCol="0" anchor="ctr" anchorCtr="0">
            <a:normAutofit/>
          </a:bodyPr>
          <a:lstStyle>
            <a:lvl1pPr lvl="0" indent="0" algn="ctr">
              <a:lnSpc>
                <a:spcPct val="100000"/>
              </a:lnSpc>
              <a:spcBef>
                <a:spcPts val="0"/>
              </a:spcBef>
              <a:buClr>
                <a:schemeClr val="lt1"/>
              </a:buClr>
              <a:buFont typeface="Arial"/>
              <a:buNone/>
              <a:defRPr sz="1400" baseline="0">
                <a:solidFill>
                  <a:schemeClr val="bg1"/>
                </a:solidFill>
              </a:defRPr>
            </a:lvl1pPr>
            <a:lvl2pPr marL="0" indent="0">
              <a:lnSpc>
                <a:spcPct val="100000"/>
              </a:lnSpc>
              <a:spcBef>
                <a:spcPts val="0"/>
              </a:spcBef>
              <a:buFont typeface="Arial"/>
              <a:buNone/>
              <a:defRPr baseline="0">
                <a:solidFill>
                  <a:schemeClr val="tx2"/>
                </a:solidFill>
              </a:defRPr>
            </a:lvl2pPr>
            <a:lvl3pPr indent="-285750">
              <a:lnSpc>
                <a:spcPct val="100000"/>
              </a:lnSpc>
              <a:spcBef>
                <a:spcPts val="0"/>
              </a:spcBef>
              <a:buFont typeface="Wingdings" panose="05000000000000000000" pitchFamily="2" charset="2"/>
              <a:buChar char="§"/>
              <a:defRPr baseline="0">
                <a:solidFill>
                  <a:schemeClr val="tx2"/>
                </a:solidFill>
              </a:defRPr>
            </a:lvl3pPr>
            <a:lvl4pPr marL="1200150" indent="-228600">
              <a:lnSpc>
                <a:spcPct val="100000"/>
              </a:lnSpc>
              <a:spcBef>
                <a:spcPts val="0"/>
              </a:spcBef>
              <a:buFont typeface="Arial" panose="020B0604020202020204" pitchFamily="34" charset="0"/>
              <a:buChar char="–"/>
              <a:defRPr sz="1600" baseline="0">
                <a:solidFill>
                  <a:schemeClr val="tx2"/>
                </a:solidFill>
              </a:defRPr>
            </a:lvl4pPr>
            <a:lvl5pPr marL="1428750" indent="-228600">
              <a:lnSpc>
                <a:spcPct val="100000"/>
              </a:lnSpc>
              <a:spcBef>
                <a:spcPts val="0"/>
              </a:spcBef>
              <a:buFont typeface="Wingdings" panose="05000000000000000000" pitchFamily="2" charset="2"/>
              <a:buChar char="§"/>
              <a:defRPr sz="1600" baseline="0">
                <a:solidFill>
                  <a:schemeClr val="tx2"/>
                </a:solidFill>
              </a:defRPr>
            </a:lvl5pPr>
            <a:lvl6pPr marL="2514600" indent="-228600">
              <a:lnSpc>
                <a:spcPct val="90000"/>
              </a:lnSpc>
              <a:spcBef>
                <a:spcPts val="0"/>
              </a:spcBef>
              <a:buFont typeface="Arial" panose="020B0604020202020204" pitchFamily="34" charset="0"/>
              <a:buChar char="•"/>
            </a:lvl6pPr>
            <a:lvl7pPr marL="2971800" indent="-228600">
              <a:lnSpc>
                <a:spcPct val="90000"/>
              </a:lnSpc>
              <a:spcBef>
                <a:spcPts val="0"/>
              </a:spcBef>
              <a:buFont typeface="Arial" panose="020B0604020202020204" pitchFamily="34" charset="0"/>
              <a:buChar char="•"/>
            </a:lvl7pPr>
            <a:lvl8pPr marL="3429000" indent="-228600">
              <a:lnSpc>
                <a:spcPct val="90000"/>
              </a:lnSpc>
              <a:spcBef>
                <a:spcPts val="0"/>
              </a:spcBef>
              <a:buFont typeface="Arial" panose="020B0604020202020204" pitchFamily="34" charset="0"/>
              <a:buChar char="•"/>
            </a:lvl8pPr>
            <a:lvl9pPr marL="3886200" indent="-228600">
              <a:lnSpc>
                <a:spcPct val="90000"/>
              </a:lnSpc>
              <a:spcBef>
                <a:spcPts val="0"/>
              </a:spcBef>
              <a:buFont typeface="Arial" panose="020B0604020202020204" pitchFamily="34" charset="0"/>
              <a:buChar char="•"/>
            </a:lvl9pPr>
          </a:lstStyle>
          <a:p>
            <a:pPr>
              <a:buClr>
                <a:prstClr val="white"/>
              </a:buClr>
            </a:pPr>
            <a:endParaRPr lang="en-US" dirty="0">
              <a:solidFill>
                <a:prstClr val="white"/>
              </a:solidFill>
              <a:sym typeface="Arial"/>
            </a:endParaRPr>
          </a:p>
        </p:txBody>
      </p:sp>
      <p:cxnSp>
        <p:nvCxnSpPr>
          <p:cNvPr id="23" name="Shape 213"/>
          <p:cNvCxnSpPr/>
          <p:nvPr/>
        </p:nvCxnSpPr>
        <p:spPr>
          <a:xfrm>
            <a:off x="613832" y="2593459"/>
            <a:ext cx="10948444" cy="0"/>
          </a:xfrm>
          <a:prstGeom prst="straightConnector1">
            <a:avLst/>
          </a:prstGeom>
          <a:noFill/>
          <a:ln w="12700" cap="rnd">
            <a:solidFill>
              <a:srgbClr val="ABACAF"/>
            </a:solidFill>
            <a:prstDash val="dot"/>
            <a:round/>
            <a:headEnd type="none" w="med" len="med"/>
            <a:tailEnd type="none" w="med" len="med"/>
          </a:ln>
        </p:spPr>
      </p:cxnSp>
      <p:cxnSp>
        <p:nvCxnSpPr>
          <p:cNvPr id="24" name="Shape 213"/>
          <p:cNvCxnSpPr/>
          <p:nvPr/>
        </p:nvCxnSpPr>
        <p:spPr>
          <a:xfrm>
            <a:off x="613832" y="3326884"/>
            <a:ext cx="10948444" cy="0"/>
          </a:xfrm>
          <a:prstGeom prst="straightConnector1">
            <a:avLst/>
          </a:prstGeom>
          <a:noFill/>
          <a:ln w="12700" cap="rnd">
            <a:solidFill>
              <a:srgbClr val="ABACAF"/>
            </a:solidFill>
            <a:prstDash val="dot"/>
            <a:round/>
            <a:headEnd type="none" w="med" len="med"/>
            <a:tailEnd type="none" w="med" len="med"/>
          </a:ln>
        </p:spPr>
      </p:cxnSp>
      <p:cxnSp>
        <p:nvCxnSpPr>
          <p:cNvPr id="25" name="Shape 213"/>
          <p:cNvCxnSpPr/>
          <p:nvPr/>
        </p:nvCxnSpPr>
        <p:spPr>
          <a:xfrm>
            <a:off x="613832" y="4060309"/>
            <a:ext cx="10948444" cy="0"/>
          </a:xfrm>
          <a:prstGeom prst="straightConnector1">
            <a:avLst/>
          </a:prstGeom>
          <a:noFill/>
          <a:ln w="12700" cap="rnd">
            <a:solidFill>
              <a:srgbClr val="ABACAF"/>
            </a:solidFill>
            <a:prstDash val="dot"/>
            <a:round/>
            <a:headEnd type="none" w="med" len="med"/>
            <a:tailEnd type="none" w="med" len="med"/>
          </a:ln>
        </p:spPr>
      </p:cxnSp>
      <p:cxnSp>
        <p:nvCxnSpPr>
          <p:cNvPr id="26" name="Shape 213"/>
          <p:cNvCxnSpPr/>
          <p:nvPr/>
        </p:nvCxnSpPr>
        <p:spPr>
          <a:xfrm>
            <a:off x="613832" y="4793734"/>
            <a:ext cx="10948444" cy="0"/>
          </a:xfrm>
          <a:prstGeom prst="straightConnector1">
            <a:avLst/>
          </a:prstGeom>
          <a:noFill/>
          <a:ln w="12700" cap="rnd">
            <a:solidFill>
              <a:srgbClr val="ABACAF"/>
            </a:solidFill>
            <a:prstDash val="dot"/>
            <a:round/>
            <a:headEnd type="none" w="med" len="med"/>
            <a:tailEnd type="none" w="med" len="med"/>
          </a:ln>
        </p:spPr>
      </p:cxnSp>
      <p:sp>
        <p:nvSpPr>
          <p:cNvPr id="35" name="Text Placeholder 2"/>
          <p:cNvSpPr>
            <a:spLocks noGrp="1"/>
          </p:cNvSpPr>
          <p:nvPr>
            <p:ph type="body" sz="quarter" idx="28"/>
          </p:nvPr>
        </p:nvSpPr>
        <p:spPr>
          <a:xfrm>
            <a:off x="4318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29"/>
          </p:nvPr>
        </p:nvSpPr>
        <p:spPr>
          <a:xfrm>
            <a:off x="6096000" y="1511300"/>
            <a:ext cx="5626100" cy="4191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7" name="Text Placeholder 36"/>
          <p:cNvSpPr>
            <a:spLocks noGrp="1"/>
          </p:cNvSpPr>
          <p:nvPr>
            <p:ph type="body" sz="quarter" idx="30"/>
          </p:nvPr>
        </p:nvSpPr>
        <p:spPr>
          <a:xfrm>
            <a:off x="609600" y="1981200"/>
            <a:ext cx="5245100" cy="584200"/>
          </a:xfrm>
        </p:spPr>
        <p:txBody>
          <a:bodyPr anchor="ctr" anchorCtr="0"/>
          <a:lstStyle>
            <a:lvl1pPr>
              <a:defRPr sz="1200"/>
            </a:lvl1pPr>
          </a:lstStyle>
          <a:p>
            <a:pPr lvl="0"/>
            <a:r>
              <a:rPr lang="en-US" dirty="0"/>
              <a:t>Click to edit Master text styles</a:t>
            </a:r>
          </a:p>
        </p:txBody>
      </p:sp>
      <p:sp>
        <p:nvSpPr>
          <p:cNvPr id="38" name="Text Placeholder 36"/>
          <p:cNvSpPr>
            <a:spLocks noGrp="1"/>
          </p:cNvSpPr>
          <p:nvPr>
            <p:ph type="body" sz="quarter" idx="31"/>
          </p:nvPr>
        </p:nvSpPr>
        <p:spPr>
          <a:xfrm>
            <a:off x="609600" y="2657475"/>
            <a:ext cx="5245100" cy="584200"/>
          </a:xfrm>
        </p:spPr>
        <p:txBody>
          <a:bodyPr anchor="ctr" anchorCtr="0"/>
          <a:lstStyle>
            <a:lvl1pPr>
              <a:defRPr sz="1200"/>
            </a:lvl1pPr>
          </a:lstStyle>
          <a:p>
            <a:pPr lvl="0"/>
            <a:r>
              <a:rPr lang="en-US" dirty="0"/>
              <a:t>Click to edit Master text styles</a:t>
            </a:r>
          </a:p>
        </p:txBody>
      </p:sp>
      <p:sp>
        <p:nvSpPr>
          <p:cNvPr id="39" name="Text Placeholder 36"/>
          <p:cNvSpPr>
            <a:spLocks noGrp="1"/>
          </p:cNvSpPr>
          <p:nvPr>
            <p:ph type="body" sz="quarter" idx="32"/>
          </p:nvPr>
        </p:nvSpPr>
        <p:spPr>
          <a:xfrm>
            <a:off x="609600" y="3400425"/>
            <a:ext cx="5245100" cy="584200"/>
          </a:xfrm>
        </p:spPr>
        <p:txBody>
          <a:bodyPr anchor="ctr" anchorCtr="0"/>
          <a:lstStyle>
            <a:lvl1pPr>
              <a:defRPr sz="1200"/>
            </a:lvl1pPr>
          </a:lstStyle>
          <a:p>
            <a:pPr lvl="0"/>
            <a:r>
              <a:rPr lang="en-US" dirty="0"/>
              <a:t>Click to edit Master text styles</a:t>
            </a:r>
          </a:p>
        </p:txBody>
      </p:sp>
      <p:sp>
        <p:nvSpPr>
          <p:cNvPr id="40" name="Text Placeholder 36"/>
          <p:cNvSpPr>
            <a:spLocks noGrp="1"/>
          </p:cNvSpPr>
          <p:nvPr>
            <p:ph type="body" sz="quarter" idx="33"/>
          </p:nvPr>
        </p:nvSpPr>
        <p:spPr>
          <a:xfrm>
            <a:off x="609600" y="4133850"/>
            <a:ext cx="5245100" cy="584200"/>
          </a:xfrm>
        </p:spPr>
        <p:txBody>
          <a:bodyPr anchor="ctr" anchorCtr="0"/>
          <a:lstStyle>
            <a:lvl1pPr>
              <a:defRPr sz="1200"/>
            </a:lvl1pPr>
          </a:lstStyle>
          <a:p>
            <a:pPr lvl="0"/>
            <a:r>
              <a:rPr lang="en-US" dirty="0"/>
              <a:t>Click to edit Master text styles</a:t>
            </a:r>
          </a:p>
        </p:txBody>
      </p:sp>
      <p:sp>
        <p:nvSpPr>
          <p:cNvPr id="41" name="Text Placeholder 36"/>
          <p:cNvSpPr>
            <a:spLocks noGrp="1"/>
          </p:cNvSpPr>
          <p:nvPr>
            <p:ph type="body" sz="quarter" idx="34"/>
          </p:nvPr>
        </p:nvSpPr>
        <p:spPr>
          <a:xfrm>
            <a:off x="609600" y="4867275"/>
            <a:ext cx="5245100" cy="584200"/>
          </a:xfrm>
        </p:spPr>
        <p:txBody>
          <a:bodyPr anchor="ctr" anchorCtr="0"/>
          <a:lstStyle>
            <a:lvl1pPr>
              <a:defRPr sz="1200"/>
            </a:lvl1pPr>
          </a:lstStyle>
          <a:p>
            <a:pPr lvl="0"/>
            <a:r>
              <a:rPr lang="en-US" dirty="0"/>
              <a:t>Click to edit Master text styles</a:t>
            </a:r>
          </a:p>
        </p:txBody>
      </p:sp>
      <p:sp>
        <p:nvSpPr>
          <p:cNvPr id="47" name="Text Placeholder 36"/>
          <p:cNvSpPr>
            <a:spLocks noGrp="1"/>
          </p:cNvSpPr>
          <p:nvPr>
            <p:ph type="body" sz="quarter" idx="35"/>
          </p:nvPr>
        </p:nvSpPr>
        <p:spPr>
          <a:xfrm>
            <a:off x="6429375" y="1981200"/>
            <a:ext cx="5245100" cy="584200"/>
          </a:xfrm>
        </p:spPr>
        <p:txBody>
          <a:bodyPr anchor="ctr" anchorCtr="0"/>
          <a:lstStyle>
            <a:lvl1pPr>
              <a:defRPr sz="1200"/>
            </a:lvl1pPr>
          </a:lstStyle>
          <a:p>
            <a:pPr lvl="0"/>
            <a:r>
              <a:rPr lang="en-US" dirty="0"/>
              <a:t>Click to edit Master text styles</a:t>
            </a:r>
          </a:p>
        </p:txBody>
      </p:sp>
      <p:sp>
        <p:nvSpPr>
          <p:cNvPr id="48" name="Text Placeholder 36"/>
          <p:cNvSpPr>
            <a:spLocks noGrp="1"/>
          </p:cNvSpPr>
          <p:nvPr>
            <p:ph type="body" sz="quarter" idx="36"/>
          </p:nvPr>
        </p:nvSpPr>
        <p:spPr>
          <a:xfrm>
            <a:off x="6429375" y="2657475"/>
            <a:ext cx="5245100" cy="584200"/>
          </a:xfrm>
        </p:spPr>
        <p:txBody>
          <a:bodyPr anchor="ctr" anchorCtr="0"/>
          <a:lstStyle>
            <a:lvl1pPr>
              <a:defRPr sz="1200"/>
            </a:lvl1pPr>
          </a:lstStyle>
          <a:p>
            <a:pPr lvl="0"/>
            <a:r>
              <a:rPr lang="en-US" dirty="0"/>
              <a:t>Click to edit Master text styles</a:t>
            </a:r>
          </a:p>
        </p:txBody>
      </p:sp>
      <p:sp>
        <p:nvSpPr>
          <p:cNvPr id="49" name="Text Placeholder 36"/>
          <p:cNvSpPr>
            <a:spLocks noGrp="1"/>
          </p:cNvSpPr>
          <p:nvPr>
            <p:ph type="body" sz="quarter" idx="37"/>
          </p:nvPr>
        </p:nvSpPr>
        <p:spPr>
          <a:xfrm>
            <a:off x="6429375" y="3400425"/>
            <a:ext cx="5245100" cy="584200"/>
          </a:xfrm>
        </p:spPr>
        <p:txBody>
          <a:bodyPr anchor="ctr" anchorCtr="0"/>
          <a:lstStyle>
            <a:lvl1pPr>
              <a:defRPr sz="1200"/>
            </a:lvl1pPr>
          </a:lstStyle>
          <a:p>
            <a:pPr lvl="0"/>
            <a:r>
              <a:rPr lang="en-US" dirty="0"/>
              <a:t>Click to edit Master text styles</a:t>
            </a:r>
          </a:p>
        </p:txBody>
      </p:sp>
      <p:sp>
        <p:nvSpPr>
          <p:cNvPr id="50" name="Text Placeholder 36"/>
          <p:cNvSpPr>
            <a:spLocks noGrp="1"/>
          </p:cNvSpPr>
          <p:nvPr>
            <p:ph type="body" sz="quarter" idx="38"/>
          </p:nvPr>
        </p:nvSpPr>
        <p:spPr>
          <a:xfrm>
            <a:off x="6429375" y="4133850"/>
            <a:ext cx="5245100" cy="584200"/>
          </a:xfrm>
        </p:spPr>
        <p:txBody>
          <a:bodyPr anchor="ctr" anchorCtr="0"/>
          <a:lstStyle>
            <a:lvl1pPr>
              <a:defRPr sz="1200"/>
            </a:lvl1pPr>
          </a:lstStyle>
          <a:p>
            <a:pPr lvl="0"/>
            <a:r>
              <a:rPr lang="en-US" dirty="0"/>
              <a:t>Click to edit Master text styles</a:t>
            </a:r>
          </a:p>
        </p:txBody>
      </p:sp>
      <p:sp>
        <p:nvSpPr>
          <p:cNvPr id="51" name="Text Placeholder 36"/>
          <p:cNvSpPr>
            <a:spLocks noGrp="1"/>
          </p:cNvSpPr>
          <p:nvPr>
            <p:ph type="body" sz="quarter" idx="39"/>
          </p:nvPr>
        </p:nvSpPr>
        <p:spPr>
          <a:xfrm>
            <a:off x="6429375" y="4867275"/>
            <a:ext cx="5245100" cy="584200"/>
          </a:xfrm>
        </p:spPr>
        <p:txBody>
          <a:bodyPr anchor="ctr" anchorCtr="0"/>
          <a:lstStyle>
            <a:lvl1pPr>
              <a:defRPr sz="1200"/>
            </a:lvl1pPr>
          </a:lstStyle>
          <a:p>
            <a:pPr lvl="0"/>
            <a:r>
              <a:rPr lang="en-US" dirty="0"/>
              <a:t>Click to edit Master text styles</a:t>
            </a:r>
          </a:p>
        </p:txBody>
      </p:sp>
      <p:sp>
        <p:nvSpPr>
          <p:cNvPr id="5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8409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ultiple Points and Detail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2" name="Text Placeholder 84"/>
          <p:cNvSpPr txBox="1">
            <a:spLocks/>
          </p:cNvSpPr>
          <p:nvPr userDrawn="1"/>
        </p:nvSpPr>
        <p:spPr>
          <a:xfrm>
            <a:off x="457200" y="196479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37" name="Shape 221"/>
          <p:cNvSpPr/>
          <p:nvPr userDrawn="1"/>
        </p:nvSpPr>
        <p:spPr>
          <a:xfrm>
            <a:off x="5943981" y="196479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42" name="Shape 213"/>
          <p:cNvCxnSpPr/>
          <p:nvPr userDrawn="1"/>
        </p:nvCxnSpPr>
        <p:spPr>
          <a:xfrm>
            <a:off x="478052" y="2674362"/>
            <a:ext cx="11256746" cy="0"/>
          </a:xfrm>
          <a:prstGeom prst="straightConnector1">
            <a:avLst/>
          </a:prstGeom>
          <a:noFill/>
          <a:ln w="12700" cap="rnd">
            <a:solidFill>
              <a:srgbClr val="ABACAF"/>
            </a:solidFill>
            <a:prstDash val="dot"/>
            <a:round/>
            <a:headEnd type="none" w="med" len="med"/>
            <a:tailEnd type="none" w="med" len="med"/>
          </a:ln>
        </p:spPr>
      </p:cxnSp>
      <p:sp>
        <p:nvSpPr>
          <p:cNvPr id="46"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47"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48" name="Text Placeholder 34"/>
          <p:cNvSpPr>
            <a:spLocks noGrp="1"/>
          </p:cNvSpPr>
          <p:nvPr>
            <p:ph type="body" sz="quarter" idx="30"/>
          </p:nvPr>
        </p:nvSpPr>
        <p:spPr>
          <a:xfrm>
            <a:off x="533400" y="196215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53" name="Text Placeholder 34"/>
          <p:cNvSpPr>
            <a:spLocks noGrp="1"/>
          </p:cNvSpPr>
          <p:nvPr>
            <p:ph type="body" sz="quarter" idx="35"/>
          </p:nvPr>
        </p:nvSpPr>
        <p:spPr>
          <a:xfrm>
            <a:off x="6419850" y="196215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58" name="Text Placeholder 84"/>
          <p:cNvSpPr txBox="1">
            <a:spLocks/>
          </p:cNvSpPr>
          <p:nvPr userDrawn="1"/>
        </p:nvSpPr>
        <p:spPr>
          <a:xfrm>
            <a:off x="457200" y="4607984"/>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59" name="Shape 221"/>
          <p:cNvSpPr/>
          <p:nvPr userDrawn="1"/>
        </p:nvSpPr>
        <p:spPr>
          <a:xfrm>
            <a:off x="5943981" y="46127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0" name="Text Placeholder 34"/>
          <p:cNvSpPr>
            <a:spLocks noGrp="1"/>
          </p:cNvSpPr>
          <p:nvPr>
            <p:ph type="body" sz="quarter" idx="36"/>
          </p:nvPr>
        </p:nvSpPr>
        <p:spPr>
          <a:xfrm>
            <a:off x="533400" y="46101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1" name="Text Placeholder 34"/>
          <p:cNvSpPr>
            <a:spLocks noGrp="1"/>
          </p:cNvSpPr>
          <p:nvPr>
            <p:ph type="body" sz="quarter" idx="37"/>
          </p:nvPr>
        </p:nvSpPr>
        <p:spPr>
          <a:xfrm>
            <a:off x="6419850" y="46101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2" name="Text Placeholder 84"/>
          <p:cNvSpPr txBox="1">
            <a:spLocks/>
          </p:cNvSpPr>
          <p:nvPr userDrawn="1"/>
        </p:nvSpPr>
        <p:spPr>
          <a:xfrm>
            <a:off x="457200" y="5489045"/>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63" name="Shape 221"/>
          <p:cNvSpPr/>
          <p:nvPr userDrawn="1"/>
        </p:nvSpPr>
        <p:spPr>
          <a:xfrm>
            <a:off x="5943981" y="54890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4" name="Text Placeholder 34"/>
          <p:cNvSpPr>
            <a:spLocks noGrp="1"/>
          </p:cNvSpPr>
          <p:nvPr>
            <p:ph type="body" sz="quarter" idx="38"/>
          </p:nvPr>
        </p:nvSpPr>
        <p:spPr>
          <a:xfrm>
            <a:off x="533400" y="54864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5" name="Text Placeholder 34"/>
          <p:cNvSpPr>
            <a:spLocks noGrp="1"/>
          </p:cNvSpPr>
          <p:nvPr>
            <p:ph type="body" sz="quarter" idx="39"/>
          </p:nvPr>
        </p:nvSpPr>
        <p:spPr>
          <a:xfrm>
            <a:off x="6419850" y="54864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66" name="Text Placeholder 84"/>
          <p:cNvSpPr txBox="1">
            <a:spLocks/>
          </p:cNvSpPr>
          <p:nvPr userDrawn="1"/>
        </p:nvSpPr>
        <p:spPr>
          <a:xfrm>
            <a:off x="457200" y="3726921"/>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67" name="Shape 221"/>
          <p:cNvSpPr/>
          <p:nvPr userDrawn="1"/>
        </p:nvSpPr>
        <p:spPr>
          <a:xfrm>
            <a:off x="5943981" y="3736446"/>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8" name="Text Placeholder 34"/>
          <p:cNvSpPr>
            <a:spLocks noGrp="1"/>
          </p:cNvSpPr>
          <p:nvPr>
            <p:ph type="body" sz="quarter" idx="40"/>
          </p:nvPr>
        </p:nvSpPr>
        <p:spPr>
          <a:xfrm>
            <a:off x="533400" y="3733800"/>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69" name="Text Placeholder 34"/>
          <p:cNvSpPr>
            <a:spLocks noGrp="1"/>
          </p:cNvSpPr>
          <p:nvPr>
            <p:ph type="body" sz="quarter" idx="41"/>
          </p:nvPr>
        </p:nvSpPr>
        <p:spPr>
          <a:xfrm>
            <a:off x="6419850" y="3733800"/>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70" name="Text Placeholder 84"/>
          <p:cNvSpPr txBox="1">
            <a:spLocks/>
          </p:cNvSpPr>
          <p:nvPr userDrawn="1"/>
        </p:nvSpPr>
        <p:spPr>
          <a:xfrm>
            <a:off x="457200" y="2845858"/>
            <a:ext cx="5491096" cy="564579"/>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71" name="Shape 221"/>
          <p:cNvSpPr/>
          <p:nvPr userDrawn="1"/>
        </p:nvSpPr>
        <p:spPr>
          <a:xfrm>
            <a:off x="5943981" y="2850621"/>
            <a:ext cx="306671" cy="56244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72" name="Text Placeholder 34"/>
          <p:cNvSpPr>
            <a:spLocks noGrp="1"/>
          </p:cNvSpPr>
          <p:nvPr>
            <p:ph type="body" sz="quarter" idx="42"/>
          </p:nvPr>
        </p:nvSpPr>
        <p:spPr>
          <a:xfrm>
            <a:off x="533400" y="2847975"/>
            <a:ext cx="5362575" cy="552450"/>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73" name="Text Placeholder 34"/>
          <p:cNvSpPr>
            <a:spLocks noGrp="1"/>
          </p:cNvSpPr>
          <p:nvPr>
            <p:ph type="body" sz="quarter" idx="43"/>
          </p:nvPr>
        </p:nvSpPr>
        <p:spPr>
          <a:xfrm>
            <a:off x="6419850" y="2847975"/>
            <a:ext cx="5362575" cy="552450"/>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cxnSp>
        <p:nvCxnSpPr>
          <p:cNvPr id="74" name="Shape 213"/>
          <p:cNvCxnSpPr/>
          <p:nvPr userDrawn="1"/>
        </p:nvCxnSpPr>
        <p:spPr>
          <a:xfrm>
            <a:off x="478052" y="3552825"/>
            <a:ext cx="11256746" cy="0"/>
          </a:xfrm>
          <a:prstGeom prst="straightConnector1">
            <a:avLst/>
          </a:prstGeom>
          <a:noFill/>
          <a:ln w="12700" cap="rnd">
            <a:solidFill>
              <a:srgbClr val="ABACAF"/>
            </a:solidFill>
            <a:prstDash val="dot"/>
            <a:round/>
            <a:headEnd type="none" w="med" len="med"/>
            <a:tailEnd type="none" w="med" len="med"/>
          </a:ln>
        </p:spPr>
      </p:cxnSp>
      <p:cxnSp>
        <p:nvCxnSpPr>
          <p:cNvPr id="75" name="Shape 213"/>
          <p:cNvCxnSpPr/>
          <p:nvPr userDrawn="1"/>
        </p:nvCxnSpPr>
        <p:spPr>
          <a:xfrm>
            <a:off x="478052" y="4448175"/>
            <a:ext cx="11256746" cy="0"/>
          </a:xfrm>
          <a:prstGeom prst="straightConnector1">
            <a:avLst/>
          </a:prstGeom>
          <a:noFill/>
          <a:ln w="12700" cap="rnd">
            <a:solidFill>
              <a:srgbClr val="ABACAF"/>
            </a:solidFill>
            <a:prstDash val="dot"/>
            <a:round/>
            <a:headEnd type="none" w="med" len="med"/>
            <a:tailEnd type="none" w="med" len="med"/>
          </a:ln>
        </p:spPr>
      </p:cxnSp>
      <p:cxnSp>
        <p:nvCxnSpPr>
          <p:cNvPr id="76" name="Shape 213"/>
          <p:cNvCxnSpPr/>
          <p:nvPr userDrawn="1"/>
        </p:nvCxnSpPr>
        <p:spPr>
          <a:xfrm>
            <a:off x="478052" y="5314950"/>
            <a:ext cx="11256746" cy="0"/>
          </a:xfrm>
          <a:prstGeom prst="straightConnector1">
            <a:avLst/>
          </a:prstGeom>
          <a:noFill/>
          <a:ln w="12700" cap="rnd">
            <a:solidFill>
              <a:srgbClr val="ABACAF"/>
            </a:solidFill>
            <a:prstDash val="dot"/>
            <a:round/>
            <a:headEnd type="none" w="med" len="med"/>
            <a:tailEnd type="none" w="med" len="med"/>
          </a:ln>
        </p:spPr>
      </p:cxnSp>
    </p:spTree>
    <p:custDataLst>
      <p:tags r:id="rId1"/>
    </p:custDataLst>
    <p:extLst>
      <p:ext uri="{BB962C8B-B14F-4D97-AF65-F5344CB8AC3E}">
        <p14:creationId xmlns:p14="http://schemas.microsoft.com/office/powerpoint/2010/main" val="3863459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ultiple Points and Detail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Text Placeholder 84"/>
          <p:cNvSpPr txBox="1">
            <a:spLocks/>
          </p:cNvSpPr>
          <p:nvPr/>
        </p:nvSpPr>
        <p:spPr>
          <a:xfrm>
            <a:off x="457200" y="19647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4" name="Text Placeholder 87"/>
          <p:cNvSpPr txBox="1">
            <a:spLocks/>
          </p:cNvSpPr>
          <p:nvPr/>
        </p:nvSpPr>
        <p:spPr>
          <a:xfrm>
            <a:off x="457200" y="269822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6" name="Text Placeholder 89"/>
          <p:cNvSpPr txBox="1">
            <a:spLocks/>
          </p:cNvSpPr>
          <p:nvPr/>
        </p:nvSpPr>
        <p:spPr>
          <a:xfrm>
            <a:off x="457200" y="343164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18" name="Text Placeholder 91"/>
          <p:cNvSpPr txBox="1">
            <a:spLocks/>
          </p:cNvSpPr>
          <p:nvPr/>
        </p:nvSpPr>
        <p:spPr>
          <a:xfrm>
            <a:off x="457200" y="4165071"/>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20" name="Text Placeholder 23"/>
          <p:cNvSpPr txBox="1">
            <a:spLocks/>
          </p:cNvSpPr>
          <p:nvPr/>
        </p:nvSpPr>
        <p:spPr>
          <a:xfrm>
            <a:off x="457200" y="4898496"/>
            <a:ext cx="5491096" cy="457504"/>
          </a:xfrm>
          <a:prstGeom prst="rect">
            <a:avLst/>
          </a:prstGeom>
          <a:solidFill>
            <a:schemeClr val="accent1"/>
          </a:solidFill>
        </p:spPr>
        <p:txBody>
          <a:bodyPr vert="horz" lIns="91440" tIns="0" rIns="0" bIns="0" rtlCol="0" anchor="ctr" anchorCtr="0">
            <a:normAutofit/>
          </a:bodyPr>
          <a:lstStyle>
            <a:lvl1pPr indent="0">
              <a:lnSpc>
                <a:spcPct val="100000"/>
              </a:lnSpc>
              <a:spcBef>
                <a:spcPts val="1000"/>
              </a:spcBef>
              <a:buFontTx/>
              <a:buNone/>
              <a:defRPr sz="1200" baseline="0">
                <a:solidFill>
                  <a:schemeClr val="bg1"/>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a:spcBef>
                <a:spcPts val="0"/>
              </a:spcBef>
            </a:pPr>
            <a:endParaRPr lang="en-US" dirty="0">
              <a:solidFill>
                <a:prstClr val="white"/>
              </a:solidFill>
            </a:endParaRPr>
          </a:p>
        </p:txBody>
      </p:sp>
      <p:sp>
        <p:nvSpPr>
          <p:cNvPr id="22" name="Shape 221"/>
          <p:cNvSpPr/>
          <p:nvPr/>
        </p:nvSpPr>
        <p:spPr>
          <a:xfrm>
            <a:off x="5943981" y="19647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3" name="Shape 221"/>
          <p:cNvSpPr/>
          <p:nvPr/>
        </p:nvSpPr>
        <p:spPr>
          <a:xfrm>
            <a:off x="5943981" y="269822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4" name="Shape 221"/>
          <p:cNvSpPr/>
          <p:nvPr/>
        </p:nvSpPr>
        <p:spPr>
          <a:xfrm>
            <a:off x="5943981" y="343164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5" name="Shape 221"/>
          <p:cNvSpPr/>
          <p:nvPr/>
        </p:nvSpPr>
        <p:spPr>
          <a:xfrm>
            <a:off x="5943981" y="4165071"/>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26" name="Shape 221"/>
          <p:cNvSpPr/>
          <p:nvPr/>
        </p:nvSpPr>
        <p:spPr>
          <a:xfrm>
            <a:off x="5943981" y="4898496"/>
            <a:ext cx="306671" cy="455773"/>
          </a:xfrm>
          <a:prstGeom prst="homePlate">
            <a:avLst>
              <a:gd name="adj" fmla="val 100000"/>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cxnSp>
        <p:nvCxnSpPr>
          <p:cNvPr id="27" name="Shape 213"/>
          <p:cNvCxnSpPr/>
          <p:nvPr/>
        </p:nvCxnSpPr>
        <p:spPr>
          <a:xfrm>
            <a:off x="478052" y="2569587"/>
            <a:ext cx="11256746" cy="0"/>
          </a:xfrm>
          <a:prstGeom prst="straightConnector1">
            <a:avLst/>
          </a:prstGeom>
          <a:noFill/>
          <a:ln w="12700" cap="rnd">
            <a:solidFill>
              <a:srgbClr val="ABACAF"/>
            </a:solidFill>
            <a:prstDash val="dot"/>
            <a:round/>
            <a:headEnd type="none" w="med" len="med"/>
            <a:tailEnd type="none" w="med" len="med"/>
          </a:ln>
        </p:spPr>
      </p:cxnSp>
      <p:cxnSp>
        <p:nvCxnSpPr>
          <p:cNvPr id="28" name="Shape 213"/>
          <p:cNvCxnSpPr/>
          <p:nvPr/>
        </p:nvCxnSpPr>
        <p:spPr>
          <a:xfrm>
            <a:off x="478052" y="3303012"/>
            <a:ext cx="11256746" cy="0"/>
          </a:xfrm>
          <a:prstGeom prst="straightConnector1">
            <a:avLst/>
          </a:prstGeom>
          <a:noFill/>
          <a:ln w="12700" cap="rnd">
            <a:solidFill>
              <a:srgbClr val="ABACAF"/>
            </a:solidFill>
            <a:prstDash val="dot"/>
            <a:round/>
            <a:headEnd type="none" w="med" len="med"/>
            <a:tailEnd type="none" w="med" len="med"/>
          </a:ln>
        </p:spPr>
      </p:cxnSp>
      <p:cxnSp>
        <p:nvCxnSpPr>
          <p:cNvPr id="29" name="Shape 213"/>
          <p:cNvCxnSpPr/>
          <p:nvPr/>
        </p:nvCxnSpPr>
        <p:spPr>
          <a:xfrm>
            <a:off x="478052" y="4036437"/>
            <a:ext cx="11256746" cy="0"/>
          </a:xfrm>
          <a:prstGeom prst="straightConnector1">
            <a:avLst/>
          </a:prstGeom>
          <a:noFill/>
          <a:ln w="12700" cap="rnd">
            <a:solidFill>
              <a:srgbClr val="ABACAF"/>
            </a:solidFill>
            <a:prstDash val="dot"/>
            <a:round/>
            <a:headEnd type="none" w="med" len="med"/>
            <a:tailEnd type="none" w="med" len="med"/>
          </a:ln>
        </p:spPr>
      </p:cxnSp>
      <p:cxnSp>
        <p:nvCxnSpPr>
          <p:cNvPr id="30" name="Shape 213"/>
          <p:cNvCxnSpPr/>
          <p:nvPr/>
        </p:nvCxnSpPr>
        <p:spPr>
          <a:xfrm>
            <a:off x="478052" y="4769862"/>
            <a:ext cx="11256746" cy="0"/>
          </a:xfrm>
          <a:prstGeom prst="straightConnector1">
            <a:avLst/>
          </a:prstGeom>
          <a:noFill/>
          <a:ln w="12700" cap="rnd">
            <a:solidFill>
              <a:srgbClr val="ABACAF"/>
            </a:solidFill>
            <a:prstDash val="dot"/>
            <a:round/>
            <a:headEnd type="none" w="med" len="med"/>
            <a:tailEnd type="none" w="med" len="med"/>
          </a:ln>
        </p:spPr>
      </p:cxnSp>
      <p:sp>
        <p:nvSpPr>
          <p:cNvPr id="31"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3" name="Text Placeholder 2"/>
          <p:cNvSpPr>
            <a:spLocks noGrp="1"/>
          </p:cNvSpPr>
          <p:nvPr>
            <p:ph type="body" sz="quarter" idx="28"/>
          </p:nvPr>
        </p:nvSpPr>
        <p:spPr>
          <a:xfrm>
            <a:off x="457200" y="1514475"/>
            <a:ext cx="5505450" cy="276225"/>
          </a:xfrm>
        </p:spPr>
        <p:txBody>
          <a:bodyPr/>
          <a:lstStyle>
            <a:lvl1pPr marL="0" indent="0">
              <a:buFontTx/>
              <a:buNone/>
              <a:defRPr sz="1400" baseline="0">
                <a:solidFill>
                  <a:schemeClr val="accent1"/>
                </a:solidFill>
              </a:defRPr>
            </a:lvl1pPr>
          </a:lstStyle>
          <a:p>
            <a:pPr lvl="0"/>
            <a:r>
              <a:rPr lang="en-US" dirty="0"/>
              <a:t>Click to edit Master text styles</a:t>
            </a:r>
          </a:p>
        </p:txBody>
      </p:sp>
      <p:sp>
        <p:nvSpPr>
          <p:cNvPr id="34" name="Text Placeholder 2"/>
          <p:cNvSpPr>
            <a:spLocks noGrp="1"/>
          </p:cNvSpPr>
          <p:nvPr>
            <p:ph type="body" sz="quarter" idx="29"/>
          </p:nvPr>
        </p:nvSpPr>
        <p:spPr>
          <a:xfrm>
            <a:off x="6410325" y="1514475"/>
            <a:ext cx="5505450" cy="276225"/>
          </a:xfrm>
        </p:spPr>
        <p:txBody>
          <a:bodyPr/>
          <a:lstStyle>
            <a:lvl1pPr marL="0" indent="0">
              <a:buFontTx/>
              <a:buNone/>
              <a:defRPr sz="1400" baseline="0">
                <a:solidFill>
                  <a:schemeClr val="tx2"/>
                </a:solidFill>
              </a:defRPr>
            </a:lvl1pPr>
          </a:lstStyle>
          <a:p>
            <a:pPr lvl="0"/>
            <a:r>
              <a:rPr lang="en-US" dirty="0"/>
              <a:t>Click to edit Master text styles</a:t>
            </a:r>
          </a:p>
        </p:txBody>
      </p:sp>
      <p:sp>
        <p:nvSpPr>
          <p:cNvPr id="35" name="Text Placeholder 34"/>
          <p:cNvSpPr>
            <a:spLocks noGrp="1"/>
          </p:cNvSpPr>
          <p:nvPr>
            <p:ph type="body" sz="quarter" idx="30"/>
          </p:nvPr>
        </p:nvSpPr>
        <p:spPr>
          <a:xfrm>
            <a:off x="533400" y="19621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6" name="Text Placeholder 34"/>
          <p:cNvSpPr>
            <a:spLocks noGrp="1"/>
          </p:cNvSpPr>
          <p:nvPr>
            <p:ph type="body" sz="quarter" idx="31"/>
          </p:nvPr>
        </p:nvSpPr>
        <p:spPr>
          <a:xfrm>
            <a:off x="533400" y="2695575"/>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7" name="Text Placeholder 34"/>
          <p:cNvSpPr>
            <a:spLocks noGrp="1"/>
          </p:cNvSpPr>
          <p:nvPr>
            <p:ph type="body" sz="quarter" idx="32"/>
          </p:nvPr>
        </p:nvSpPr>
        <p:spPr>
          <a:xfrm>
            <a:off x="533400" y="342900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8" name="Text Placeholder 34"/>
          <p:cNvSpPr>
            <a:spLocks noGrp="1"/>
          </p:cNvSpPr>
          <p:nvPr>
            <p:ph type="body" sz="quarter" idx="33"/>
          </p:nvPr>
        </p:nvSpPr>
        <p:spPr>
          <a:xfrm>
            <a:off x="533400" y="41719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39" name="Text Placeholder 34"/>
          <p:cNvSpPr>
            <a:spLocks noGrp="1"/>
          </p:cNvSpPr>
          <p:nvPr>
            <p:ph type="body" sz="quarter" idx="34"/>
          </p:nvPr>
        </p:nvSpPr>
        <p:spPr>
          <a:xfrm>
            <a:off x="533400" y="4895850"/>
            <a:ext cx="5362575" cy="447675"/>
          </a:xfrm>
        </p:spPr>
        <p:txBody>
          <a:bodyPr anchor="ctr" anchorCtr="0"/>
          <a:lstStyle>
            <a:lvl1pPr marL="0" indent="0">
              <a:buFontTx/>
              <a:buNone/>
              <a:defRPr sz="1200" baseline="0">
                <a:solidFill>
                  <a:schemeClr val="bg1"/>
                </a:solidFill>
              </a:defRPr>
            </a:lvl1pPr>
          </a:lstStyle>
          <a:p>
            <a:pPr lvl="0"/>
            <a:r>
              <a:rPr lang="en-US" dirty="0"/>
              <a:t>Click to edit Master text styles</a:t>
            </a:r>
          </a:p>
        </p:txBody>
      </p:sp>
      <p:sp>
        <p:nvSpPr>
          <p:cNvPr id="45" name="Text Placeholder 34"/>
          <p:cNvSpPr>
            <a:spLocks noGrp="1"/>
          </p:cNvSpPr>
          <p:nvPr>
            <p:ph type="body" sz="quarter" idx="35"/>
          </p:nvPr>
        </p:nvSpPr>
        <p:spPr>
          <a:xfrm>
            <a:off x="6419850" y="19621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6" name="Text Placeholder 34"/>
          <p:cNvSpPr>
            <a:spLocks noGrp="1"/>
          </p:cNvSpPr>
          <p:nvPr>
            <p:ph type="body" sz="quarter" idx="36"/>
          </p:nvPr>
        </p:nvSpPr>
        <p:spPr>
          <a:xfrm>
            <a:off x="6419850" y="2695575"/>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7" name="Text Placeholder 34"/>
          <p:cNvSpPr>
            <a:spLocks noGrp="1"/>
          </p:cNvSpPr>
          <p:nvPr>
            <p:ph type="body" sz="quarter" idx="37"/>
          </p:nvPr>
        </p:nvSpPr>
        <p:spPr>
          <a:xfrm>
            <a:off x="6419850" y="342900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8" name="Text Placeholder 34"/>
          <p:cNvSpPr>
            <a:spLocks noGrp="1"/>
          </p:cNvSpPr>
          <p:nvPr>
            <p:ph type="body" sz="quarter" idx="38"/>
          </p:nvPr>
        </p:nvSpPr>
        <p:spPr>
          <a:xfrm>
            <a:off x="6419850" y="41719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
        <p:nvSpPr>
          <p:cNvPr id="49" name="Text Placeholder 34"/>
          <p:cNvSpPr>
            <a:spLocks noGrp="1"/>
          </p:cNvSpPr>
          <p:nvPr>
            <p:ph type="body" sz="quarter" idx="39"/>
          </p:nvPr>
        </p:nvSpPr>
        <p:spPr>
          <a:xfrm>
            <a:off x="6419850" y="4895850"/>
            <a:ext cx="5362575" cy="447675"/>
          </a:xfrm>
        </p:spPr>
        <p:txBody>
          <a:bodyPr anchor="ctr" anchorCtr="0"/>
          <a:lstStyle>
            <a:lvl1pPr marL="0" indent="0">
              <a:buFontTx/>
              <a:buNone/>
              <a:defRPr sz="1200" baseline="0">
                <a:solidFill>
                  <a:schemeClr val="tx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13087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Information Layout">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0" name="Rectangle 9"/>
          <p:cNvSpPr/>
          <p:nvPr/>
        </p:nvSpPr>
        <p:spPr>
          <a:xfrm>
            <a:off x="4302898" y="2514432"/>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1" name="Rectangle 10"/>
          <p:cNvSpPr/>
          <p:nvPr/>
        </p:nvSpPr>
        <p:spPr>
          <a:xfrm>
            <a:off x="8126373" y="2514432"/>
            <a:ext cx="361998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2" name="Rectangle 11"/>
          <p:cNvSpPr/>
          <p:nvPr/>
        </p:nvSpPr>
        <p:spPr>
          <a:xfrm>
            <a:off x="457201" y="1513779"/>
            <a:ext cx="11289161"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prstClr val="white"/>
              </a:solidFill>
            </a:endParaRPr>
          </a:p>
        </p:txBody>
      </p:sp>
      <p:sp>
        <p:nvSpPr>
          <p:cNvPr id="17" name="Rectangle 16"/>
          <p:cNvSpPr/>
          <p:nvPr/>
        </p:nvSpPr>
        <p:spPr>
          <a:xfrm>
            <a:off x="467403" y="5297489"/>
            <a:ext cx="11278958" cy="8937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 Placeholder 11"/>
          <p:cNvSpPr txBox="1">
            <a:spLocks/>
          </p:cNvSpPr>
          <p:nvPr/>
        </p:nvSpPr>
        <p:spPr>
          <a:xfrm>
            <a:off x="457200" y="5297488"/>
            <a:ext cx="11310938" cy="893762"/>
          </a:xfrm>
          <a:prstGeom prst="rect">
            <a:avLst/>
          </a:prstGeom>
        </p:spPr>
        <p:txBody>
          <a:bodyPr anchor="ctr" anchorCtr="0">
            <a:normAutofit/>
          </a:bodyPr>
          <a:lstStyle>
            <a:lvl1pPr marL="0" indent="0" algn="ctr" defTabSz="914400" rtl="0" eaLnBrk="1" latinLnBrk="0" hangingPunct="1">
              <a:lnSpc>
                <a:spcPct val="100000"/>
              </a:lnSpc>
              <a:spcBef>
                <a:spcPts val="1000"/>
              </a:spcBef>
              <a:buFont typeface="Wingdings" panose="05000000000000000000" pitchFamily="2" charset="2"/>
              <a:buNone/>
              <a:defRPr sz="1600" kern="1200" baseline="0">
                <a:solidFill>
                  <a:schemeClr val="bg1"/>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solidFill>
                <a:prstClr val="white"/>
              </a:solidFill>
            </a:endParaRPr>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18"/>
          <p:cNvSpPr>
            <a:spLocks noGrp="1"/>
          </p:cNvSpPr>
          <p:nvPr>
            <p:ph type="body" sz="quarter" idx="35"/>
          </p:nvPr>
        </p:nvSpPr>
        <p:spPr>
          <a:xfrm>
            <a:off x="457200" y="52832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7" name="Text Placeholder 34"/>
          <p:cNvSpPr>
            <a:spLocks noGrp="1"/>
          </p:cNvSpPr>
          <p:nvPr>
            <p:ph type="body" sz="quarter" idx="36"/>
          </p:nvPr>
        </p:nvSpPr>
        <p:spPr>
          <a:xfrm>
            <a:off x="53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34"/>
          <p:cNvSpPr>
            <a:spLocks noGrp="1"/>
          </p:cNvSpPr>
          <p:nvPr>
            <p:ph type="body" sz="quarter" idx="37"/>
          </p:nvPr>
        </p:nvSpPr>
        <p:spPr>
          <a:xfrm>
            <a:off x="434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9" name="Text Placeholder 34"/>
          <p:cNvSpPr>
            <a:spLocks noGrp="1"/>
          </p:cNvSpPr>
          <p:nvPr>
            <p:ph type="body" sz="quarter" idx="38"/>
          </p:nvPr>
        </p:nvSpPr>
        <p:spPr>
          <a:xfrm>
            <a:off x="8153400" y="2933700"/>
            <a:ext cx="3530600" cy="22098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685850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Information Layout and Takeaway">
    <p:spTree>
      <p:nvGrpSpPr>
        <p:cNvPr id="1" name=""/>
        <p:cNvGrpSpPr/>
        <p:nvPr/>
      </p:nvGrpSpPr>
      <p:grpSpPr>
        <a:xfrm>
          <a:off x="0" y="0"/>
          <a:ext cx="0" cy="0"/>
          <a:chOff x="0" y="0"/>
          <a:chExt cx="0" cy="0"/>
        </a:xfrm>
      </p:grpSpPr>
      <p:sp>
        <p:nvSpPr>
          <p:cNvPr id="33" name="Rectangle 32"/>
          <p:cNvSpPr/>
          <p:nvPr userDrawn="1"/>
        </p:nvSpPr>
        <p:spPr>
          <a:xfrm>
            <a:off x="457200" y="2514600"/>
            <a:ext cx="364322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2" name="Text Placeholder 58"/>
          <p:cNvSpPr txBox="1">
            <a:spLocks/>
          </p:cNvSpPr>
          <p:nvPr/>
        </p:nvSpPr>
        <p:spPr>
          <a:xfrm>
            <a:off x="457201" y="4535488"/>
            <a:ext cx="11280774" cy="7985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spcBef>
                <a:spcPts val="1000"/>
              </a:spcBef>
            </a:pPr>
            <a:endParaRPr lang="en-US" sz="1600" dirty="0">
              <a:solidFill>
                <a:prstClr val="white"/>
              </a:solidFill>
            </a:endParaRPr>
          </a:p>
        </p:txBody>
      </p:sp>
      <p:sp>
        <p:nvSpPr>
          <p:cNvPr id="15" name="Rectangle 14"/>
          <p:cNvSpPr/>
          <p:nvPr/>
        </p:nvSpPr>
        <p:spPr>
          <a:xfrm>
            <a:off x="4300040" y="2514433"/>
            <a:ext cx="3640522"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6" name="Rectangle 15"/>
          <p:cNvSpPr/>
          <p:nvPr/>
        </p:nvSpPr>
        <p:spPr>
          <a:xfrm>
            <a:off x="8120675" y="2514433"/>
            <a:ext cx="3617299" cy="3619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en-US" sz="1400" dirty="0">
              <a:solidFill>
                <a:srgbClr val="333333"/>
              </a:solidFill>
            </a:endParaRPr>
          </a:p>
        </p:txBody>
      </p:sp>
      <p:sp>
        <p:nvSpPr>
          <p:cNvPr id="17" name="Rectangle 16"/>
          <p:cNvSpPr/>
          <p:nvPr/>
        </p:nvSpPr>
        <p:spPr>
          <a:xfrm>
            <a:off x="457200" y="1513780"/>
            <a:ext cx="11280774" cy="893762"/>
          </a:xfrm>
          <a:prstGeom prst="rect">
            <a:avLst/>
          </a:prstGeom>
          <a:solidFill>
            <a:schemeClr val="tx2">
              <a:lumMod val="60000"/>
              <a:lumOff val="40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a:spcBef>
                <a:spcPts val="1000"/>
              </a:spcBef>
            </a:pPr>
            <a:endParaRPr lang="en-US" sz="1400" dirty="0">
              <a:solidFill>
                <a:prstClr val="white"/>
              </a:solidFill>
            </a:endParaRPr>
          </a:p>
        </p:txBody>
      </p:sp>
      <p:sp>
        <p:nvSpPr>
          <p:cNvPr id="19" name="Text Placeholder 18"/>
          <p:cNvSpPr>
            <a:spLocks noGrp="1"/>
          </p:cNvSpPr>
          <p:nvPr>
            <p:ph type="body" sz="quarter" idx="28"/>
          </p:nvPr>
        </p:nvSpPr>
        <p:spPr>
          <a:xfrm>
            <a:off x="457200" y="14986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20" name="Text Placeholder 2"/>
          <p:cNvSpPr>
            <a:spLocks noGrp="1"/>
          </p:cNvSpPr>
          <p:nvPr>
            <p:ph type="body" sz="quarter" idx="29"/>
          </p:nvPr>
        </p:nvSpPr>
        <p:spPr>
          <a:xfrm>
            <a:off x="53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1" name="Text Placeholder 2"/>
          <p:cNvSpPr>
            <a:spLocks noGrp="1"/>
          </p:cNvSpPr>
          <p:nvPr>
            <p:ph type="body" sz="quarter" idx="30"/>
          </p:nvPr>
        </p:nvSpPr>
        <p:spPr>
          <a:xfrm>
            <a:off x="43561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2" name="Text Placeholder 2"/>
          <p:cNvSpPr>
            <a:spLocks noGrp="1"/>
          </p:cNvSpPr>
          <p:nvPr>
            <p:ph type="body" sz="quarter" idx="31"/>
          </p:nvPr>
        </p:nvSpPr>
        <p:spPr>
          <a:xfrm>
            <a:off x="8153400" y="2540000"/>
            <a:ext cx="3514726" cy="310896"/>
          </a:xfrm>
          <a:noFill/>
        </p:spPr>
        <p:txBody>
          <a:bodyPr anchor="ctr" anchorCtr="0"/>
          <a:lstStyle>
            <a:lvl1pPr marL="0" indent="0" algn="ctr">
              <a:buFontTx/>
              <a:buNone/>
              <a:defRPr sz="14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1" name="Text Placeholder 18"/>
          <p:cNvSpPr>
            <a:spLocks noGrp="1"/>
          </p:cNvSpPr>
          <p:nvPr>
            <p:ph type="body" sz="quarter" idx="35"/>
          </p:nvPr>
        </p:nvSpPr>
        <p:spPr>
          <a:xfrm>
            <a:off x="457200" y="4495800"/>
            <a:ext cx="11277600" cy="914400"/>
          </a:xfrm>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40" name="Text Placeholder 34"/>
          <p:cNvSpPr>
            <a:spLocks noGrp="1"/>
          </p:cNvSpPr>
          <p:nvPr>
            <p:ph type="body" sz="quarter" idx="36"/>
          </p:nvPr>
        </p:nvSpPr>
        <p:spPr>
          <a:xfrm>
            <a:off x="53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 name="Text Placeholder 34"/>
          <p:cNvSpPr>
            <a:spLocks noGrp="1"/>
          </p:cNvSpPr>
          <p:nvPr>
            <p:ph type="body" sz="quarter" idx="37"/>
          </p:nvPr>
        </p:nvSpPr>
        <p:spPr>
          <a:xfrm>
            <a:off x="434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2" name="Text Placeholder 34"/>
          <p:cNvSpPr>
            <a:spLocks noGrp="1"/>
          </p:cNvSpPr>
          <p:nvPr>
            <p:ph type="body" sz="quarter" idx="38"/>
          </p:nvPr>
        </p:nvSpPr>
        <p:spPr>
          <a:xfrm>
            <a:off x="8153400" y="2933700"/>
            <a:ext cx="3530600" cy="1562100"/>
          </a:xfrm>
        </p:spPr>
        <p:txBody>
          <a:bodyPr/>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83374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Info Layout 1">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2"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3"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4"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5"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2" name="Text Placeholder 2"/>
          <p:cNvSpPr>
            <a:spLocks noGrp="1"/>
          </p:cNvSpPr>
          <p:nvPr>
            <p:ph type="body" sz="quarter" idx="38"/>
          </p:nvPr>
        </p:nvSpPr>
        <p:spPr>
          <a:xfrm rot="16200000">
            <a:off x="-216547" y="3104336"/>
            <a:ext cx="1815933"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3" name="Text Placeholder 2"/>
          <p:cNvSpPr>
            <a:spLocks noGrp="1"/>
          </p:cNvSpPr>
          <p:nvPr>
            <p:ph type="body" sz="quarter" idx="39"/>
          </p:nvPr>
        </p:nvSpPr>
        <p:spPr>
          <a:xfrm rot="16200000">
            <a:off x="-199963" y="4986403"/>
            <a:ext cx="1782765"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34" name="Rectangle 33"/>
          <p:cNvSpPr/>
          <p:nvPr userDrawn="1"/>
        </p:nvSpPr>
        <p:spPr>
          <a:xfrm>
            <a:off x="10287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Rectangle 34"/>
          <p:cNvSpPr/>
          <p:nvPr userDrawn="1"/>
        </p:nvSpPr>
        <p:spPr>
          <a:xfrm>
            <a:off x="46355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Rectangle 35"/>
          <p:cNvSpPr/>
          <p:nvPr userDrawn="1"/>
        </p:nvSpPr>
        <p:spPr>
          <a:xfrm>
            <a:off x="8242300" y="2413000"/>
            <a:ext cx="3543300" cy="19558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Text Placeholder 45"/>
          <p:cNvSpPr>
            <a:spLocks noGrp="1"/>
          </p:cNvSpPr>
          <p:nvPr>
            <p:ph type="body" sz="quarter" idx="40"/>
          </p:nvPr>
        </p:nvSpPr>
        <p:spPr>
          <a:xfrm>
            <a:off x="11303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8" name="Text Placeholder 45"/>
          <p:cNvSpPr>
            <a:spLocks noGrp="1"/>
          </p:cNvSpPr>
          <p:nvPr>
            <p:ph type="body" sz="quarter" idx="41"/>
          </p:nvPr>
        </p:nvSpPr>
        <p:spPr>
          <a:xfrm>
            <a:off x="47244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9" name="Text Placeholder 45"/>
          <p:cNvSpPr>
            <a:spLocks noGrp="1"/>
          </p:cNvSpPr>
          <p:nvPr>
            <p:ph type="body" sz="quarter" idx="42"/>
          </p:nvPr>
        </p:nvSpPr>
        <p:spPr>
          <a:xfrm>
            <a:off x="8305800" y="2489200"/>
            <a:ext cx="3429000" cy="1758576"/>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0" name="Rectangle 39"/>
          <p:cNvSpPr/>
          <p:nvPr userDrawn="1"/>
        </p:nvSpPr>
        <p:spPr>
          <a:xfrm>
            <a:off x="10287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userDrawn="1"/>
        </p:nvSpPr>
        <p:spPr>
          <a:xfrm>
            <a:off x="46482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2" name="Rectangle 41"/>
          <p:cNvSpPr/>
          <p:nvPr userDrawn="1"/>
        </p:nvSpPr>
        <p:spPr>
          <a:xfrm>
            <a:off x="8229600" y="4318000"/>
            <a:ext cx="3530600" cy="17907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3" name="Text Placeholder 45"/>
          <p:cNvSpPr>
            <a:spLocks noGrp="1"/>
          </p:cNvSpPr>
          <p:nvPr>
            <p:ph type="body" sz="quarter" idx="43"/>
          </p:nvPr>
        </p:nvSpPr>
        <p:spPr>
          <a:xfrm>
            <a:off x="11303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4" name="Text Placeholder 45"/>
          <p:cNvSpPr>
            <a:spLocks noGrp="1"/>
          </p:cNvSpPr>
          <p:nvPr>
            <p:ph type="body" sz="quarter" idx="44"/>
          </p:nvPr>
        </p:nvSpPr>
        <p:spPr>
          <a:xfrm>
            <a:off x="47244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5" name="Text Placeholder 45"/>
          <p:cNvSpPr>
            <a:spLocks noGrp="1"/>
          </p:cNvSpPr>
          <p:nvPr>
            <p:ph type="body" sz="quarter" idx="45"/>
          </p:nvPr>
        </p:nvSpPr>
        <p:spPr>
          <a:xfrm>
            <a:off x="8305800" y="4406900"/>
            <a:ext cx="3429000" cy="1651766"/>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40982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Info Layout 1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5" name="Text Placeholder 2"/>
          <p:cNvSpPr>
            <a:spLocks noGrp="1"/>
          </p:cNvSpPr>
          <p:nvPr>
            <p:ph type="body" sz="quarter" idx="28"/>
          </p:nvPr>
        </p:nvSpPr>
        <p:spPr>
          <a:xfrm>
            <a:off x="1028699" y="1552575"/>
            <a:ext cx="10706101"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6" name="Text Placeholder 2"/>
          <p:cNvSpPr>
            <a:spLocks noGrp="1"/>
          </p:cNvSpPr>
          <p:nvPr>
            <p:ph type="body" sz="quarter" idx="29"/>
          </p:nvPr>
        </p:nvSpPr>
        <p:spPr>
          <a:xfrm>
            <a:off x="10287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7" name="Text Placeholder 2"/>
          <p:cNvSpPr>
            <a:spLocks noGrp="1"/>
          </p:cNvSpPr>
          <p:nvPr>
            <p:ph type="body" sz="quarter" idx="30"/>
          </p:nvPr>
        </p:nvSpPr>
        <p:spPr>
          <a:xfrm>
            <a:off x="464820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28" name="Text Placeholder 2"/>
          <p:cNvSpPr>
            <a:spLocks noGrp="1"/>
          </p:cNvSpPr>
          <p:nvPr>
            <p:ph type="body" sz="quarter" idx="31"/>
          </p:nvPr>
        </p:nvSpPr>
        <p:spPr>
          <a:xfrm>
            <a:off x="8248650" y="1981200"/>
            <a:ext cx="3514726" cy="310896"/>
          </a:xfrm>
          <a:solidFill>
            <a:schemeClr val="accent1"/>
          </a:solidFill>
        </p:spPr>
        <p:txBody>
          <a:bodyPr anchor="ctr" anchorCtr="0"/>
          <a:lstStyle>
            <a:lvl1pPr marL="0" indent="0" algn="ctr">
              <a:buFontTx/>
              <a:buNone/>
              <a:defRPr sz="14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0" name="Text Placeholder 2"/>
          <p:cNvSpPr>
            <a:spLocks noGrp="1"/>
          </p:cNvSpPr>
          <p:nvPr>
            <p:ph type="body" sz="quarter" idx="38"/>
          </p:nvPr>
        </p:nvSpPr>
        <p:spPr>
          <a:xfrm rot="16200000">
            <a:off x="-45911" y="2933700"/>
            <a:ext cx="1474661" cy="445960"/>
          </a:xfrm>
          <a:solidFill>
            <a:schemeClr val="bg1">
              <a:lumMod val="95000"/>
            </a:schemeClr>
          </a:solidFill>
        </p:spPr>
        <p:txBody>
          <a:bodyPr anchor="ctr" anchorCtr="0"/>
          <a:lstStyle>
            <a:lvl1pPr marL="0" indent="0" algn="ctr">
              <a:buFontTx/>
              <a:buNone/>
              <a:defRPr sz="1200" baseline="0">
                <a:solidFill>
                  <a:schemeClr val="tx2"/>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2" name="Text Placeholder 2"/>
          <p:cNvSpPr>
            <a:spLocks noGrp="1"/>
          </p:cNvSpPr>
          <p:nvPr>
            <p:ph type="body" sz="quarter" idx="39"/>
          </p:nvPr>
        </p:nvSpPr>
        <p:spPr>
          <a:xfrm rot="16200000">
            <a:off x="-32481" y="4463322"/>
            <a:ext cx="1447802" cy="445960"/>
          </a:xfrm>
          <a:solidFill>
            <a:schemeClr val="bg1">
              <a:lumMod val="50000"/>
            </a:schemeClr>
          </a:solidFill>
        </p:spPr>
        <p:txBody>
          <a:bodyPr anchor="ctr" anchorCtr="0"/>
          <a:lstStyle>
            <a:lvl1pPr marL="0" indent="0" algn="ctr">
              <a:buFontTx/>
              <a:buNone/>
              <a:defRPr sz="1200" baseline="0">
                <a:solidFill>
                  <a:schemeClr val="bg1"/>
                </a:solidFill>
              </a:defRPr>
            </a:lvl1pPr>
            <a:lvl2pPr>
              <a:defRPr sz="1400" baseline="0">
                <a:solidFill>
                  <a:schemeClr val="bg1"/>
                </a:solidFill>
              </a:defRPr>
            </a:lvl2pPr>
            <a:lvl3pPr>
              <a:defRPr sz="1400" baseline="0">
                <a:solidFill>
                  <a:schemeClr val="bg1"/>
                </a:solidFill>
              </a:defRPr>
            </a:lvl3pPr>
            <a:lvl4pPr>
              <a:defRPr sz="1400" baseline="0">
                <a:solidFill>
                  <a:schemeClr val="bg1"/>
                </a:solidFill>
              </a:defRPr>
            </a:lvl4pPr>
            <a:lvl5pPr>
              <a:defRPr sz="1400" baseline="0">
                <a:solidFill>
                  <a:schemeClr val="bg1"/>
                </a:solidFill>
              </a:defRPr>
            </a:lvl5pPr>
          </a:lstStyle>
          <a:p>
            <a:pPr lvl="0"/>
            <a:r>
              <a:rPr lang="en-US" dirty="0"/>
              <a:t>Click to edit Master text styles</a:t>
            </a:r>
          </a:p>
        </p:txBody>
      </p:sp>
      <p:sp>
        <p:nvSpPr>
          <p:cNvPr id="47" name="Rectangle 46"/>
          <p:cNvSpPr/>
          <p:nvPr userDrawn="1"/>
        </p:nvSpPr>
        <p:spPr>
          <a:xfrm>
            <a:off x="10287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8" name="Rectangle 47"/>
          <p:cNvSpPr/>
          <p:nvPr userDrawn="1"/>
        </p:nvSpPr>
        <p:spPr>
          <a:xfrm>
            <a:off x="46355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48"/>
          <p:cNvSpPr/>
          <p:nvPr userDrawn="1"/>
        </p:nvSpPr>
        <p:spPr>
          <a:xfrm>
            <a:off x="8242300" y="2413000"/>
            <a:ext cx="3543300" cy="15113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0" name="Text Placeholder 45"/>
          <p:cNvSpPr>
            <a:spLocks noGrp="1"/>
          </p:cNvSpPr>
          <p:nvPr>
            <p:ph type="body" sz="quarter" idx="40"/>
          </p:nvPr>
        </p:nvSpPr>
        <p:spPr>
          <a:xfrm>
            <a:off x="11303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Text Placeholder 45"/>
          <p:cNvSpPr>
            <a:spLocks noGrp="1"/>
          </p:cNvSpPr>
          <p:nvPr>
            <p:ph type="body" sz="quarter" idx="41"/>
          </p:nvPr>
        </p:nvSpPr>
        <p:spPr>
          <a:xfrm>
            <a:off x="47244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45"/>
          <p:cNvSpPr>
            <a:spLocks noGrp="1"/>
          </p:cNvSpPr>
          <p:nvPr>
            <p:ph type="body" sz="quarter" idx="42"/>
          </p:nvPr>
        </p:nvSpPr>
        <p:spPr>
          <a:xfrm>
            <a:off x="8305800" y="2489200"/>
            <a:ext cx="3429000" cy="1358900"/>
          </a:xfrm>
        </p:spPr>
        <p:txBody>
          <a:bodyPr/>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Rectangle 55"/>
          <p:cNvSpPr/>
          <p:nvPr userDrawn="1"/>
        </p:nvSpPr>
        <p:spPr>
          <a:xfrm>
            <a:off x="10287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7" name="Rectangle 56"/>
          <p:cNvSpPr/>
          <p:nvPr userDrawn="1"/>
        </p:nvSpPr>
        <p:spPr>
          <a:xfrm>
            <a:off x="46482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8" name="Rectangle 57"/>
          <p:cNvSpPr/>
          <p:nvPr userDrawn="1"/>
        </p:nvSpPr>
        <p:spPr>
          <a:xfrm>
            <a:off x="8229600" y="3962400"/>
            <a:ext cx="3530600" cy="14732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9" name="Text Placeholder 45"/>
          <p:cNvSpPr>
            <a:spLocks noGrp="1"/>
          </p:cNvSpPr>
          <p:nvPr>
            <p:ph type="body" sz="quarter" idx="43"/>
          </p:nvPr>
        </p:nvSpPr>
        <p:spPr>
          <a:xfrm>
            <a:off x="11303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0" name="Text Placeholder 45"/>
          <p:cNvSpPr>
            <a:spLocks noGrp="1"/>
          </p:cNvSpPr>
          <p:nvPr>
            <p:ph type="body" sz="quarter" idx="44"/>
          </p:nvPr>
        </p:nvSpPr>
        <p:spPr>
          <a:xfrm>
            <a:off x="47244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45"/>
          <p:cNvSpPr>
            <a:spLocks noGrp="1"/>
          </p:cNvSpPr>
          <p:nvPr>
            <p:ph type="body" sz="quarter" idx="45"/>
          </p:nvPr>
        </p:nvSpPr>
        <p:spPr>
          <a:xfrm>
            <a:off x="8305800" y="4051300"/>
            <a:ext cx="3429000" cy="1358900"/>
          </a:xfrm>
        </p:spPr>
        <p:txBody>
          <a:bodyPr/>
          <a:lstStyle>
            <a:lvl1pPr>
              <a:defRPr sz="1200" baseline="0">
                <a:solidFill>
                  <a:schemeClr val="bg1"/>
                </a:solidFill>
              </a:defRPr>
            </a:lvl1pPr>
            <a:lvl2pPr>
              <a:defRPr sz="1200" baseline="0">
                <a:solidFill>
                  <a:schemeClr val="bg1"/>
                </a:solidFill>
              </a:defRPr>
            </a:lvl2pPr>
            <a:lvl3pPr>
              <a:defRPr sz="1200" baseline="0">
                <a:solidFill>
                  <a:schemeClr val="bg1"/>
                </a:solidFill>
              </a:defRPr>
            </a:lvl3pPr>
            <a:lvl4pPr>
              <a:defRPr sz="1100" baseline="0">
                <a:solidFill>
                  <a:schemeClr val="bg1"/>
                </a:solidFill>
              </a:defRPr>
            </a:lvl4pPr>
            <a:lvl5pPr>
              <a:defRPr sz="1100"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987233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Info Layout 2">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1" name="Rectangle 40"/>
          <p:cNvSpPr/>
          <p:nvPr/>
        </p:nvSpPr>
        <p:spPr>
          <a:xfrm>
            <a:off x="476250" y="2546440"/>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2" name="Rectangle 41"/>
          <p:cNvSpPr/>
          <p:nvPr/>
        </p:nvSpPr>
        <p:spPr>
          <a:xfrm>
            <a:off x="476250" y="3565399"/>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3" name="Rectangle 42"/>
          <p:cNvSpPr/>
          <p:nvPr/>
        </p:nvSpPr>
        <p:spPr>
          <a:xfrm>
            <a:off x="476250" y="4584357"/>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44" name="Rectangle 43"/>
          <p:cNvSpPr/>
          <p:nvPr/>
        </p:nvSpPr>
        <p:spPr>
          <a:xfrm>
            <a:off x="476250" y="5602165"/>
            <a:ext cx="11254333" cy="58173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cxnSp>
        <p:nvCxnSpPr>
          <p:cNvPr id="45" name="Straight Connector 44"/>
          <p:cNvCxnSpPr/>
          <p:nvPr/>
        </p:nvCxnSpPr>
        <p:spPr>
          <a:xfrm>
            <a:off x="2231038" y="1514157"/>
            <a:ext cx="0" cy="4670426"/>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Rectangle 45"/>
          <p:cNvSpPr/>
          <p:nvPr/>
        </p:nvSpPr>
        <p:spPr>
          <a:xfrm>
            <a:off x="2224306" y="1509537"/>
            <a:ext cx="951049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endParaRPr lang="en-US">
              <a:solidFill>
                <a:prstClr val="white"/>
              </a:solidFill>
            </a:endParaRPr>
          </a:p>
        </p:txBody>
      </p:sp>
      <p:sp>
        <p:nvSpPr>
          <p:cNvPr id="53"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4"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5"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6"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8" name="Text Placeholder 2"/>
          <p:cNvSpPr>
            <a:spLocks noGrp="1"/>
          </p:cNvSpPr>
          <p:nvPr>
            <p:ph type="body" sz="quarter" idx="33"/>
          </p:nvPr>
        </p:nvSpPr>
        <p:spPr>
          <a:xfrm>
            <a:off x="2260600"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4"/>
          </p:nvPr>
        </p:nvSpPr>
        <p:spPr>
          <a:xfrm>
            <a:off x="9856176"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5"/>
          </p:nvPr>
        </p:nvSpPr>
        <p:spPr>
          <a:xfrm>
            <a:off x="7957282"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6"/>
          </p:nvPr>
        </p:nvSpPr>
        <p:spPr>
          <a:xfrm>
            <a:off x="6058388"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7"/>
          </p:nvPr>
        </p:nvSpPr>
        <p:spPr>
          <a:xfrm>
            <a:off x="4159494" y="2562224"/>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77"/>
          <p:cNvSpPr>
            <a:spLocks noGrp="1"/>
          </p:cNvSpPr>
          <p:nvPr>
            <p:ph type="body" sz="quarter" idx="53"/>
          </p:nvPr>
        </p:nvSpPr>
        <p:spPr>
          <a:xfrm>
            <a:off x="533400" y="2567939"/>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64" name="Text Placeholder 2"/>
          <p:cNvSpPr>
            <a:spLocks noGrp="1"/>
          </p:cNvSpPr>
          <p:nvPr>
            <p:ph type="body" sz="quarter" idx="54"/>
          </p:nvPr>
        </p:nvSpPr>
        <p:spPr>
          <a:xfrm>
            <a:off x="2260600"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55"/>
          </p:nvPr>
        </p:nvSpPr>
        <p:spPr>
          <a:xfrm>
            <a:off x="9856176"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56"/>
          </p:nvPr>
        </p:nvSpPr>
        <p:spPr>
          <a:xfrm>
            <a:off x="7957282"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57"/>
          </p:nvPr>
        </p:nvSpPr>
        <p:spPr>
          <a:xfrm>
            <a:off x="6058388"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58"/>
          </p:nvPr>
        </p:nvSpPr>
        <p:spPr>
          <a:xfrm>
            <a:off x="4159494" y="35814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77"/>
          <p:cNvSpPr>
            <a:spLocks noGrp="1"/>
          </p:cNvSpPr>
          <p:nvPr>
            <p:ph type="body" sz="quarter" idx="59"/>
          </p:nvPr>
        </p:nvSpPr>
        <p:spPr>
          <a:xfrm>
            <a:off x="533400" y="35871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0" name="Text Placeholder 2"/>
          <p:cNvSpPr>
            <a:spLocks noGrp="1"/>
          </p:cNvSpPr>
          <p:nvPr>
            <p:ph type="body" sz="quarter" idx="60"/>
          </p:nvPr>
        </p:nvSpPr>
        <p:spPr>
          <a:xfrm>
            <a:off x="2260600"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61"/>
          </p:nvPr>
        </p:nvSpPr>
        <p:spPr>
          <a:xfrm>
            <a:off x="9856176"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62"/>
          </p:nvPr>
        </p:nvSpPr>
        <p:spPr>
          <a:xfrm>
            <a:off x="7957282"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63"/>
          </p:nvPr>
        </p:nvSpPr>
        <p:spPr>
          <a:xfrm>
            <a:off x="6058388"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64"/>
          </p:nvPr>
        </p:nvSpPr>
        <p:spPr>
          <a:xfrm>
            <a:off x="4159494" y="4572000"/>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77"/>
          <p:cNvSpPr>
            <a:spLocks noGrp="1"/>
          </p:cNvSpPr>
          <p:nvPr>
            <p:ph type="body" sz="quarter" idx="65"/>
          </p:nvPr>
        </p:nvSpPr>
        <p:spPr>
          <a:xfrm>
            <a:off x="533400" y="4577715"/>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76" name="Text Placeholder 2"/>
          <p:cNvSpPr>
            <a:spLocks noGrp="1"/>
          </p:cNvSpPr>
          <p:nvPr>
            <p:ph type="body" sz="quarter" idx="66"/>
          </p:nvPr>
        </p:nvSpPr>
        <p:spPr>
          <a:xfrm>
            <a:off x="2260600"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2"/>
          <p:cNvSpPr>
            <a:spLocks noGrp="1"/>
          </p:cNvSpPr>
          <p:nvPr>
            <p:ph type="body" sz="quarter" idx="67"/>
          </p:nvPr>
        </p:nvSpPr>
        <p:spPr>
          <a:xfrm>
            <a:off x="9856176"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8" name="Text Placeholder 2"/>
          <p:cNvSpPr>
            <a:spLocks noGrp="1"/>
          </p:cNvSpPr>
          <p:nvPr>
            <p:ph type="body" sz="quarter" idx="68"/>
          </p:nvPr>
        </p:nvSpPr>
        <p:spPr>
          <a:xfrm>
            <a:off x="7957282"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9" name="Text Placeholder 2"/>
          <p:cNvSpPr>
            <a:spLocks noGrp="1"/>
          </p:cNvSpPr>
          <p:nvPr>
            <p:ph type="body" sz="quarter" idx="69"/>
          </p:nvPr>
        </p:nvSpPr>
        <p:spPr>
          <a:xfrm>
            <a:off x="6058388"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0" name="Text Placeholder 2"/>
          <p:cNvSpPr>
            <a:spLocks noGrp="1"/>
          </p:cNvSpPr>
          <p:nvPr>
            <p:ph type="body" sz="quarter" idx="70"/>
          </p:nvPr>
        </p:nvSpPr>
        <p:spPr>
          <a:xfrm>
            <a:off x="4159494" y="5610225"/>
            <a:ext cx="1841500" cy="561976"/>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81" name="Text Placeholder 77"/>
          <p:cNvSpPr>
            <a:spLocks noGrp="1"/>
          </p:cNvSpPr>
          <p:nvPr>
            <p:ph type="body" sz="quarter" idx="71"/>
          </p:nvPr>
        </p:nvSpPr>
        <p:spPr>
          <a:xfrm>
            <a:off x="533400" y="5615940"/>
            <a:ext cx="1647825" cy="546735"/>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22899766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with no pic 2 speakers long pre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sp>
        <p:nvSpPr>
          <p:cNvPr id="14" name="Text Placeholder 6"/>
          <p:cNvSpPr>
            <a:spLocks noGrp="1"/>
          </p:cNvSpPr>
          <p:nvPr>
            <p:ph type="body" sz="quarter" idx="12"/>
          </p:nvPr>
        </p:nvSpPr>
        <p:spPr>
          <a:xfrm>
            <a:off x="8129775" y="3894617"/>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5" name="Picture Placeholder 8"/>
          <p:cNvSpPr>
            <a:spLocks noGrp="1"/>
          </p:cNvSpPr>
          <p:nvPr>
            <p:ph type="pic" sz="quarter" idx="15"/>
          </p:nvPr>
        </p:nvSpPr>
        <p:spPr>
          <a:xfrm>
            <a:off x="7288529" y="3893895"/>
            <a:ext cx="722376" cy="786384"/>
          </a:xfrm>
        </p:spPr>
        <p:txBody>
          <a:bodyPr/>
          <a:lstStyle>
            <a:lvl1pPr marL="0" indent="0">
              <a:buNone/>
              <a:defRPr/>
            </a:lvl1pPr>
          </a:lstStyle>
          <a:p>
            <a:endParaRPr lang="en-US" dirty="0"/>
          </a:p>
        </p:txBody>
      </p:sp>
      <p:grpSp>
        <p:nvGrpSpPr>
          <p:cNvPr id="22" name="Group 21"/>
          <p:cNvGrpSpPr/>
          <p:nvPr userDrawn="1"/>
        </p:nvGrpSpPr>
        <p:grpSpPr>
          <a:xfrm>
            <a:off x="454818" y="2135349"/>
            <a:ext cx="1017365" cy="520285"/>
            <a:chOff x="2259013" y="4716463"/>
            <a:chExt cx="1322387" cy="676275"/>
          </a:xfrm>
        </p:grpSpPr>
        <p:sp>
          <p:nvSpPr>
            <p:cNvPr id="2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1914637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Info Layout 2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466724" y="254644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2226046" y="1509537"/>
            <a:ext cx="9515104" cy="5817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466724" y="337511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2" name="Rectangle 11"/>
          <p:cNvSpPr/>
          <p:nvPr/>
        </p:nvSpPr>
        <p:spPr>
          <a:xfrm>
            <a:off x="466724" y="4203790"/>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p:cNvSpPr/>
          <p:nvPr/>
        </p:nvSpPr>
        <p:spPr>
          <a:xfrm>
            <a:off x="466724" y="5032465"/>
            <a:ext cx="11274425" cy="31760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4" name="Straight Connector 43"/>
          <p:cNvCxnSpPr/>
          <p:nvPr/>
        </p:nvCxnSpPr>
        <p:spPr>
          <a:xfrm>
            <a:off x="2232785" y="1514157"/>
            <a:ext cx="0" cy="3835083"/>
          </a:xfrm>
          <a:prstGeom prst="line">
            <a:avLst/>
          </a:prstGeom>
          <a:noFill/>
          <a:ln w="12700" cap="rnd">
            <a:solidFill>
              <a:schemeClr val="tx2">
                <a:lumMod val="60000"/>
                <a:lumOff val="40000"/>
              </a:schemeClr>
            </a:solidFill>
            <a:prstDash val="dot"/>
            <a:round/>
            <a:headEnd type="none" w="med" len="med"/>
            <a:tailEnd type="none" w="med" len="med"/>
          </a:ln>
        </p:spPr>
      </p:cxnSp>
      <p:sp>
        <p:nvSpPr>
          <p:cNvPr id="46" name="Text Placeholder 2"/>
          <p:cNvSpPr>
            <a:spLocks noGrp="1"/>
          </p:cNvSpPr>
          <p:nvPr>
            <p:ph type="body" sz="quarter" idx="28"/>
          </p:nvPr>
        </p:nvSpPr>
        <p:spPr>
          <a:xfrm>
            <a:off x="2260600"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8" name="Text Placeholder 2"/>
          <p:cNvSpPr>
            <a:spLocks noGrp="1"/>
          </p:cNvSpPr>
          <p:nvPr>
            <p:ph type="body" sz="quarter" idx="29"/>
          </p:nvPr>
        </p:nvSpPr>
        <p:spPr>
          <a:xfrm>
            <a:off x="9856176"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49" name="Text Placeholder 2"/>
          <p:cNvSpPr>
            <a:spLocks noGrp="1"/>
          </p:cNvSpPr>
          <p:nvPr>
            <p:ph type="body" sz="quarter" idx="30"/>
          </p:nvPr>
        </p:nvSpPr>
        <p:spPr>
          <a:xfrm>
            <a:off x="7957282"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0" name="Text Placeholder 2"/>
          <p:cNvSpPr>
            <a:spLocks noGrp="1"/>
          </p:cNvSpPr>
          <p:nvPr>
            <p:ph type="body" sz="quarter" idx="31"/>
          </p:nvPr>
        </p:nvSpPr>
        <p:spPr>
          <a:xfrm>
            <a:off x="6058388"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1" name="Text Placeholder 2"/>
          <p:cNvSpPr>
            <a:spLocks noGrp="1"/>
          </p:cNvSpPr>
          <p:nvPr>
            <p:ph type="body" sz="quarter" idx="32"/>
          </p:nvPr>
        </p:nvSpPr>
        <p:spPr>
          <a:xfrm>
            <a:off x="4159494" y="1536700"/>
            <a:ext cx="1841500" cy="520700"/>
          </a:xfrm>
        </p:spPr>
        <p:txBody>
          <a:bodyPr anchor="ctr" anchorCtr="0"/>
          <a:lstStyle>
            <a:lvl1pPr marL="0" indent="0" algn="ctr">
              <a:buFontTx/>
              <a:buNone/>
              <a:defRPr sz="1200" baseline="0">
                <a:solidFill>
                  <a:schemeClr val="bg1"/>
                </a:solidFill>
              </a:defRPr>
            </a:lvl1pPr>
          </a:lstStyle>
          <a:p>
            <a:pPr lvl="0"/>
            <a:r>
              <a:rPr lang="en-US" dirty="0"/>
              <a:t>Click to edit Master text styles</a:t>
            </a:r>
          </a:p>
        </p:txBody>
      </p:sp>
      <p:sp>
        <p:nvSpPr>
          <p:cNvPr id="57" name="Text Placeholder 2"/>
          <p:cNvSpPr>
            <a:spLocks noGrp="1"/>
          </p:cNvSpPr>
          <p:nvPr>
            <p:ph type="body" sz="quarter" idx="33"/>
          </p:nvPr>
        </p:nvSpPr>
        <p:spPr>
          <a:xfrm>
            <a:off x="2260600"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8" name="Text Placeholder 2"/>
          <p:cNvSpPr>
            <a:spLocks noGrp="1"/>
          </p:cNvSpPr>
          <p:nvPr>
            <p:ph type="body" sz="quarter" idx="34"/>
          </p:nvPr>
        </p:nvSpPr>
        <p:spPr>
          <a:xfrm>
            <a:off x="9856176"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59" name="Text Placeholder 2"/>
          <p:cNvSpPr>
            <a:spLocks noGrp="1"/>
          </p:cNvSpPr>
          <p:nvPr>
            <p:ph type="body" sz="quarter" idx="35"/>
          </p:nvPr>
        </p:nvSpPr>
        <p:spPr>
          <a:xfrm>
            <a:off x="7957282"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0" name="Text Placeholder 2"/>
          <p:cNvSpPr>
            <a:spLocks noGrp="1"/>
          </p:cNvSpPr>
          <p:nvPr>
            <p:ph type="body" sz="quarter" idx="36"/>
          </p:nvPr>
        </p:nvSpPr>
        <p:spPr>
          <a:xfrm>
            <a:off x="6058388"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1" name="Text Placeholder 2"/>
          <p:cNvSpPr>
            <a:spLocks noGrp="1"/>
          </p:cNvSpPr>
          <p:nvPr>
            <p:ph type="body" sz="quarter" idx="37"/>
          </p:nvPr>
        </p:nvSpPr>
        <p:spPr>
          <a:xfrm>
            <a:off x="4159494" y="259080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2" name="Text Placeholder 2"/>
          <p:cNvSpPr>
            <a:spLocks noGrp="1"/>
          </p:cNvSpPr>
          <p:nvPr>
            <p:ph type="body" sz="quarter" idx="38"/>
          </p:nvPr>
        </p:nvSpPr>
        <p:spPr>
          <a:xfrm>
            <a:off x="2260600"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3" name="Text Placeholder 2"/>
          <p:cNvSpPr>
            <a:spLocks noGrp="1"/>
          </p:cNvSpPr>
          <p:nvPr>
            <p:ph type="body" sz="quarter" idx="39"/>
          </p:nvPr>
        </p:nvSpPr>
        <p:spPr>
          <a:xfrm>
            <a:off x="9856176"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4" name="Text Placeholder 2"/>
          <p:cNvSpPr>
            <a:spLocks noGrp="1"/>
          </p:cNvSpPr>
          <p:nvPr>
            <p:ph type="body" sz="quarter" idx="40"/>
          </p:nvPr>
        </p:nvSpPr>
        <p:spPr>
          <a:xfrm>
            <a:off x="7957282"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5" name="Text Placeholder 2"/>
          <p:cNvSpPr>
            <a:spLocks noGrp="1"/>
          </p:cNvSpPr>
          <p:nvPr>
            <p:ph type="body" sz="quarter" idx="41"/>
          </p:nvPr>
        </p:nvSpPr>
        <p:spPr>
          <a:xfrm>
            <a:off x="6058388"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6" name="Text Placeholder 2"/>
          <p:cNvSpPr>
            <a:spLocks noGrp="1"/>
          </p:cNvSpPr>
          <p:nvPr>
            <p:ph type="body" sz="quarter" idx="42"/>
          </p:nvPr>
        </p:nvSpPr>
        <p:spPr>
          <a:xfrm>
            <a:off x="4159494" y="3419475"/>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7" name="Text Placeholder 2"/>
          <p:cNvSpPr>
            <a:spLocks noGrp="1"/>
          </p:cNvSpPr>
          <p:nvPr>
            <p:ph type="body" sz="quarter" idx="43"/>
          </p:nvPr>
        </p:nvSpPr>
        <p:spPr>
          <a:xfrm>
            <a:off x="2260600"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8" name="Text Placeholder 2"/>
          <p:cNvSpPr>
            <a:spLocks noGrp="1"/>
          </p:cNvSpPr>
          <p:nvPr>
            <p:ph type="body" sz="quarter" idx="44"/>
          </p:nvPr>
        </p:nvSpPr>
        <p:spPr>
          <a:xfrm>
            <a:off x="9856176"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69" name="Text Placeholder 2"/>
          <p:cNvSpPr>
            <a:spLocks noGrp="1"/>
          </p:cNvSpPr>
          <p:nvPr>
            <p:ph type="body" sz="quarter" idx="45"/>
          </p:nvPr>
        </p:nvSpPr>
        <p:spPr>
          <a:xfrm>
            <a:off x="7957282"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0" name="Text Placeholder 2"/>
          <p:cNvSpPr>
            <a:spLocks noGrp="1"/>
          </p:cNvSpPr>
          <p:nvPr>
            <p:ph type="body" sz="quarter" idx="46"/>
          </p:nvPr>
        </p:nvSpPr>
        <p:spPr>
          <a:xfrm>
            <a:off x="6058388"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1" name="Text Placeholder 2"/>
          <p:cNvSpPr>
            <a:spLocks noGrp="1"/>
          </p:cNvSpPr>
          <p:nvPr>
            <p:ph type="body" sz="quarter" idx="47"/>
          </p:nvPr>
        </p:nvSpPr>
        <p:spPr>
          <a:xfrm>
            <a:off x="4159494" y="42481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2" name="Text Placeholder 2"/>
          <p:cNvSpPr>
            <a:spLocks noGrp="1"/>
          </p:cNvSpPr>
          <p:nvPr>
            <p:ph type="body" sz="quarter" idx="48"/>
          </p:nvPr>
        </p:nvSpPr>
        <p:spPr>
          <a:xfrm>
            <a:off x="2260600"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3" name="Text Placeholder 2"/>
          <p:cNvSpPr>
            <a:spLocks noGrp="1"/>
          </p:cNvSpPr>
          <p:nvPr>
            <p:ph type="body" sz="quarter" idx="49"/>
          </p:nvPr>
        </p:nvSpPr>
        <p:spPr>
          <a:xfrm>
            <a:off x="9856176"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4" name="Text Placeholder 2"/>
          <p:cNvSpPr>
            <a:spLocks noGrp="1"/>
          </p:cNvSpPr>
          <p:nvPr>
            <p:ph type="body" sz="quarter" idx="50"/>
          </p:nvPr>
        </p:nvSpPr>
        <p:spPr>
          <a:xfrm>
            <a:off x="7957282"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5" name="Text Placeholder 2"/>
          <p:cNvSpPr>
            <a:spLocks noGrp="1"/>
          </p:cNvSpPr>
          <p:nvPr>
            <p:ph type="body" sz="quarter" idx="51"/>
          </p:nvPr>
        </p:nvSpPr>
        <p:spPr>
          <a:xfrm>
            <a:off x="6058388"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6" name="Text Placeholder 2"/>
          <p:cNvSpPr>
            <a:spLocks noGrp="1"/>
          </p:cNvSpPr>
          <p:nvPr>
            <p:ph type="body" sz="quarter" idx="52"/>
          </p:nvPr>
        </p:nvSpPr>
        <p:spPr>
          <a:xfrm>
            <a:off x="4159494" y="5086350"/>
            <a:ext cx="1841500" cy="215900"/>
          </a:xfrm>
        </p:spPr>
        <p:txBody>
          <a:bodyPr anchor="ctr" anchorCtr="0"/>
          <a:lstStyle>
            <a:lvl1pPr marL="0" indent="0" algn="ctr">
              <a:buFontTx/>
              <a:buNone/>
              <a:defRPr sz="1400" baseline="0">
                <a:solidFill>
                  <a:schemeClr val="tx1"/>
                </a:solidFill>
              </a:defRPr>
            </a:lvl1pPr>
          </a:lstStyle>
          <a:p>
            <a:pPr lvl="0"/>
            <a:r>
              <a:rPr lang="en-US" dirty="0"/>
              <a:t>Click to edit Master text styles</a:t>
            </a:r>
          </a:p>
        </p:txBody>
      </p:sp>
      <p:sp>
        <p:nvSpPr>
          <p:cNvPr id="77"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9" name="Text Placeholder 77"/>
          <p:cNvSpPr>
            <a:spLocks noGrp="1"/>
          </p:cNvSpPr>
          <p:nvPr>
            <p:ph type="body" sz="quarter" idx="53"/>
          </p:nvPr>
        </p:nvSpPr>
        <p:spPr>
          <a:xfrm>
            <a:off x="533400" y="25679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0" name="Text Placeholder 77"/>
          <p:cNvSpPr>
            <a:spLocks noGrp="1"/>
          </p:cNvSpPr>
          <p:nvPr>
            <p:ph type="body" sz="quarter" idx="54"/>
          </p:nvPr>
        </p:nvSpPr>
        <p:spPr>
          <a:xfrm>
            <a:off x="533400" y="340614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1" name="Text Placeholder 77"/>
          <p:cNvSpPr>
            <a:spLocks noGrp="1"/>
          </p:cNvSpPr>
          <p:nvPr>
            <p:ph type="body" sz="quarter" idx="55"/>
          </p:nvPr>
        </p:nvSpPr>
        <p:spPr>
          <a:xfrm>
            <a:off x="533400" y="42367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
        <p:nvSpPr>
          <p:cNvPr id="82" name="Text Placeholder 77"/>
          <p:cNvSpPr>
            <a:spLocks noGrp="1"/>
          </p:cNvSpPr>
          <p:nvPr>
            <p:ph type="body" sz="quarter" idx="56"/>
          </p:nvPr>
        </p:nvSpPr>
        <p:spPr>
          <a:xfrm>
            <a:off x="533400" y="5074920"/>
            <a:ext cx="1647825" cy="266700"/>
          </a:xfrm>
        </p:spPr>
        <p:txBody>
          <a:bodyPr anchor="ctr" anchorCtr="0"/>
          <a:lstStyle>
            <a:lvl1pPr marL="0" indent="0">
              <a:buFontTx/>
              <a:buNone/>
              <a:defRPr sz="1200" baseline="0">
                <a:solidFill>
                  <a:schemeClr val="accent1"/>
                </a:solidFill>
              </a:defRPr>
            </a:lvl1pPr>
            <a:lvl2pPr>
              <a:defRPr sz="1200" baseline="0">
                <a:solidFill>
                  <a:schemeClr val="accent1"/>
                </a:solidFill>
              </a:defRPr>
            </a:lvl2pPr>
            <a:lvl3pPr>
              <a:defRPr sz="1200" baseline="0">
                <a:solidFill>
                  <a:schemeClr val="accent1"/>
                </a:solidFill>
              </a:defRPr>
            </a:lvl3pPr>
            <a:lvl4pPr>
              <a:defRPr sz="1200" baseline="0">
                <a:solidFill>
                  <a:schemeClr val="accent1"/>
                </a:solidFill>
              </a:defRPr>
            </a:lvl4pPr>
            <a:lvl5pPr>
              <a:defRPr sz="1200" baseline="0">
                <a:solidFill>
                  <a:schemeClr val="accent1"/>
                </a:solidFill>
              </a:defRPr>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466596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Info Layout 3">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6" name="Rectangle 25"/>
          <p:cNvSpPr/>
          <p:nvPr/>
        </p:nvSpPr>
        <p:spPr>
          <a:xfrm>
            <a:off x="2168861" y="2048931"/>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27" name="Rectangle 26"/>
          <p:cNvSpPr/>
          <p:nvPr/>
        </p:nvSpPr>
        <p:spPr>
          <a:xfrm>
            <a:off x="2168861" y="3517898"/>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28" name="Rectangle 27"/>
          <p:cNvSpPr/>
          <p:nvPr/>
        </p:nvSpPr>
        <p:spPr>
          <a:xfrm>
            <a:off x="2168861" y="4961466"/>
            <a:ext cx="9616739" cy="121073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29" name="Straight Connector 28"/>
          <p:cNvCxnSpPr/>
          <p:nvPr/>
        </p:nvCxnSpPr>
        <p:spPr>
          <a:xfrm>
            <a:off x="457199" y="3388016"/>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457199" y="4840728"/>
            <a:ext cx="1131792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7" name="Text Placeholder 97"/>
          <p:cNvSpPr txBox="1">
            <a:spLocks/>
          </p:cNvSpPr>
          <p:nvPr/>
        </p:nvSpPr>
        <p:spPr>
          <a:xfrm>
            <a:off x="5589272"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18" name="Text Placeholder 98"/>
          <p:cNvSpPr txBox="1">
            <a:spLocks/>
          </p:cNvSpPr>
          <p:nvPr/>
        </p:nvSpPr>
        <p:spPr>
          <a:xfrm>
            <a:off x="8816105"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19" name="Text Placeholder 99"/>
          <p:cNvSpPr txBox="1">
            <a:spLocks/>
          </p:cNvSpPr>
          <p:nvPr/>
        </p:nvSpPr>
        <p:spPr>
          <a:xfrm>
            <a:off x="5589272"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0" name="Text Placeholder 100"/>
          <p:cNvSpPr txBox="1">
            <a:spLocks/>
          </p:cNvSpPr>
          <p:nvPr/>
        </p:nvSpPr>
        <p:spPr>
          <a:xfrm>
            <a:off x="8816105"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1" name="Text Placeholder 101"/>
          <p:cNvSpPr txBox="1">
            <a:spLocks/>
          </p:cNvSpPr>
          <p:nvPr/>
        </p:nvSpPr>
        <p:spPr>
          <a:xfrm>
            <a:off x="5589272"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2" name="Text Placeholder 102"/>
          <p:cNvSpPr txBox="1">
            <a:spLocks/>
          </p:cNvSpPr>
          <p:nvPr/>
        </p:nvSpPr>
        <p:spPr>
          <a:xfrm>
            <a:off x="8816105"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3" name="Content Placeholder 94"/>
          <p:cNvSpPr txBox="1">
            <a:spLocks/>
          </p:cNvSpPr>
          <p:nvPr/>
        </p:nvSpPr>
        <p:spPr>
          <a:xfrm>
            <a:off x="2395917" y="2124076"/>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4" name="Content Placeholder 95"/>
          <p:cNvSpPr txBox="1">
            <a:spLocks/>
          </p:cNvSpPr>
          <p:nvPr/>
        </p:nvSpPr>
        <p:spPr>
          <a:xfrm>
            <a:off x="2395917" y="3580343"/>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25" name="Content Placeholder 96"/>
          <p:cNvSpPr txBox="1">
            <a:spLocks/>
          </p:cNvSpPr>
          <p:nvPr/>
        </p:nvSpPr>
        <p:spPr>
          <a:xfrm>
            <a:off x="2395917" y="5036611"/>
            <a:ext cx="2839209" cy="1060618"/>
          </a:xfrm>
          <a:prstGeom prst="rect">
            <a:avLst/>
          </a:prstGeom>
        </p:spPr>
        <p:txBody>
          <a:bodyPr vert="horz" lIns="45720" tIns="0" rIns="45720" bIns="0" rtlCol="0" anchor="t" anchorCtr="0">
            <a:noAutofit/>
          </a:bodyPr>
          <a:lstStyle>
            <a:lvl1pPr marL="285750" indent="-285750">
              <a:lnSpc>
                <a:spcPct val="100000"/>
              </a:lnSpc>
              <a:spcBef>
                <a:spcPts val="1000"/>
              </a:spcBef>
              <a:buFont typeface="Wingdings" panose="05000000000000000000" pitchFamily="2" charset="2"/>
              <a:buChar char="§"/>
              <a:defRPr sz="1200" baseline="0">
                <a:solidFill>
                  <a:schemeClr val="tx2"/>
                </a:solidFill>
              </a:defRPr>
            </a:lvl1pPr>
            <a:lvl2pPr marL="628650" indent="-295275">
              <a:lnSpc>
                <a:spcPct val="100000"/>
              </a:lnSpc>
              <a:spcBef>
                <a:spcPts val="500"/>
              </a:spcBef>
              <a:buFont typeface="Arial" panose="020B0604020202020204" pitchFamily="34" charset="0"/>
              <a:buChar char="–"/>
              <a:defRPr sz="1200" baseline="0">
                <a:solidFill>
                  <a:schemeClr val="tx2"/>
                </a:solidFill>
              </a:defRPr>
            </a:lvl2pPr>
            <a:lvl3pPr indent="-285750">
              <a:lnSpc>
                <a:spcPct val="100000"/>
              </a:lnSpc>
              <a:spcBef>
                <a:spcPts val="500"/>
              </a:spcBef>
              <a:buFont typeface="Wingdings" panose="05000000000000000000" pitchFamily="2" charset="2"/>
              <a:buChar char="§"/>
              <a:defRPr sz="1200" baseline="0">
                <a:solidFill>
                  <a:schemeClr val="tx2"/>
                </a:solidFill>
              </a:defRPr>
            </a:lvl3pPr>
            <a:lvl4pPr marL="1200150" indent="-228600">
              <a:lnSpc>
                <a:spcPct val="100000"/>
              </a:lnSpc>
              <a:spcBef>
                <a:spcPts val="500"/>
              </a:spcBef>
              <a:buFont typeface="Arial" panose="020B0604020202020204" pitchFamily="34" charset="0"/>
              <a:buChar char="–"/>
              <a:defRPr sz="1100" baseline="0">
                <a:solidFill>
                  <a:schemeClr val="tx2"/>
                </a:solidFill>
              </a:defRPr>
            </a:lvl4pPr>
            <a:lvl5pPr marL="1428750" indent="-228600">
              <a:lnSpc>
                <a:spcPct val="100000"/>
              </a:lnSpc>
              <a:spcBef>
                <a:spcPts val="500"/>
              </a:spcBef>
              <a:buFont typeface="Wingdings" panose="05000000000000000000" pitchFamily="2" charset="2"/>
              <a:buChar char="§"/>
              <a:defRPr sz="11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a:solidFill>
                  <a:srgbClr val="333333"/>
                </a:solidFill>
              </a:rPr>
              <a:t>Lorem ipsum dolor sit amet, consectetur adipiscing elit.</a:t>
            </a:r>
            <a:endParaRPr lang="en-US" dirty="0">
              <a:solidFill>
                <a:srgbClr val="333333"/>
              </a:solidFill>
            </a:endParaRPr>
          </a:p>
        </p:txBody>
      </p:sp>
      <p:sp>
        <p:nvSpPr>
          <p:cNvPr id="32"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3"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6" name="Text Placeholder 2"/>
          <p:cNvSpPr>
            <a:spLocks noGrp="1"/>
          </p:cNvSpPr>
          <p:nvPr>
            <p:ph type="body" sz="quarter" idx="18"/>
          </p:nvPr>
        </p:nvSpPr>
        <p:spPr>
          <a:xfrm>
            <a:off x="453537" y="2047142"/>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5052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953000"/>
            <a:ext cx="1699113" cy="12199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3891773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Info Layout 3 and takeaway">
    <p:spTree>
      <p:nvGrpSpPr>
        <p:cNvPr id="1" name=""/>
        <p:cNvGrpSpPr/>
        <p:nvPr/>
      </p:nvGrpSpPr>
      <p:grpSpPr>
        <a:xfrm>
          <a:off x="0" y="0"/>
          <a:ext cx="0" cy="0"/>
          <a:chOff x="0" y="0"/>
          <a:chExt cx="0" cy="0"/>
        </a:xfrm>
      </p:grpSpPr>
      <p:sp>
        <p:nvSpPr>
          <p:cNvPr id="55" name="Rectangle 54"/>
          <p:cNvSpPr/>
          <p:nvPr userDrawn="1"/>
        </p:nvSpPr>
        <p:spPr>
          <a:xfrm>
            <a:off x="2148840" y="4428392"/>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1" name="Rectangle 40"/>
          <p:cNvSpPr/>
          <p:nvPr userDrawn="1"/>
        </p:nvSpPr>
        <p:spPr>
          <a:xfrm>
            <a:off x="2148840" y="2042159"/>
            <a:ext cx="9615268" cy="1010603"/>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0" name="Straight Connector 29"/>
          <p:cNvCxnSpPr/>
          <p:nvPr/>
        </p:nvCxnSpPr>
        <p:spPr>
          <a:xfrm>
            <a:off x="478971" y="314800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78971" y="4324792"/>
            <a:ext cx="11281669"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36" name="Text Placeholder 2"/>
          <p:cNvSpPr>
            <a:spLocks noGrp="1"/>
          </p:cNvSpPr>
          <p:nvPr>
            <p:ph type="body" sz="quarter" idx="18"/>
          </p:nvPr>
        </p:nvSpPr>
        <p:spPr>
          <a:xfrm>
            <a:off x="453537" y="2047142"/>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7" name="Text Placeholder 2"/>
          <p:cNvSpPr>
            <a:spLocks noGrp="1"/>
          </p:cNvSpPr>
          <p:nvPr>
            <p:ph type="body" sz="quarter" idx="19"/>
          </p:nvPr>
        </p:nvSpPr>
        <p:spPr>
          <a:xfrm>
            <a:off x="453537" y="324642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20"/>
          </p:nvPr>
        </p:nvSpPr>
        <p:spPr>
          <a:xfrm>
            <a:off x="453537" y="4423217"/>
            <a:ext cx="1699113" cy="991333"/>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2"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3"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4"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5"/>
          </p:nvPr>
        </p:nvSpPr>
        <p:spPr>
          <a:xfrm>
            <a:off x="24384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6"/>
          </p:nvPr>
        </p:nvSpPr>
        <p:spPr>
          <a:xfrm>
            <a:off x="5638800"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7" name="Text Placeholder 42"/>
          <p:cNvSpPr>
            <a:spLocks noGrp="1"/>
          </p:cNvSpPr>
          <p:nvPr>
            <p:ph type="body" sz="quarter" idx="37"/>
          </p:nvPr>
        </p:nvSpPr>
        <p:spPr>
          <a:xfrm>
            <a:off x="8848725" y="33432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8" name="Text Placeholder 42"/>
          <p:cNvSpPr>
            <a:spLocks noGrp="1"/>
          </p:cNvSpPr>
          <p:nvPr>
            <p:ph type="body" sz="quarter" idx="38"/>
          </p:nvPr>
        </p:nvSpPr>
        <p:spPr>
          <a:xfrm>
            <a:off x="24384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9" name="Text Placeholder 42"/>
          <p:cNvSpPr>
            <a:spLocks noGrp="1"/>
          </p:cNvSpPr>
          <p:nvPr>
            <p:ph type="body" sz="quarter" idx="39"/>
          </p:nvPr>
        </p:nvSpPr>
        <p:spPr>
          <a:xfrm>
            <a:off x="5638800"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40"/>
          </p:nvPr>
        </p:nvSpPr>
        <p:spPr>
          <a:xfrm>
            <a:off x="8848725" y="450532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53"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10465277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Info Layout 3 and Takeaway - Vertical Banding">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2331662"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 name="Rectangle 9"/>
          <p:cNvSpPr/>
          <p:nvPr/>
        </p:nvSpPr>
        <p:spPr>
          <a:xfrm>
            <a:off x="8797149" y="1506538"/>
            <a:ext cx="2973936" cy="4670425"/>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28" name="Straight Connector 27"/>
          <p:cNvCxnSpPr/>
          <p:nvPr/>
        </p:nvCxnSpPr>
        <p:spPr>
          <a:xfrm>
            <a:off x="457200" y="3397160"/>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457200" y="4840728"/>
            <a:ext cx="11301302"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sz="quarter" idx="15"/>
          </p:nvPr>
        </p:nvSpPr>
        <p:spPr>
          <a:xfrm>
            <a:off x="2329962"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2" name="Text Placeholder 2"/>
          <p:cNvSpPr>
            <a:spLocks noGrp="1"/>
          </p:cNvSpPr>
          <p:nvPr>
            <p:ph type="body" sz="quarter" idx="16"/>
          </p:nvPr>
        </p:nvSpPr>
        <p:spPr>
          <a:xfrm>
            <a:off x="5562600"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4" name="Text Placeholder 2"/>
          <p:cNvSpPr>
            <a:spLocks noGrp="1"/>
          </p:cNvSpPr>
          <p:nvPr>
            <p:ph type="body" sz="quarter" idx="17"/>
          </p:nvPr>
        </p:nvSpPr>
        <p:spPr>
          <a:xfrm>
            <a:off x="8789376" y="1494693"/>
            <a:ext cx="2963008" cy="413238"/>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38" name="Text Placeholder 2"/>
          <p:cNvSpPr>
            <a:spLocks noGrp="1"/>
          </p:cNvSpPr>
          <p:nvPr>
            <p:ph type="body" sz="quarter" idx="18"/>
          </p:nvPr>
        </p:nvSpPr>
        <p:spPr>
          <a:xfrm>
            <a:off x="453537" y="2047142"/>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39" name="Text Placeholder 2"/>
          <p:cNvSpPr>
            <a:spLocks noGrp="1"/>
          </p:cNvSpPr>
          <p:nvPr>
            <p:ph type="body" sz="quarter" idx="19"/>
          </p:nvPr>
        </p:nvSpPr>
        <p:spPr>
          <a:xfrm>
            <a:off x="453537" y="35052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0" name="Text Placeholder 2"/>
          <p:cNvSpPr>
            <a:spLocks noGrp="1"/>
          </p:cNvSpPr>
          <p:nvPr>
            <p:ph type="body" sz="quarter" idx="20"/>
          </p:nvPr>
        </p:nvSpPr>
        <p:spPr>
          <a:xfrm>
            <a:off x="453537" y="4953000"/>
            <a:ext cx="1699113" cy="1210407"/>
          </a:xfrm>
          <a:solidFill>
            <a:schemeClr val="accent1"/>
          </a:solidFill>
        </p:spPr>
        <p:txBody>
          <a:bodyPr lIns="91440" anchor="ctr" anchorCtr="0"/>
          <a:lstStyle>
            <a:lvl1pPr marL="0" indent="0" algn="l">
              <a:buFontTx/>
              <a:buNone/>
              <a:defRPr sz="1400" baseline="0">
                <a:solidFill>
                  <a:schemeClr val="bg1"/>
                </a:solidFill>
              </a:defRPr>
            </a:lvl1pPr>
          </a:lstStyle>
          <a:p>
            <a:pPr lvl="0"/>
            <a:r>
              <a:rPr lang="en-US" dirty="0"/>
              <a:t>Click to edit Master text styles</a:t>
            </a:r>
          </a:p>
        </p:txBody>
      </p:sp>
      <p:sp>
        <p:nvSpPr>
          <p:cNvPr id="44" name="Text Placeholder 42"/>
          <p:cNvSpPr>
            <a:spLocks noGrp="1"/>
          </p:cNvSpPr>
          <p:nvPr>
            <p:ph type="body" sz="quarter" idx="32"/>
          </p:nvPr>
        </p:nvSpPr>
        <p:spPr>
          <a:xfrm>
            <a:off x="24384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5" name="Text Placeholder 42"/>
          <p:cNvSpPr>
            <a:spLocks noGrp="1"/>
          </p:cNvSpPr>
          <p:nvPr>
            <p:ph type="body" sz="quarter" idx="33"/>
          </p:nvPr>
        </p:nvSpPr>
        <p:spPr>
          <a:xfrm>
            <a:off x="5638800"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46" name="Text Placeholder 42"/>
          <p:cNvSpPr>
            <a:spLocks noGrp="1"/>
          </p:cNvSpPr>
          <p:nvPr>
            <p:ph type="body" sz="quarter" idx="34"/>
          </p:nvPr>
        </p:nvSpPr>
        <p:spPr>
          <a:xfrm>
            <a:off x="8848725" y="2124075"/>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0" name="Text Placeholder 42"/>
          <p:cNvSpPr>
            <a:spLocks noGrp="1"/>
          </p:cNvSpPr>
          <p:nvPr>
            <p:ph type="body" sz="quarter" idx="35"/>
          </p:nvPr>
        </p:nvSpPr>
        <p:spPr>
          <a:xfrm>
            <a:off x="24384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1" name="Text Placeholder 42"/>
          <p:cNvSpPr>
            <a:spLocks noGrp="1"/>
          </p:cNvSpPr>
          <p:nvPr>
            <p:ph type="body" sz="quarter" idx="36"/>
          </p:nvPr>
        </p:nvSpPr>
        <p:spPr>
          <a:xfrm>
            <a:off x="5638800"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2" name="Text Placeholder 42"/>
          <p:cNvSpPr>
            <a:spLocks noGrp="1"/>
          </p:cNvSpPr>
          <p:nvPr>
            <p:ph type="body" sz="quarter" idx="37"/>
          </p:nvPr>
        </p:nvSpPr>
        <p:spPr>
          <a:xfrm>
            <a:off x="8848725" y="35814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7" name="Text Placeholder 42"/>
          <p:cNvSpPr>
            <a:spLocks noGrp="1"/>
          </p:cNvSpPr>
          <p:nvPr>
            <p:ph type="body" sz="quarter" idx="38"/>
          </p:nvPr>
        </p:nvSpPr>
        <p:spPr>
          <a:xfrm>
            <a:off x="24384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8" name="Text Placeholder 42"/>
          <p:cNvSpPr>
            <a:spLocks noGrp="1"/>
          </p:cNvSpPr>
          <p:nvPr>
            <p:ph type="body" sz="quarter" idx="39"/>
          </p:nvPr>
        </p:nvSpPr>
        <p:spPr>
          <a:xfrm>
            <a:off x="5638800"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
        <p:nvSpPr>
          <p:cNvPr id="59" name="Text Placeholder 42"/>
          <p:cNvSpPr>
            <a:spLocks noGrp="1"/>
          </p:cNvSpPr>
          <p:nvPr>
            <p:ph type="body" sz="quarter" idx="40"/>
          </p:nvPr>
        </p:nvSpPr>
        <p:spPr>
          <a:xfrm>
            <a:off x="8848725" y="5029200"/>
            <a:ext cx="2905125" cy="885825"/>
          </a:xfrm>
        </p:spPr>
        <p:txBody>
          <a:bodyPr/>
          <a:lstStyle>
            <a:lvl1pPr>
              <a:defRPr sz="1200" baseline="0"/>
            </a:lvl1pPr>
            <a:lvl2pPr>
              <a:defRPr sz="1200" baseline="0"/>
            </a:lvl2pPr>
            <a:lvl3pPr>
              <a:defRPr sz="1200" baseline="0"/>
            </a:lvl3pPr>
            <a:lvl4pPr>
              <a:defRPr sz="1200" baseline="0"/>
            </a:lvl4pPr>
            <a:lvl5pPr>
              <a:defRPr sz="1200" baseline="0"/>
            </a:lvl5pPr>
          </a:lstStyle>
          <a:p>
            <a:pPr lvl="0"/>
            <a:r>
              <a:rPr lang="en-US" dirty="0"/>
              <a:t>Click to edit Master text styles</a:t>
            </a:r>
          </a:p>
        </p:txBody>
      </p:sp>
    </p:spTree>
    <p:custDataLst>
      <p:tags r:id="rId1"/>
    </p:custDataLst>
    <p:extLst>
      <p:ext uri="{BB962C8B-B14F-4D97-AF65-F5344CB8AC3E}">
        <p14:creationId xmlns:p14="http://schemas.microsoft.com/office/powerpoint/2010/main" val="159219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Info Layout 4">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31" name="Rectangle 30"/>
          <p:cNvSpPr/>
          <p:nvPr userDrawn="1"/>
        </p:nvSpPr>
        <p:spPr>
          <a:xfrm>
            <a:off x="2172830" y="2048932"/>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32" name="Straight Connector 31"/>
          <p:cNvCxnSpPr/>
          <p:nvPr userDrawn="1"/>
        </p:nvCxnSpPr>
        <p:spPr>
          <a:xfrm>
            <a:off x="464457" y="33528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3"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4"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5"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6" name="Text Placeholder 38"/>
          <p:cNvSpPr>
            <a:spLocks noGrp="1"/>
          </p:cNvSpPr>
          <p:nvPr>
            <p:ph type="body" sz="quarter" idx="31"/>
          </p:nvPr>
        </p:nvSpPr>
        <p:spPr>
          <a:xfrm>
            <a:off x="457200" y="2045494"/>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cxnSp>
        <p:nvCxnSpPr>
          <p:cNvPr id="40" name="Straight Connector 39"/>
          <p:cNvCxnSpPr/>
          <p:nvPr userDrawn="1"/>
        </p:nvCxnSpPr>
        <p:spPr>
          <a:xfrm>
            <a:off x="464457" y="4851400"/>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41" name="Rectangle 40"/>
          <p:cNvSpPr/>
          <p:nvPr userDrawn="1"/>
        </p:nvSpPr>
        <p:spPr>
          <a:xfrm>
            <a:off x="2172830" y="3505200"/>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2" name="Text Placeholder 38"/>
          <p:cNvSpPr>
            <a:spLocks noGrp="1"/>
          </p:cNvSpPr>
          <p:nvPr>
            <p:ph type="body" sz="quarter" idx="35"/>
          </p:nvPr>
        </p:nvSpPr>
        <p:spPr>
          <a:xfrm>
            <a:off x="457200" y="3501762"/>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46" name="Rectangle 45"/>
          <p:cNvSpPr/>
          <p:nvPr userDrawn="1"/>
        </p:nvSpPr>
        <p:spPr>
          <a:xfrm>
            <a:off x="2172830" y="5012268"/>
            <a:ext cx="9598256" cy="115146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47" name="Text Placeholder 38"/>
          <p:cNvSpPr>
            <a:spLocks noGrp="1"/>
          </p:cNvSpPr>
          <p:nvPr>
            <p:ph type="body" sz="quarter" idx="39"/>
          </p:nvPr>
        </p:nvSpPr>
        <p:spPr>
          <a:xfrm>
            <a:off x="457200" y="5008830"/>
            <a:ext cx="1724025" cy="1158464"/>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1" name="Text Placeholder 65"/>
          <p:cNvSpPr>
            <a:spLocks noGrp="1"/>
          </p:cNvSpPr>
          <p:nvPr>
            <p:ph type="body" sz="quarter" idx="43"/>
          </p:nvPr>
        </p:nvSpPr>
        <p:spPr>
          <a:xfrm>
            <a:off x="24384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2" name="Text Placeholder 65"/>
          <p:cNvSpPr>
            <a:spLocks noGrp="1"/>
          </p:cNvSpPr>
          <p:nvPr>
            <p:ph type="body" sz="quarter" idx="44"/>
          </p:nvPr>
        </p:nvSpPr>
        <p:spPr>
          <a:xfrm>
            <a:off x="56388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3" name="Text Placeholder 65"/>
          <p:cNvSpPr>
            <a:spLocks noGrp="1"/>
          </p:cNvSpPr>
          <p:nvPr>
            <p:ph type="body" sz="quarter" idx="45"/>
          </p:nvPr>
        </p:nvSpPr>
        <p:spPr>
          <a:xfrm>
            <a:off x="8839200" y="20955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Text Placeholder 65"/>
          <p:cNvSpPr>
            <a:spLocks noGrp="1"/>
          </p:cNvSpPr>
          <p:nvPr>
            <p:ph type="body" sz="quarter" idx="46"/>
          </p:nvPr>
        </p:nvSpPr>
        <p:spPr>
          <a:xfrm>
            <a:off x="24384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5" name="Text Placeholder 65"/>
          <p:cNvSpPr>
            <a:spLocks noGrp="1"/>
          </p:cNvSpPr>
          <p:nvPr>
            <p:ph type="body" sz="quarter" idx="47"/>
          </p:nvPr>
        </p:nvSpPr>
        <p:spPr>
          <a:xfrm>
            <a:off x="56388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6" name="Text Placeholder 65"/>
          <p:cNvSpPr>
            <a:spLocks noGrp="1"/>
          </p:cNvSpPr>
          <p:nvPr>
            <p:ph type="body" sz="quarter" idx="48"/>
          </p:nvPr>
        </p:nvSpPr>
        <p:spPr>
          <a:xfrm>
            <a:off x="8839200" y="35560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 Placeholder 65"/>
          <p:cNvSpPr>
            <a:spLocks noGrp="1"/>
          </p:cNvSpPr>
          <p:nvPr>
            <p:ph type="body" sz="quarter" idx="49"/>
          </p:nvPr>
        </p:nvSpPr>
        <p:spPr>
          <a:xfrm>
            <a:off x="24384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65"/>
          <p:cNvSpPr>
            <a:spLocks noGrp="1"/>
          </p:cNvSpPr>
          <p:nvPr>
            <p:ph type="body" sz="quarter" idx="50"/>
          </p:nvPr>
        </p:nvSpPr>
        <p:spPr>
          <a:xfrm>
            <a:off x="56388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9" name="Text Placeholder 65"/>
          <p:cNvSpPr>
            <a:spLocks noGrp="1"/>
          </p:cNvSpPr>
          <p:nvPr>
            <p:ph type="body" sz="quarter" idx="51"/>
          </p:nvPr>
        </p:nvSpPr>
        <p:spPr>
          <a:xfrm>
            <a:off x="8839200" y="5054600"/>
            <a:ext cx="2946400" cy="10795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2362626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Info Layout 4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27" name="Rectangle 26"/>
          <p:cNvSpPr/>
          <p:nvPr/>
        </p:nvSpPr>
        <p:spPr>
          <a:xfrm>
            <a:off x="2172830" y="20489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30" name="Straight Connector 29"/>
          <p:cNvCxnSpPr/>
          <p:nvPr/>
        </p:nvCxnSpPr>
        <p:spPr>
          <a:xfrm>
            <a:off x="464457" y="314800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464457" y="4324792"/>
            <a:ext cx="1129617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6" name="Text Placeholder 2"/>
          <p:cNvSpPr>
            <a:spLocks noGrp="1"/>
          </p:cNvSpPr>
          <p:nvPr>
            <p:ph type="body" sz="quarter" idx="28"/>
          </p:nvPr>
        </p:nvSpPr>
        <p:spPr>
          <a:xfrm>
            <a:off x="2314575"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7" name="Text Placeholder 2"/>
          <p:cNvSpPr>
            <a:spLocks noGrp="1"/>
          </p:cNvSpPr>
          <p:nvPr>
            <p:ph type="body" sz="quarter" idx="29"/>
          </p:nvPr>
        </p:nvSpPr>
        <p:spPr>
          <a:xfrm>
            <a:off x="55626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38" name="Text Placeholder 2"/>
          <p:cNvSpPr>
            <a:spLocks noGrp="1"/>
          </p:cNvSpPr>
          <p:nvPr>
            <p:ph type="body" sz="quarter" idx="30"/>
          </p:nvPr>
        </p:nvSpPr>
        <p:spPr>
          <a:xfrm>
            <a:off x="8763000" y="1495425"/>
            <a:ext cx="3009900" cy="419100"/>
          </a:xfrm>
          <a:solidFill>
            <a:schemeClr val="bg1">
              <a:lumMod val="95000"/>
            </a:schemeClr>
          </a:solidFill>
        </p:spPr>
        <p:txBody>
          <a:bodyPr anchor="ctr" anchorCtr="0"/>
          <a:lstStyle>
            <a:lvl1pPr marL="0" indent="0" algn="ctr">
              <a:buFontTx/>
              <a:buNone/>
              <a:defRPr sz="1400" baseline="0"/>
            </a:lvl1pPr>
          </a:lstStyle>
          <a:p>
            <a:pPr lvl="0"/>
            <a:r>
              <a:rPr lang="en-US" dirty="0"/>
              <a:t>Click to edit Master text styles</a:t>
            </a:r>
          </a:p>
        </p:txBody>
      </p:sp>
      <p:sp>
        <p:nvSpPr>
          <p:cNvPr id="41" name="Text Placeholder 38"/>
          <p:cNvSpPr>
            <a:spLocks noGrp="1"/>
          </p:cNvSpPr>
          <p:nvPr>
            <p:ph type="body" sz="quarter" idx="31"/>
          </p:nvPr>
        </p:nvSpPr>
        <p:spPr>
          <a:xfrm>
            <a:off x="457200" y="20454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4" name="Rectangle 53"/>
          <p:cNvSpPr/>
          <p:nvPr userDrawn="1"/>
        </p:nvSpPr>
        <p:spPr>
          <a:xfrm>
            <a:off x="2172830" y="3230032"/>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5" name="Text Placeholder 38"/>
          <p:cNvSpPr>
            <a:spLocks noGrp="1"/>
          </p:cNvSpPr>
          <p:nvPr>
            <p:ph type="body" sz="quarter" idx="35"/>
          </p:nvPr>
        </p:nvSpPr>
        <p:spPr>
          <a:xfrm>
            <a:off x="457200" y="3226594"/>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59" name="Rectangle 58"/>
          <p:cNvSpPr/>
          <p:nvPr userDrawn="1"/>
        </p:nvSpPr>
        <p:spPr>
          <a:xfrm>
            <a:off x="2172830" y="4429125"/>
            <a:ext cx="9598256" cy="986984"/>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60" name="Text Placeholder 38"/>
          <p:cNvSpPr>
            <a:spLocks noGrp="1"/>
          </p:cNvSpPr>
          <p:nvPr>
            <p:ph type="body" sz="quarter" idx="39"/>
          </p:nvPr>
        </p:nvSpPr>
        <p:spPr>
          <a:xfrm>
            <a:off x="457200" y="4425687"/>
            <a:ext cx="1724025" cy="992981"/>
          </a:xfrm>
          <a:solidFill>
            <a:schemeClr val="accent1"/>
          </a:solidFill>
        </p:spPr>
        <p:txBody>
          <a:bodyPr lIns="91440" anchor="ctr" anchorCtr="0"/>
          <a:lstStyle>
            <a:lvl1pPr marL="0" indent="0">
              <a:buFontTx/>
              <a:buNone/>
              <a:defRPr sz="1400" baseline="0">
                <a:solidFill>
                  <a:schemeClr val="bg1"/>
                </a:solidFill>
              </a:defRPr>
            </a:lvl1pPr>
          </a:lstStyle>
          <a:p>
            <a:pPr lvl="0"/>
            <a:r>
              <a:rPr lang="en-US" dirty="0"/>
              <a:t>Click to edit Master text styles</a:t>
            </a:r>
          </a:p>
        </p:txBody>
      </p:sp>
      <p:sp>
        <p:nvSpPr>
          <p:cNvPr id="64"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7" name="Text Placeholder 65"/>
          <p:cNvSpPr>
            <a:spLocks noGrp="1"/>
          </p:cNvSpPr>
          <p:nvPr>
            <p:ph type="body" sz="quarter" idx="43"/>
          </p:nvPr>
        </p:nvSpPr>
        <p:spPr>
          <a:xfrm>
            <a:off x="24384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8" name="Text Placeholder 65"/>
          <p:cNvSpPr>
            <a:spLocks noGrp="1"/>
          </p:cNvSpPr>
          <p:nvPr>
            <p:ph type="body" sz="quarter" idx="44"/>
          </p:nvPr>
        </p:nvSpPr>
        <p:spPr>
          <a:xfrm>
            <a:off x="56388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5"/>
          <p:cNvSpPr>
            <a:spLocks noGrp="1"/>
          </p:cNvSpPr>
          <p:nvPr>
            <p:ph type="body" sz="quarter" idx="45"/>
          </p:nvPr>
        </p:nvSpPr>
        <p:spPr>
          <a:xfrm>
            <a:off x="8839200" y="20955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Text Placeholder 65"/>
          <p:cNvSpPr>
            <a:spLocks noGrp="1"/>
          </p:cNvSpPr>
          <p:nvPr>
            <p:ph type="body" sz="quarter" idx="46"/>
          </p:nvPr>
        </p:nvSpPr>
        <p:spPr>
          <a:xfrm>
            <a:off x="24384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1" name="Text Placeholder 65"/>
          <p:cNvSpPr>
            <a:spLocks noGrp="1"/>
          </p:cNvSpPr>
          <p:nvPr>
            <p:ph type="body" sz="quarter" idx="47"/>
          </p:nvPr>
        </p:nvSpPr>
        <p:spPr>
          <a:xfrm>
            <a:off x="56388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2" name="Text Placeholder 65"/>
          <p:cNvSpPr>
            <a:spLocks noGrp="1"/>
          </p:cNvSpPr>
          <p:nvPr>
            <p:ph type="body" sz="quarter" idx="48"/>
          </p:nvPr>
        </p:nvSpPr>
        <p:spPr>
          <a:xfrm>
            <a:off x="8839200" y="32766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3" name="Text Placeholder 65"/>
          <p:cNvSpPr>
            <a:spLocks noGrp="1"/>
          </p:cNvSpPr>
          <p:nvPr>
            <p:ph type="body" sz="quarter" idx="49"/>
          </p:nvPr>
        </p:nvSpPr>
        <p:spPr>
          <a:xfrm>
            <a:off x="24384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4" name="Text Placeholder 65"/>
          <p:cNvSpPr>
            <a:spLocks noGrp="1"/>
          </p:cNvSpPr>
          <p:nvPr>
            <p:ph type="body" sz="quarter" idx="50"/>
          </p:nvPr>
        </p:nvSpPr>
        <p:spPr>
          <a:xfrm>
            <a:off x="56388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5" name="Text Placeholder 65"/>
          <p:cNvSpPr>
            <a:spLocks noGrp="1"/>
          </p:cNvSpPr>
          <p:nvPr>
            <p:ph type="body" sz="quarter" idx="51"/>
          </p:nvPr>
        </p:nvSpPr>
        <p:spPr>
          <a:xfrm>
            <a:off x="8839200" y="4483100"/>
            <a:ext cx="2946400" cy="8890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3283569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Info Layout 5">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9" name="Rectangle 18"/>
          <p:cNvSpPr/>
          <p:nvPr/>
        </p:nvSpPr>
        <p:spPr>
          <a:xfrm>
            <a:off x="295594" y="1506537"/>
            <a:ext cx="2512349"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fontAlgn="base">
              <a:spcBef>
                <a:spcPct val="0"/>
              </a:spcBef>
              <a:spcAft>
                <a:spcPct val="0"/>
              </a:spcAft>
            </a:pPr>
            <a:endParaRPr lang="en-US" sz="1050">
              <a:solidFill>
                <a:srgbClr val="333333"/>
              </a:solidFill>
            </a:endParaRPr>
          </a:p>
        </p:txBody>
      </p:sp>
      <p:cxnSp>
        <p:nvCxnSpPr>
          <p:cNvPr id="20" name="Straight Connector 19"/>
          <p:cNvCxnSpPr/>
          <p:nvPr/>
        </p:nvCxnSpPr>
        <p:spPr>
          <a:xfrm>
            <a:off x="2807942" y="26702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807942" y="3839742"/>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807942" y="5006224"/>
            <a:ext cx="8926858"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188686" y="1506539"/>
            <a:ext cx="280633"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212442" y="2670242"/>
            <a:ext cx="2595501"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2"/>
          <p:cNvSpPr>
            <a:spLocks noGrp="1"/>
          </p:cNvSpPr>
          <p:nvPr>
            <p:ph type="body" sz="quarter" idx="28"/>
          </p:nvPr>
        </p:nvSpPr>
        <p:spPr>
          <a:xfrm>
            <a:off x="533401" y="1495425"/>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29" name="Text Placeholder 36"/>
          <p:cNvSpPr>
            <a:spLocks noGrp="1"/>
          </p:cNvSpPr>
          <p:nvPr>
            <p:ph type="body" sz="quarter" idx="32"/>
          </p:nvPr>
        </p:nvSpPr>
        <p:spPr>
          <a:xfrm>
            <a:off x="3073400" y="1504949"/>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0" name="Text Placeholder 2"/>
          <p:cNvSpPr>
            <a:spLocks noGrp="1"/>
          </p:cNvSpPr>
          <p:nvPr>
            <p:ph type="body" sz="quarter" idx="33"/>
          </p:nvPr>
        </p:nvSpPr>
        <p:spPr>
          <a:xfrm>
            <a:off x="533401" y="2657476"/>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1" name="Text Placeholder 36"/>
          <p:cNvSpPr>
            <a:spLocks noGrp="1"/>
          </p:cNvSpPr>
          <p:nvPr>
            <p:ph type="body" sz="quarter" idx="34"/>
          </p:nvPr>
        </p:nvSpPr>
        <p:spPr>
          <a:xfrm>
            <a:off x="3073400" y="2667000"/>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2" name="Text Placeholder 2"/>
          <p:cNvSpPr>
            <a:spLocks noGrp="1"/>
          </p:cNvSpPr>
          <p:nvPr>
            <p:ph type="body" sz="quarter" idx="35"/>
          </p:nvPr>
        </p:nvSpPr>
        <p:spPr>
          <a:xfrm>
            <a:off x="533401" y="38290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3" name="Text Placeholder 36"/>
          <p:cNvSpPr>
            <a:spLocks noGrp="1"/>
          </p:cNvSpPr>
          <p:nvPr>
            <p:ph type="body" sz="quarter" idx="36"/>
          </p:nvPr>
        </p:nvSpPr>
        <p:spPr>
          <a:xfrm>
            <a:off x="3073400" y="38385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4" name="Text Placeholder 2"/>
          <p:cNvSpPr>
            <a:spLocks noGrp="1"/>
          </p:cNvSpPr>
          <p:nvPr>
            <p:ph type="body" sz="quarter" idx="37"/>
          </p:nvPr>
        </p:nvSpPr>
        <p:spPr>
          <a:xfrm>
            <a:off x="533401" y="5010151"/>
            <a:ext cx="2247900" cy="1181100"/>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5" name="Text Placeholder 36"/>
          <p:cNvSpPr>
            <a:spLocks noGrp="1"/>
          </p:cNvSpPr>
          <p:nvPr>
            <p:ph type="body" sz="quarter" idx="38"/>
          </p:nvPr>
        </p:nvSpPr>
        <p:spPr>
          <a:xfrm>
            <a:off x="3073400" y="5019675"/>
            <a:ext cx="8664575" cy="1169483"/>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1647506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Info Layout 5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188687" y="1506262"/>
            <a:ext cx="11567884" cy="3861901"/>
            <a:chOff x="457201" y="1506537"/>
            <a:chExt cx="8229599" cy="4670426"/>
          </a:xfrm>
        </p:grpSpPr>
        <p:sp>
          <p:nvSpPr>
            <p:cNvPr id="19" name="Rectangle 18"/>
            <p:cNvSpPr/>
            <p:nvPr/>
          </p:nvSpPr>
          <p:spPr>
            <a:xfrm>
              <a:off x="533401" y="1506537"/>
              <a:ext cx="1790700" cy="4670426"/>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algn="ctr" fontAlgn="base">
                <a:spcBef>
                  <a:spcPct val="0"/>
                </a:spcBef>
                <a:spcAft>
                  <a:spcPct val="0"/>
                </a:spcAft>
              </a:pPr>
              <a:endParaRPr lang="en-US" sz="1050">
                <a:solidFill>
                  <a:srgbClr val="333333"/>
                </a:solidFill>
              </a:endParaRPr>
            </a:p>
          </p:txBody>
        </p:sp>
        <p:cxnSp>
          <p:nvCxnSpPr>
            <p:cNvPr id="20" name="Straight Connector 19"/>
            <p:cNvCxnSpPr/>
            <p:nvPr/>
          </p:nvCxnSpPr>
          <p:spPr>
            <a:xfrm>
              <a:off x="2324100" y="26702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324100" y="3839742"/>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324100" y="5006224"/>
              <a:ext cx="63627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1" y="1506539"/>
              <a:ext cx="200024"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474133" y="2670242"/>
              <a:ext cx="1849967" cy="2335982"/>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grpSp>
      <p:sp>
        <p:nvSpPr>
          <p:cNvPr id="28"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1" y="149542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0" name="Text Placeholder 36"/>
          <p:cNvSpPr>
            <a:spLocks noGrp="1"/>
          </p:cNvSpPr>
          <p:nvPr>
            <p:ph type="body" sz="quarter" idx="32"/>
          </p:nvPr>
        </p:nvSpPr>
        <p:spPr>
          <a:xfrm>
            <a:off x="3073399" y="150495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3"/>
          </p:nvPr>
        </p:nvSpPr>
        <p:spPr>
          <a:xfrm>
            <a:off x="533401" y="24796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2" name="Text Placeholder 36"/>
          <p:cNvSpPr>
            <a:spLocks noGrp="1"/>
          </p:cNvSpPr>
          <p:nvPr>
            <p:ph type="body" sz="quarter" idx="34"/>
          </p:nvPr>
        </p:nvSpPr>
        <p:spPr>
          <a:xfrm>
            <a:off x="3073399" y="24892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5"/>
          </p:nvPr>
        </p:nvSpPr>
        <p:spPr>
          <a:xfrm>
            <a:off x="533401" y="34448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4" name="Text Placeholder 36"/>
          <p:cNvSpPr>
            <a:spLocks noGrp="1"/>
          </p:cNvSpPr>
          <p:nvPr>
            <p:ph type="body" sz="quarter" idx="36"/>
          </p:nvPr>
        </p:nvSpPr>
        <p:spPr>
          <a:xfrm>
            <a:off x="3073399" y="34544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5" name="Text Placeholder 2"/>
          <p:cNvSpPr>
            <a:spLocks noGrp="1"/>
          </p:cNvSpPr>
          <p:nvPr>
            <p:ph type="body" sz="quarter" idx="37"/>
          </p:nvPr>
        </p:nvSpPr>
        <p:spPr>
          <a:xfrm>
            <a:off x="533401" y="4422775"/>
            <a:ext cx="2247900" cy="968375"/>
          </a:xfrm>
        </p:spPr>
        <p:txBody>
          <a:bodyPr anchor="ctr" anchorCtr="0"/>
          <a:lstStyle>
            <a:lvl1pPr marL="0" indent="0">
              <a:buFontTx/>
              <a:buNone/>
              <a:defRPr sz="1400" baseline="0">
                <a:solidFill>
                  <a:schemeClr val="bg1"/>
                </a:solidFill>
              </a:defRPr>
            </a:lvl1pPr>
          </a:lstStyle>
          <a:p>
            <a:pPr lvl="0"/>
            <a:r>
              <a:rPr lang="en-US" dirty="0"/>
              <a:t>Click to edit Master text styles</a:t>
            </a:r>
          </a:p>
        </p:txBody>
      </p:sp>
      <p:sp>
        <p:nvSpPr>
          <p:cNvPr id="36" name="Text Placeholder 36"/>
          <p:cNvSpPr>
            <a:spLocks noGrp="1"/>
          </p:cNvSpPr>
          <p:nvPr>
            <p:ph type="body" sz="quarter" idx="38"/>
          </p:nvPr>
        </p:nvSpPr>
        <p:spPr>
          <a:xfrm>
            <a:off x="3073399" y="4432300"/>
            <a:ext cx="8680451" cy="95885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18289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Info Layout 6">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19" name="Straight Connector 18"/>
          <p:cNvCxnSpPr/>
          <p:nvPr/>
        </p:nvCxnSpPr>
        <p:spPr>
          <a:xfrm>
            <a:off x="2987490" y="26702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87490" y="3839742"/>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5006224"/>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457200" y="1506539"/>
            <a:ext cx="2530290" cy="46704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3" name="Group 22"/>
          <p:cNvGrpSpPr/>
          <p:nvPr/>
        </p:nvGrpSpPr>
        <p:grpSpPr>
          <a:xfrm>
            <a:off x="476249" y="2670242"/>
            <a:ext cx="2508065" cy="2335982"/>
            <a:chOff x="600074" y="2670242"/>
            <a:chExt cx="1724025" cy="2335982"/>
          </a:xfrm>
        </p:grpSpPr>
        <p:cxnSp>
          <p:nvCxnSpPr>
            <p:cNvPr id="24" name="Straight Connector 23"/>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7" name="Text Placeholder 2"/>
          <p:cNvSpPr>
            <a:spLocks noGrp="1"/>
          </p:cNvSpPr>
          <p:nvPr>
            <p:ph type="body" sz="quarter" idx="28"/>
          </p:nvPr>
        </p:nvSpPr>
        <p:spPr>
          <a:xfrm>
            <a:off x="533400" y="1495425"/>
            <a:ext cx="2466975" cy="1162050"/>
          </a:xfrm>
        </p:spPr>
        <p:txBody>
          <a:bodyPr anchor="ctr" anchorCtr="0"/>
          <a:lstStyle>
            <a:lvl1pPr marL="0" indent="0">
              <a:buFontTx/>
              <a:buNone/>
              <a:defRPr sz="1400"/>
            </a:lvl1pPr>
          </a:lstStyle>
          <a:p>
            <a:pPr lvl="0"/>
            <a:r>
              <a:rPr lang="en-US" dirty="0"/>
              <a:t>Click to edit Master text styles</a:t>
            </a:r>
          </a:p>
        </p:txBody>
      </p:sp>
      <p:sp>
        <p:nvSpPr>
          <p:cNvPr id="28" name="Text Placeholder 36"/>
          <p:cNvSpPr>
            <a:spLocks noGrp="1"/>
          </p:cNvSpPr>
          <p:nvPr>
            <p:ph type="body" sz="quarter" idx="32"/>
          </p:nvPr>
        </p:nvSpPr>
        <p:spPr>
          <a:xfrm>
            <a:off x="3263900" y="1504950"/>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29" name="Text Placeholder 2"/>
          <p:cNvSpPr>
            <a:spLocks noGrp="1"/>
          </p:cNvSpPr>
          <p:nvPr>
            <p:ph type="body" sz="quarter" idx="33"/>
          </p:nvPr>
        </p:nvSpPr>
        <p:spPr>
          <a:xfrm>
            <a:off x="533400" y="2667000"/>
            <a:ext cx="2466975" cy="1162050"/>
          </a:xfrm>
        </p:spPr>
        <p:txBody>
          <a:bodyPr anchor="ctr" anchorCtr="0"/>
          <a:lstStyle>
            <a:lvl1pPr marL="0" indent="0">
              <a:buFontTx/>
              <a:buNone/>
              <a:defRPr sz="1400"/>
            </a:lvl1pPr>
          </a:lstStyle>
          <a:p>
            <a:pPr lvl="0"/>
            <a:r>
              <a:rPr lang="en-US" dirty="0"/>
              <a:t>Click to edit Master text styles</a:t>
            </a:r>
          </a:p>
        </p:txBody>
      </p:sp>
      <p:sp>
        <p:nvSpPr>
          <p:cNvPr id="30" name="Text Placeholder 36"/>
          <p:cNvSpPr>
            <a:spLocks noGrp="1"/>
          </p:cNvSpPr>
          <p:nvPr>
            <p:ph type="body" sz="quarter" idx="34"/>
          </p:nvPr>
        </p:nvSpPr>
        <p:spPr>
          <a:xfrm>
            <a:off x="3263900" y="26765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1" name="Text Placeholder 2"/>
          <p:cNvSpPr>
            <a:spLocks noGrp="1"/>
          </p:cNvSpPr>
          <p:nvPr>
            <p:ph type="body" sz="quarter" idx="35"/>
          </p:nvPr>
        </p:nvSpPr>
        <p:spPr>
          <a:xfrm>
            <a:off x="533400" y="3848100"/>
            <a:ext cx="2466975" cy="1162050"/>
          </a:xfrm>
        </p:spPr>
        <p:txBody>
          <a:bodyPr anchor="ctr" anchorCtr="0"/>
          <a:lstStyle>
            <a:lvl1pPr marL="0" indent="0">
              <a:buFontTx/>
              <a:buNone/>
              <a:defRPr sz="1400"/>
            </a:lvl1pPr>
          </a:lstStyle>
          <a:p>
            <a:pPr lvl="0"/>
            <a:r>
              <a:rPr lang="en-US" dirty="0"/>
              <a:t>Click to edit Master text styles</a:t>
            </a:r>
          </a:p>
        </p:txBody>
      </p:sp>
      <p:sp>
        <p:nvSpPr>
          <p:cNvPr id="32" name="Text Placeholder 36"/>
          <p:cNvSpPr>
            <a:spLocks noGrp="1"/>
          </p:cNvSpPr>
          <p:nvPr>
            <p:ph type="body" sz="quarter" idx="36"/>
          </p:nvPr>
        </p:nvSpPr>
        <p:spPr>
          <a:xfrm>
            <a:off x="3263900" y="385762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3" name="Text Placeholder 2"/>
          <p:cNvSpPr>
            <a:spLocks noGrp="1"/>
          </p:cNvSpPr>
          <p:nvPr>
            <p:ph type="body" sz="quarter" idx="37"/>
          </p:nvPr>
        </p:nvSpPr>
        <p:spPr>
          <a:xfrm>
            <a:off x="533400" y="5010150"/>
            <a:ext cx="2466975" cy="1162050"/>
          </a:xfrm>
        </p:spPr>
        <p:txBody>
          <a:bodyPr anchor="ctr" anchorCtr="0"/>
          <a:lstStyle>
            <a:lvl1pPr marL="0" indent="0">
              <a:buFontTx/>
              <a:buNone/>
              <a:defRPr sz="1400"/>
            </a:lvl1pPr>
          </a:lstStyle>
          <a:p>
            <a:pPr lvl="0"/>
            <a:r>
              <a:rPr lang="en-US" dirty="0"/>
              <a:t>Click to edit Master text styles</a:t>
            </a:r>
          </a:p>
        </p:txBody>
      </p:sp>
      <p:sp>
        <p:nvSpPr>
          <p:cNvPr id="34" name="Text Placeholder 36"/>
          <p:cNvSpPr>
            <a:spLocks noGrp="1"/>
          </p:cNvSpPr>
          <p:nvPr>
            <p:ph type="body" sz="quarter" idx="38"/>
          </p:nvPr>
        </p:nvSpPr>
        <p:spPr>
          <a:xfrm>
            <a:off x="3263900" y="5019675"/>
            <a:ext cx="8464550" cy="1143000"/>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40831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Info Layout 6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20" name="Straight Connector 19"/>
          <p:cNvCxnSpPr/>
          <p:nvPr/>
        </p:nvCxnSpPr>
        <p:spPr>
          <a:xfrm>
            <a:off x="2987490" y="248670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87490" y="3472008"/>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87490" y="4454767"/>
            <a:ext cx="874731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57200" y="1506289"/>
            <a:ext cx="2530290" cy="39348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24" name="Group 23"/>
          <p:cNvGrpSpPr/>
          <p:nvPr/>
        </p:nvGrpSpPr>
        <p:grpSpPr>
          <a:xfrm>
            <a:off x="463550" y="2486707"/>
            <a:ext cx="2530290" cy="1968061"/>
            <a:chOff x="600074" y="2670242"/>
            <a:chExt cx="1724025" cy="2335982"/>
          </a:xfrm>
        </p:grpSpPr>
        <p:cxnSp>
          <p:nvCxnSpPr>
            <p:cNvPr id="25" name="Straight Connector 24"/>
            <p:cNvCxnSpPr/>
            <p:nvPr userDrawn="1"/>
          </p:nvCxnSpPr>
          <p:spPr>
            <a:xfrm>
              <a:off x="600074" y="26702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a:off x="600074" y="3839742"/>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a:off x="600074" y="5006224"/>
              <a:ext cx="172402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2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29" name="Text Placeholder 2"/>
          <p:cNvSpPr>
            <a:spLocks noGrp="1"/>
          </p:cNvSpPr>
          <p:nvPr>
            <p:ph type="body" sz="quarter" idx="28"/>
          </p:nvPr>
        </p:nvSpPr>
        <p:spPr>
          <a:xfrm>
            <a:off x="533400" y="1495425"/>
            <a:ext cx="2466975" cy="1000125"/>
          </a:xfrm>
        </p:spPr>
        <p:txBody>
          <a:bodyPr anchor="ctr" anchorCtr="0"/>
          <a:lstStyle>
            <a:lvl1pPr marL="0" indent="0">
              <a:buFontTx/>
              <a:buNone/>
              <a:defRPr sz="1400"/>
            </a:lvl1pPr>
          </a:lstStyle>
          <a:p>
            <a:pPr lvl="0"/>
            <a:r>
              <a:rPr lang="en-US" dirty="0"/>
              <a:t>Click to edit Master text styles</a:t>
            </a:r>
          </a:p>
        </p:txBody>
      </p:sp>
      <p:sp>
        <p:nvSpPr>
          <p:cNvPr id="30" name="Text Placeholder 2"/>
          <p:cNvSpPr>
            <a:spLocks noGrp="1"/>
          </p:cNvSpPr>
          <p:nvPr>
            <p:ph type="body" sz="quarter" idx="29"/>
          </p:nvPr>
        </p:nvSpPr>
        <p:spPr>
          <a:xfrm>
            <a:off x="533400" y="2476500"/>
            <a:ext cx="2466975" cy="1000125"/>
          </a:xfrm>
        </p:spPr>
        <p:txBody>
          <a:bodyPr anchor="ctr" anchorCtr="0"/>
          <a:lstStyle>
            <a:lvl1pPr marL="0" indent="0">
              <a:buFontTx/>
              <a:buNone/>
              <a:defRPr sz="1400"/>
            </a:lvl1pPr>
          </a:lstStyle>
          <a:p>
            <a:pPr lvl="0"/>
            <a:r>
              <a:rPr lang="en-US" dirty="0"/>
              <a:t>Click to edit Master text styles</a:t>
            </a:r>
          </a:p>
        </p:txBody>
      </p:sp>
      <p:sp>
        <p:nvSpPr>
          <p:cNvPr id="35" name="Text Placeholder 2"/>
          <p:cNvSpPr>
            <a:spLocks noGrp="1"/>
          </p:cNvSpPr>
          <p:nvPr>
            <p:ph type="body" sz="quarter" idx="30"/>
          </p:nvPr>
        </p:nvSpPr>
        <p:spPr>
          <a:xfrm>
            <a:off x="533400" y="3476625"/>
            <a:ext cx="2466975" cy="1000125"/>
          </a:xfrm>
        </p:spPr>
        <p:txBody>
          <a:bodyPr anchor="ctr" anchorCtr="0"/>
          <a:lstStyle>
            <a:lvl1pPr marL="0" indent="0">
              <a:buFontTx/>
              <a:buNone/>
              <a:defRPr sz="1400"/>
            </a:lvl1pPr>
          </a:lstStyle>
          <a:p>
            <a:pPr lvl="0"/>
            <a:r>
              <a:rPr lang="en-US" dirty="0"/>
              <a:t>Click to edit Master text styles</a:t>
            </a:r>
          </a:p>
        </p:txBody>
      </p:sp>
      <p:sp>
        <p:nvSpPr>
          <p:cNvPr id="36" name="Text Placeholder 2"/>
          <p:cNvSpPr>
            <a:spLocks noGrp="1"/>
          </p:cNvSpPr>
          <p:nvPr>
            <p:ph type="body" sz="quarter" idx="31"/>
          </p:nvPr>
        </p:nvSpPr>
        <p:spPr>
          <a:xfrm>
            <a:off x="533400" y="4476750"/>
            <a:ext cx="2466975" cy="1000125"/>
          </a:xfrm>
        </p:spPr>
        <p:txBody>
          <a:bodyPr anchor="ctr" anchorCtr="0"/>
          <a:lstStyle>
            <a:lvl1pPr marL="0" indent="0">
              <a:buFontTx/>
              <a:buNone/>
              <a:defRPr sz="1400"/>
            </a:lvl1pPr>
          </a:lstStyle>
          <a:p>
            <a:pPr lvl="0"/>
            <a:r>
              <a:rPr lang="en-US" dirty="0"/>
              <a:t>Click to edit Master text styles</a:t>
            </a:r>
          </a:p>
        </p:txBody>
      </p:sp>
      <p:sp>
        <p:nvSpPr>
          <p:cNvPr id="38" name="Text Placeholder 36"/>
          <p:cNvSpPr>
            <a:spLocks noGrp="1"/>
          </p:cNvSpPr>
          <p:nvPr>
            <p:ph type="body" sz="quarter" idx="32"/>
          </p:nvPr>
        </p:nvSpPr>
        <p:spPr>
          <a:xfrm>
            <a:off x="3263900" y="15049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39" name="Text Placeholder 36"/>
          <p:cNvSpPr>
            <a:spLocks noGrp="1"/>
          </p:cNvSpPr>
          <p:nvPr>
            <p:ph type="body" sz="quarter" idx="33"/>
          </p:nvPr>
        </p:nvSpPr>
        <p:spPr>
          <a:xfrm>
            <a:off x="3263900" y="2533650"/>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0" name="Text Placeholder 36"/>
          <p:cNvSpPr>
            <a:spLocks noGrp="1"/>
          </p:cNvSpPr>
          <p:nvPr>
            <p:ph type="body" sz="quarter" idx="34"/>
          </p:nvPr>
        </p:nvSpPr>
        <p:spPr>
          <a:xfrm>
            <a:off x="3263900" y="351472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
        <p:nvSpPr>
          <p:cNvPr id="42" name="Text Placeholder 36"/>
          <p:cNvSpPr>
            <a:spLocks noGrp="1"/>
          </p:cNvSpPr>
          <p:nvPr>
            <p:ph type="body" sz="quarter" idx="35"/>
          </p:nvPr>
        </p:nvSpPr>
        <p:spPr>
          <a:xfrm>
            <a:off x="3263900" y="4524375"/>
            <a:ext cx="8489950" cy="904875"/>
          </a:xfrm>
        </p:spPr>
        <p:txBody>
          <a:bodyPr anchor="ctr" anchorCtr="0"/>
          <a:lstStyle>
            <a:lvl1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1pPr>
            <a:lvl2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2pPr>
            <a:lvl3pPr algn="l" defTabSz="914400" rtl="0" eaLnBrk="1" latinLnBrk="0" hangingPunct="1">
              <a:lnSpc>
                <a:spcPct val="100000"/>
              </a:lnSpc>
              <a:spcBef>
                <a:spcPts val="300"/>
              </a:spcBef>
              <a:defRPr lang="en-US" sz="1200" kern="1200" baseline="0" dirty="0" smtClean="0">
                <a:solidFill>
                  <a:schemeClr val="tx2"/>
                </a:solidFill>
                <a:latin typeface="+mn-lt"/>
                <a:ea typeface="+mn-ea"/>
                <a:cs typeface="+mn-cs"/>
              </a:defRPr>
            </a:lvl3pPr>
          </a:lstStyle>
          <a:p>
            <a:pPr lvl="0"/>
            <a:r>
              <a:rPr lang="en-US" dirty="0"/>
              <a:t>Click to edit Master text styles</a:t>
            </a:r>
          </a:p>
          <a:p>
            <a:pPr lvl="1"/>
            <a:r>
              <a:rPr lang="en-US" dirty="0"/>
              <a:t>Second level</a:t>
            </a:r>
          </a:p>
          <a:p>
            <a:pPr lvl="2"/>
            <a:r>
              <a:rPr lang="en-US" dirty="0"/>
              <a:t>Third level</a:t>
            </a:r>
          </a:p>
        </p:txBody>
      </p:sp>
    </p:spTree>
    <p:custDataLst>
      <p:tags r:id="rId1"/>
    </p:custDataLst>
    <p:extLst>
      <p:ext uri="{BB962C8B-B14F-4D97-AF65-F5344CB8AC3E}">
        <p14:creationId xmlns:p14="http://schemas.microsoft.com/office/powerpoint/2010/main" val="3471444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3_Cover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36132"/>
            <a:ext cx="11277600" cy="1016721"/>
          </a:xfrm>
        </p:spPr>
        <p:txBody>
          <a:bodyPr anchor="b">
            <a:noAutofit/>
          </a:bodyPr>
          <a:lstStyle>
            <a:lvl1pPr algn="l">
              <a:lnSpc>
                <a:spcPct val="100000"/>
              </a:lnSpc>
              <a:spcBef>
                <a:spcPts val="0"/>
              </a:spcBef>
              <a:defRPr sz="2000"/>
            </a:lvl1pPr>
          </a:lstStyle>
          <a:p>
            <a:r>
              <a:rPr lang="en-US" dirty="0"/>
              <a:t>Click to edit Master title style</a:t>
            </a:r>
          </a:p>
        </p:txBody>
      </p:sp>
      <p:sp>
        <p:nvSpPr>
          <p:cNvPr id="3" name="Subtitle 2"/>
          <p:cNvSpPr>
            <a:spLocks noGrp="1"/>
          </p:cNvSpPr>
          <p:nvPr>
            <p:ph type="subTitle" idx="1"/>
          </p:nvPr>
        </p:nvSpPr>
        <p:spPr>
          <a:xfrm>
            <a:off x="457200" y="3886200"/>
            <a:ext cx="112776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Text Placeholder 5"/>
          <p:cNvSpPr>
            <a:spLocks noGrp="1"/>
          </p:cNvSpPr>
          <p:nvPr>
            <p:ph type="body" sz="quarter" idx="13" hasCustomPrompt="1"/>
          </p:nvPr>
        </p:nvSpPr>
        <p:spPr>
          <a:xfrm>
            <a:off x="457199" y="5482920"/>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11" name="Footer Placeholder 6"/>
          <p:cNvSpPr txBox="1">
            <a:spLocks/>
          </p:cNvSpPr>
          <p:nvPr userDrawn="1"/>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333333">
                    <a:tint val="75000"/>
                  </a:srgbClr>
                </a:solidFill>
              </a:rPr>
              <a:t>HIGHLY CONFIDENTIAL – DO NOT COPY</a:t>
            </a:r>
          </a:p>
        </p:txBody>
      </p:sp>
      <p:sp>
        <p:nvSpPr>
          <p:cNvPr id="12" name="Freeform 1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258568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Info Layout 7">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07" name="Rectangle 106"/>
          <p:cNvSpPr/>
          <p:nvPr userDrawn="1"/>
        </p:nvSpPr>
        <p:spPr>
          <a:xfrm>
            <a:off x="2336485" y="58888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8" name="Rectangle 107"/>
          <p:cNvSpPr/>
          <p:nvPr userDrawn="1"/>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09" name="Rectangle 108"/>
          <p:cNvSpPr/>
          <p:nvPr userDrawn="1"/>
        </p:nvSpPr>
        <p:spPr>
          <a:xfrm>
            <a:off x="2336485" y="300037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0" name="Rectangle 109"/>
          <p:cNvSpPr/>
          <p:nvPr userDrawn="1"/>
        </p:nvSpPr>
        <p:spPr>
          <a:xfrm>
            <a:off x="2336485" y="4010025"/>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111" name="Rectangle 110"/>
          <p:cNvSpPr/>
          <p:nvPr userDrawn="1"/>
        </p:nvSpPr>
        <p:spPr>
          <a:xfrm>
            <a:off x="2336485" y="502920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112" name="Straight Connector 111"/>
          <p:cNvCxnSpPr/>
          <p:nvPr userDrawn="1"/>
        </p:nvCxnSpPr>
        <p:spPr>
          <a:xfrm>
            <a:off x="457199" y="2876550"/>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userDrawn="1"/>
        </p:nvCxnSpPr>
        <p:spPr>
          <a:xfrm>
            <a:off x="457199" y="38766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457199" y="4867275"/>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457199" y="57906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16"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7"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8"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119"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0" name="Text Placeholder 83"/>
          <p:cNvSpPr>
            <a:spLocks noGrp="1"/>
          </p:cNvSpPr>
          <p:nvPr>
            <p:ph type="body" sz="quarter" idx="32"/>
          </p:nvPr>
        </p:nvSpPr>
        <p:spPr>
          <a:xfrm>
            <a:off x="447675" y="303203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1" name="Text Placeholder 83"/>
          <p:cNvSpPr>
            <a:spLocks noGrp="1"/>
          </p:cNvSpPr>
          <p:nvPr>
            <p:ph type="body" sz="quarter" idx="33"/>
          </p:nvPr>
        </p:nvSpPr>
        <p:spPr>
          <a:xfrm>
            <a:off x="447675" y="402572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2" name="Text Placeholder 83"/>
          <p:cNvSpPr>
            <a:spLocks noGrp="1"/>
          </p:cNvSpPr>
          <p:nvPr>
            <p:ph type="body" sz="quarter" idx="34"/>
          </p:nvPr>
        </p:nvSpPr>
        <p:spPr>
          <a:xfrm>
            <a:off x="447675" y="501940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12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6" name="Text Placeholder 83"/>
          <p:cNvSpPr>
            <a:spLocks noGrp="1"/>
          </p:cNvSpPr>
          <p:nvPr>
            <p:ph type="body" sz="quarter" idx="38"/>
          </p:nvPr>
        </p:nvSpPr>
        <p:spPr>
          <a:xfrm>
            <a:off x="2305051"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7" name="Text Placeholder 83"/>
          <p:cNvSpPr>
            <a:spLocks noGrp="1"/>
          </p:cNvSpPr>
          <p:nvPr>
            <p:ph type="body" sz="quarter" idx="39"/>
          </p:nvPr>
        </p:nvSpPr>
        <p:spPr>
          <a:xfrm>
            <a:off x="5476875" y="303521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8" name="Text Placeholder 83"/>
          <p:cNvSpPr>
            <a:spLocks noGrp="1"/>
          </p:cNvSpPr>
          <p:nvPr>
            <p:ph type="body" sz="quarter" idx="40"/>
          </p:nvPr>
        </p:nvSpPr>
        <p:spPr>
          <a:xfrm>
            <a:off x="8686800" y="303530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29" name="Text Placeholder 83"/>
          <p:cNvSpPr>
            <a:spLocks noGrp="1"/>
          </p:cNvSpPr>
          <p:nvPr>
            <p:ph type="body" sz="quarter" idx="41"/>
          </p:nvPr>
        </p:nvSpPr>
        <p:spPr>
          <a:xfrm>
            <a:off x="2305051"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0" name="Text Placeholder 83"/>
          <p:cNvSpPr>
            <a:spLocks noGrp="1"/>
          </p:cNvSpPr>
          <p:nvPr>
            <p:ph type="body" sz="quarter" idx="42"/>
          </p:nvPr>
        </p:nvSpPr>
        <p:spPr>
          <a:xfrm>
            <a:off x="5476875" y="403207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1" name="Text Placeholder 83"/>
          <p:cNvSpPr>
            <a:spLocks noGrp="1"/>
          </p:cNvSpPr>
          <p:nvPr>
            <p:ph type="body" sz="quarter" idx="43"/>
          </p:nvPr>
        </p:nvSpPr>
        <p:spPr>
          <a:xfrm>
            <a:off x="8686800" y="40322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2" name="Text Placeholder 83"/>
          <p:cNvSpPr>
            <a:spLocks noGrp="1"/>
          </p:cNvSpPr>
          <p:nvPr>
            <p:ph type="body" sz="quarter" idx="44"/>
          </p:nvPr>
        </p:nvSpPr>
        <p:spPr>
          <a:xfrm>
            <a:off x="2305051"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3" name="Text Placeholder 83"/>
          <p:cNvSpPr>
            <a:spLocks noGrp="1"/>
          </p:cNvSpPr>
          <p:nvPr>
            <p:ph type="body" sz="quarter" idx="45"/>
          </p:nvPr>
        </p:nvSpPr>
        <p:spPr>
          <a:xfrm>
            <a:off x="5476875"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4" name="Text Placeholder 83"/>
          <p:cNvSpPr>
            <a:spLocks noGrp="1"/>
          </p:cNvSpPr>
          <p:nvPr>
            <p:ph type="body" sz="quarter" idx="46"/>
          </p:nvPr>
        </p:nvSpPr>
        <p:spPr>
          <a:xfrm>
            <a:off x="8686800" y="502893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35" name="Text Placeholder 106"/>
          <p:cNvSpPr>
            <a:spLocks noGrp="1"/>
          </p:cNvSpPr>
          <p:nvPr>
            <p:ph type="body" sz="quarter" idx="47"/>
          </p:nvPr>
        </p:nvSpPr>
        <p:spPr>
          <a:xfrm>
            <a:off x="447675" y="5867400"/>
            <a:ext cx="1781175" cy="257175"/>
          </a:xfrm>
        </p:spPr>
        <p:txBody>
          <a:bodyPr/>
          <a:lstStyle>
            <a:lvl1pPr marL="0" indent="0">
              <a:buFontTx/>
              <a:buNone/>
              <a:defRPr sz="1050" baseline="0"/>
            </a:lvl1pPr>
          </a:lstStyle>
          <a:p>
            <a:pPr lvl="0"/>
            <a:r>
              <a:rPr lang="en-US" dirty="0"/>
              <a:t>Click to edit Master text styles</a:t>
            </a:r>
          </a:p>
        </p:txBody>
      </p:sp>
      <p:sp>
        <p:nvSpPr>
          <p:cNvPr id="136" name="Text Placeholder 83"/>
          <p:cNvSpPr>
            <a:spLocks noGrp="1"/>
          </p:cNvSpPr>
          <p:nvPr>
            <p:ph type="body" sz="quarter" idx="48"/>
          </p:nvPr>
        </p:nvSpPr>
        <p:spPr>
          <a:xfrm>
            <a:off x="2305051"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7" name="Text Placeholder 83"/>
          <p:cNvSpPr>
            <a:spLocks noGrp="1"/>
          </p:cNvSpPr>
          <p:nvPr>
            <p:ph type="body" sz="quarter" idx="49"/>
          </p:nvPr>
        </p:nvSpPr>
        <p:spPr>
          <a:xfrm>
            <a:off x="5476875"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38" name="Text Placeholder 83"/>
          <p:cNvSpPr>
            <a:spLocks noGrp="1"/>
          </p:cNvSpPr>
          <p:nvPr>
            <p:ph type="body" sz="quarter" idx="50"/>
          </p:nvPr>
        </p:nvSpPr>
        <p:spPr>
          <a:xfrm>
            <a:off x="8686800" y="58864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Tree>
    <p:custDataLst>
      <p:tags r:id="rId1"/>
    </p:custDataLst>
    <p:extLst>
      <p:ext uri="{BB962C8B-B14F-4D97-AF65-F5344CB8AC3E}">
        <p14:creationId xmlns:p14="http://schemas.microsoft.com/office/powerpoint/2010/main" val="2616618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Info Layout 7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0" name="Rectangle 49"/>
          <p:cNvSpPr/>
          <p:nvPr/>
        </p:nvSpPr>
        <p:spPr>
          <a:xfrm>
            <a:off x="2336485" y="5279292"/>
            <a:ext cx="9396428" cy="205893"/>
          </a:xfrm>
          <a:prstGeom prst="rect">
            <a:avLst/>
          </a:prstGeom>
          <a:solidFill>
            <a:schemeClr val="accent1"/>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1" name="Rectangle 50"/>
          <p:cNvSpPr/>
          <p:nvPr/>
        </p:nvSpPr>
        <p:spPr>
          <a:xfrm>
            <a:off x="2336485" y="2048903"/>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2" name="Rectangle 51"/>
          <p:cNvSpPr/>
          <p:nvPr/>
        </p:nvSpPr>
        <p:spPr>
          <a:xfrm>
            <a:off x="2336485" y="2868926"/>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3" name="Rectangle 52"/>
          <p:cNvSpPr/>
          <p:nvPr/>
        </p:nvSpPr>
        <p:spPr>
          <a:xfrm>
            <a:off x="2336485" y="3674749"/>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sp>
        <p:nvSpPr>
          <p:cNvPr id="54" name="Rectangle 53"/>
          <p:cNvSpPr/>
          <p:nvPr/>
        </p:nvSpPr>
        <p:spPr>
          <a:xfrm>
            <a:off x="2336485" y="4477020"/>
            <a:ext cx="9396428" cy="669658"/>
          </a:xfrm>
          <a:prstGeom prst="rect">
            <a:avLst/>
          </a:prstGeom>
          <a:solidFill>
            <a:schemeClr val="bg1">
              <a:lumMod val="95000"/>
            </a:schemeClr>
          </a:solidFill>
          <a:ln w="9525" cap="flat" cmpd="sng" algn="ctr">
            <a:noFill/>
            <a:prstDash val="solid"/>
            <a:miter lim="800000"/>
            <a:headEnd type="none" w="med" len="med"/>
            <a:tailEnd type="none" w="med" len="med"/>
          </a:ln>
          <a:effectLst/>
        </p:spPr>
        <p:txBody>
          <a:bodyPr vert="horz" wrap="square" lIns="36576" tIns="36576" rIns="36576" bIns="36576" numCol="1" rtlCol="0" anchor="ctr" anchorCtr="0" compatLnSpc="1">
            <a:prstTxWarp prst="textNoShape">
              <a:avLst/>
            </a:prstTxWarp>
          </a:bodyPr>
          <a:lstStyle/>
          <a:p>
            <a:pPr fontAlgn="base">
              <a:spcBef>
                <a:spcPct val="0"/>
              </a:spcBef>
              <a:spcAft>
                <a:spcPct val="0"/>
              </a:spcAft>
            </a:pPr>
            <a:endParaRPr lang="en-US" sz="1050">
              <a:solidFill>
                <a:srgbClr val="333333"/>
              </a:solidFill>
            </a:endParaRPr>
          </a:p>
        </p:txBody>
      </p:sp>
      <p:cxnSp>
        <p:nvCxnSpPr>
          <p:cNvPr id="55" name="Straight Connector 54"/>
          <p:cNvCxnSpPr/>
          <p:nvPr/>
        </p:nvCxnSpPr>
        <p:spPr>
          <a:xfrm>
            <a:off x="457199" y="2796078"/>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57199" y="3609001"/>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57199" y="4418374"/>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57199" y="5206446"/>
            <a:ext cx="11275713"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81" name="Text Placeholder 2"/>
          <p:cNvSpPr>
            <a:spLocks noGrp="1"/>
          </p:cNvSpPr>
          <p:nvPr>
            <p:ph type="body" sz="quarter" idx="28"/>
          </p:nvPr>
        </p:nvSpPr>
        <p:spPr>
          <a:xfrm>
            <a:off x="231648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2" name="Text Placeholder 2"/>
          <p:cNvSpPr>
            <a:spLocks noGrp="1"/>
          </p:cNvSpPr>
          <p:nvPr>
            <p:ph type="body" sz="quarter" idx="29"/>
          </p:nvPr>
        </p:nvSpPr>
        <p:spPr>
          <a:xfrm>
            <a:off x="54864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3" name="Text Placeholder 2"/>
          <p:cNvSpPr>
            <a:spLocks noGrp="1"/>
          </p:cNvSpPr>
          <p:nvPr>
            <p:ph type="body" sz="quarter" idx="30"/>
          </p:nvPr>
        </p:nvSpPr>
        <p:spPr>
          <a:xfrm>
            <a:off x="8686800" y="1508760"/>
            <a:ext cx="3009900" cy="411480"/>
          </a:xfrm>
          <a:solidFill>
            <a:schemeClr val="tx2">
              <a:lumMod val="60000"/>
              <a:lumOff val="40000"/>
            </a:schemeClr>
          </a:solidFill>
        </p:spPr>
        <p:txBody>
          <a:bodyPr anchor="ctr" anchorCtr="0"/>
          <a:lstStyle>
            <a:lvl1pPr marL="0" indent="0" algn="ctr">
              <a:buFontTx/>
              <a:buNone/>
              <a:defRPr sz="1400" baseline="0">
                <a:solidFill>
                  <a:schemeClr val="bg1"/>
                </a:solidFill>
              </a:defRPr>
            </a:lvl1pPr>
          </a:lstStyle>
          <a:p>
            <a:pPr lvl="0"/>
            <a:r>
              <a:rPr lang="en-US" dirty="0"/>
              <a:t>Click to edit Master text styles</a:t>
            </a:r>
          </a:p>
        </p:txBody>
      </p:sp>
      <p:sp>
        <p:nvSpPr>
          <p:cNvPr id="88" name="Text Placeholder 83"/>
          <p:cNvSpPr>
            <a:spLocks noGrp="1"/>
          </p:cNvSpPr>
          <p:nvPr>
            <p:ph type="body" sz="quarter" idx="31"/>
          </p:nvPr>
        </p:nvSpPr>
        <p:spPr>
          <a:xfrm>
            <a:off x="447675" y="203835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89" name="Text Placeholder 83"/>
          <p:cNvSpPr>
            <a:spLocks noGrp="1"/>
          </p:cNvSpPr>
          <p:nvPr>
            <p:ph type="body" sz="quarter" idx="32"/>
          </p:nvPr>
        </p:nvSpPr>
        <p:spPr>
          <a:xfrm>
            <a:off x="447675" y="2857500"/>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0" name="Text Placeholder 83"/>
          <p:cNvSpPr>
            <a:spLocks noGrp="1"/>
          </p:cNvSpPr>
          <p:nvPr>
            <p:ph type="body" sz="quarter" idx="33"/>
          </p:nvPr>
        </p:nvSpPr>
        <p:spPr>
          <a:xfrm>
            <a:off x="447675" y="36671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1" name="Text Placeholder 83"/>
          <p:cNvSpPr>
            <a:spLocks noGrp="1"/>
          </p:cNvSpPr>
          <p:nvPr>
            <p:ph type="body" sz="quarter" idx="34"/>
          </p:nvPr>
        </p:nvSpPr>
        <p:spPr>
          <a:xfrm>
            <a:off x="447675" y="4467225"/>
            <a:ext cx="1790700" cy="704850"/>
          </a:xfrm>
        </p:spPr>
        <p:txBody>
          <a:bodyPr anchor="ctr" anchorCtr="0"/>
          <a:lstStyle>
            <a:lvl1pPr marL="0" indent="0">
              <a:buFontTx/>
              <a:buNone/>
              <a:defRPr sz="1400" baseline="0"/>
            </a:lvl1pPr>
          </a:lstStyle>
          <a:p>
            <a:pPr lvl="0"/>
            <a:r>
              <a:rPr lang="en-US" dirty="0"/>
              <a:t>Click to edit Master text styles</a:t>
            </a:r>
          </a:p>
        </p:txBody>
      </p:sp>
      <p:sp>
        <p:nvSpPr>
          <p:cNvPr id="93" name="Text Placeholder 83"/>
          <p:cNvSpPr>
            <a:spLocks noGrp="1"/>
          </p:cNvSpPr>
          <p:nvPr>
            <p:ph type="body" sz="quarter" idx="35"/>
          </p:nvPr>
        </p:nvSpPr>
        <p:spPr>
          <a:xfrm>
            <a:off x="2305051"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4" name="Text Placeholder 83"/>
          <p:cNvSpPr>
            <a:spLocks noGrp="1"/>
          </p:cNvSpPr>
          <p:nvPr>
            <p:ph type="body" sz="quarter" idx="36"/>
          </p:nvPr>
        </p:nvSpPr>
        <p:spPr>
          <a:xfrm>
            <a:off x="5476875"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5" name="Text Placeholder 83"/>
          <p:cNvSpPr>
            <a:spLocks noGrp="1"/>
          </p:cNvSpPr>
          <p:nvPr>
            <p:ph type="body" sz="quarter" idx="37"/>
          </p:nvPr>
        </p:nvSpPr>
        <p:spPr>
          <a:xfrm>
            <a:off x="8686800" y="20383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6" name="Text Placeholder 83"/>
          <p:cNvSpPr>
            <a:spLocks noGrp="1"/>
          </p:cNvSpPr>
          <p:nvPr>
            <p:ph type="body" sz="quarter" idx="38"/>
          </p:nvPr>
        </p:nvSpPr>
        <p:spPr>
          <a:xfrm>
            <a:off x="2305051"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7" name="Text Placeholder 83"/>
          <p:cNvSpPr>
            <a:spLocks noGrp="1"/>
          </p:cNvSpPr>
          <p:nvPr>
            <p:ph type="body" sz="quarter" idx="39"/>
          </p:nvPr>
        </p:nvSpPr>
        <p:spPr>
          <a:xfrm>
            <a:off x="5476875"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8" name="Text Placeholder 83"/>
          <p:cNvSpPr>
            <a:spLocks noGrp="1"/>
          </p:cNvSpPr>
          <p:nvPr>
            <p:ph type="body" sz="quarter" idx="40"/>
          </p:nvPr>
        </p:nvSpPr>
        <p:spPr>
          <a:xfrm>
            <a:off x="8686800" y="28670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99" name="Text Placeholder 83"/>
          <p:cNvSpPr>
            <a:spLocks noGrp="1"/>
          </p:cNvSpPr>
          <p:nvPr>
            <p:ph type="body" sz="quarter" idx="41"/>
          </p:nvPr>
        </p:nvSpPr>
        <p:spPr>
          <a:xfrm>
            <a:off x="2305051"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0" name="Text Placeholder 83"/>
          <p:cNvSpPr>
            <a:spLocks noGrp="1"/>
          </p:cNvSpPr>
          <p:nvPr>
            <p:ph type="body" sz="quarter" idx="42"/>
          </p:nvPr>
        </p:nvSpPr>
        <p:spPr>
          <a:xfrm>
            <a:off x="5476875"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1" name="Text Placeholder 83"/>
          <p:cNvSpPr>
            <a:spLocks noGrp="1"/>
          </p:cNvSpPr>
          <p:nvPr>
            <p:ph type="body" sz="quarter" idx="43"/>
          </p:nvPr>
        </p:nvSpPr>
        <p:spPr>
          <a:xfrm>
            <a:off x="8686800" y="3667125"/>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3" name="Text Placeholder 83"/>
          <p:cNvSpPr>
            <a:spLocks noGrp="1"/>
          </p:cNvSpPr>
          <p:nvPr>
            <p:ph type="body" sz="quarter" idx="44"/>
          </p:nvPr>
        </p:nvSpPr>
        <p:spPr>
          <a:xfrm>
            <a:off x="2305051"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4" name="Text Placeholder 83"/>
          <p:cNvSpPr>
            <a:spLocks noGrp="1"/>
          </p:cNvSpPr>
          <p:nvPr>
            <p:ph type="body" sz="quarter" idx="45"/>
          </p:nvPr>
        </p:nvSpPr>
        <p:spPr>
          <a:xfrm>
            <a:off x="5476875"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5" name="Text Placeholder 83"/>
          <p:cNvSpPr>
            <a:spLocks noGrp="1"/>
          </p:cNvSpPr>
          <p:nvPr>
            <p:ph type="body" sz="quarter" idx="46"/>
          </p:nvPr>
        </p:nvSpPr>
        <p:spPr>
          <a:xfrm>
            <a:off x="8686800" y="4476750"/>
            <a:ext cx="3038474" cy="704850"/>
          </a:xfrm>
        </p:spPr>
        <p:txBody>
          <a:bodyPr anchor="ctr" anchorCtr="0"/>
          <a:lstStyle>
            <a:lvl1pPr marL="0" indent="0" algn="ctr">
              <a:buFontTx/>
              <a:buNone/>
              <a:defRPr sz="1600" baseline="0"/>
            </a:lvl1pPr>
          </a:lstStyle>
          <a:p>
            <a:pPr lvl="0"/>
            <a:r>
              <a:rPr lang="en-US" dirty="0"/>
              <a:t>Click to edit Master text styles</a:t>
            </a:r>
          </a:p>
        </p:txBody>
      </p:sp>
      <p:sp>
        <p:nvSpPr>
          <p:cNvPr id="108" name="Text Placeholder 106"/>
          <p:cNvSpPr>
            <a:spLocks noGrp="1"/>
          </p:cNvSpPr>
          <p:nvPr>
            <p:ph type="body" sz="quarter" idx="47"/>
          </p:nvPr>
        </p:nvSpPr>
        <p:spPr>
          <a:xfrm>
            <a:off x="447675" y="5257800"/>
            <a:ext cx="1781175" cy="257175"/>
          </a:xfrm>
        </p:spPr>
        <p:txBody>
          <a:bodyPr/>
          <a:lstStyle>
            <a:lvl1pPr marL="0" indent="0">
              <a:buFontTx/>
              <a:buNone/>
              <a:defRPr sz="1050" baseline="0"/>
            </a:lvl1pPr>
          </a:lstStyle>
          <a:p>
            <a:pPr lvl="0"/>
            <a:r>
              <a:rPr lang="en-US" dirty="0"/>
              <a:t>Click to edit Master text styles</a:t>
            </a:r>
          </a:p>
        </p:txBody>
      </p:sp>
      <p:sp>
        <p:nvSpPr>
          <p:cNvPr id="109" name="Text Placeholder 83"/>
          <p:cNvSpPr>
            <a:spLocks noGrp="1"/>
          </p:cNvSpPr>
          <p:nvPr>
            <p:ph type="body" sz="quarter" idx="48"/>
          </p:nvPr>
        </p:nvSpPr>
        <p:spPr>
          <a:xfrm>
            <a:off x="2305051"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0" name="Text Placeholder 83"/>
          <p:cNvSpPr>
            <a:spLocks noGrp="1"/>
          </p:cNvSpPr>
          <p:nvPr>
            <p:ph type="body" sz="quarter" idx="49"/>
          </p:nvPr>
        </p:nvSpPr>
        <p:spPr>
          <a:xfrm>
            <a:off x="5476875"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1" name="Text Placeholder 83"/>
          <p:cNvSpPr>
            <a:spLocks noGrp="1"/>
          </p:cNvSpPr>
          <p:nvPr>
            <p:ph type="body" sz="quarter" idx="50"/>
          </p:nvPr>
        </p:nvSpPr>
        <p:spPr>
          <a:xfrm>
            <a:off x="8686800" y="5276850"/>
            <a:ext cx="3038474" cy="228600"/>
          </a:xfrm>
        </p:spPr>
        <p:txBody>
          <a:bodyPr anchor="ctr" anchorCtr="0"/>
          <a:lstStyle>
            <a:lvl1pPr marL="0" indent="0" algn="ctr">
              <a:buFontTx/>
              <a:buNone/>
              <a:defRPr sz="1100" baseline="0">
                <a:solidFill>
                  <a:schemeClr val="bg1"/>
                </a:solidFill>
              </a:defRPr>
            </a:lvl1pPr>
          </a:lstStyle>
          <a:p>
            <a:pPr lvl="0"/>
            <a:r>
              <a:rPr lang="en-US" dirty="0"/>
              <a:t>Click to edit Master text styles</a:t>
            </a:r>
          </a:p>
        </p:txBody>
      </p:sp>
      <p:sp>
        <p:nvSpPr>
          <p:cNvPr id="112"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475846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Info Layout 8 - 3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3"/>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2" name="Group 11"/>
          <p:cNvGrpSpPr/>
          <p:nvPr/>
        </p:nvGrpSpPr>
        <p:grpSpPr>
          <a:xfrm>
            <a:off x="471714" y="2972472"/>
            <a:ext cx="11261197" cy="1724321"/>
            <a:chOff x="471715" y="2972472"/>
            <a:chExt cx="8229600" cy="1724321"/>
          </a:xfrm>
        </p:grpSpPr>
        <p:cxnSp>
          <p:nvCxnSpPr>
            <p:cNvPr id="26" name="Straight Connector 25"/>
            <p:cNvCxnSpPr/>
            <p:nvPr/>
          </p:nvCxnSpPr>
          <p:spPr>
            <a:xfrm>
              <a:off x="471715" y="2972472"/>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5" y="4696793"/>
              <a:ext cx="82296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pic>
        <p:nvPicPr>
          <p:cNvPr id="20" name="Picture Placeholder 54"/>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2039107" y="1638299"/>
            <a:ext cx="1657350" cy="952501"/>
          </a:xfrm>
          <a:prstGeom prst="rect">
            <a:avLst/>
          </a:prstGeom>
          <a:ln>
            <a:solidFill>
              <a:schemeClr val="bg1"/>
            </a:solidFill>
          </a:ln>
        </p:spPr>
      </p:pic>
      <p:sp>
        <p:nvSpPr>
          <p:cNvPr id="23" name="TextBox 22"/>
          <p:cNvSpPr txBox="1"/>
          <p:nvPr/>
        </p:nvSpPr>
        <p:spPr>
          <a:xfrm>
            <a:off x="2195162" y="1749362"/>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72" name="Rectangle 71"/>
          <p:cNvSpPr/>
          <p:nvPr userDrawn="1"/>
        </p:nvSpPr>
        <p:spPr>
          <a:xfrm>
            <a:off x="1896233" y="161713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4" name="Picture Placeholder 42"/>
          <p:cNvSpPr>
            <a:spLocks noGrp="1"/>
          </p:cNvSpPr>
          <p:nvPr userDrawn="1">
            <p:ph type="pic" sz="quarter" idx="19"/>
          </p:nvPr>
        </p:nvSpPr>
        <p:spPr>
          <a:xfrm>
            <a:off x="1990725" y="1606070"/>
            <a:ext cx="1743075" cy="1039182"/>
          </a:xfrm>
        </p:spPr>
        <p:txBody>
          <a:bodyPr/>
          <a:lstStyle/>
          <a:p>
            <a:endParaRPr lang="en-US" dirty="0"/>
          </a:p>
        </p:txBody>
      </p:sp>
      <p:sp>
        <p:nvSpPr>
          <p:cNvPr id="76" name="Rectangle 75"/>
          <p:cNvSpPr/>
          <p:nvPr userDrawn="1"/>
        </p:nvSpPr>
        <p:spPr>
          <a:xfrm>
            <a:off x="1896233" y="3215092"/>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79" name="Picture Placeholder 54"/>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2039107" y="3337858"/>
            <a:ext cx="1657350" cy="952501"/>
          </a:xfrm>
          <a:prstGeom prst="rect">
            <a:avLst/>
          </a:prstGeom>
          <a:ln>
            <a:solidFill>
              <a:schemeClr val="bg1"/>
            </a:solidFill>
          </a:ln>
        </p:spPr>
      </p:pic>
      <p:sp>
        <p:nvSpPr>
          <p:cNvPr id="80" name="TextBox 79"/>
          <p:cNvSpPr txBox="1"/>
          <p:nvPr userDrawn="1"/>
        </p:nvSpPr>
        <p:spPr>
          <a:xfrm>
            <a:off x="2195162" y="3448921"/>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81" name="Rectangle 80"/>
          <p:cNvSpPr/>
          <p:nvPr userDrawn="1"/>
        </p:nvSpPr>
        <p:spPr>
          <a:xfrm>
            <a:off x="1896233" y="3316692"/>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Picture Placeholder 42"/>
          <p:cNvSpPr>
            <a:spLocks noGrp="1"/>
          </p:cNvSpPr>
          <p:nvPr>
            <p:ph type="pic" sz="quarter" idx="25"/>
          </p:nvPr>
        </p:nvSpPr>
        <p:spPr>
          <a:xfrm>
            <a:off x="1990725" y="3305629"/>
            <a:ext cx="1743075" cy="1039182"/>
          </a:xfrm>
        </p:spPr>
        <p:txBody>
          <a:bodyPr/>
          <a:lstStyle/>
          <a:p>
            <a:endParaRPr lang="en-US" dirty="0"/>
          </a:p>
        </p:txBody>
      </p:sp>
      <p:sp>
        <p:nvSpPr>
          <p:cNvPr id="85" name="Rectangle 84"/>
          <p:cNvSpPr/>
          <p:nvPr userDrawn="1"/>
        </p:nvSpPr>
        <p:spPr>
          <a:xfrm>
            <a:off x="1896233" y="5014864"/>
            <a:ext cx="1943099" cy="121073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pic>
        <p:nvPicPr>
          <p:cNvPr id="88" name="Picture Placeholder 54"/>
          <p:cNvPicPr>
            <a:picLocks noChangeAspect="1"/>
          </p:cNvPicPr>
          <p:nvPr userDrawn="1"/>
        </p:nvPicPr>
        <p:blipFill>
          <a:blip r:embed="rId3" cstate="screen">
            <a:extLst>
              <a:ext uri="{28A0092B-C50C-407E-A947-70E740481C1C}">
                <a14:useLocalDpi xmlns:a14="http://schemas.microsoft.com/office/drawing/2010/main"/>
              </a:ext>
            </a:extLst>
          </a:blip>
          <a:srcRect/>
          <a:stretch>
            <a:fillRect/>
          </a:stretch>
        </p:blipFill>
        <p:spPr>
          <a:xfrm>
            <a:off x="2039107" y="5137630"/>
            <a:ext cx="1657350" cy="952501"/>
          </a:xfrm>
          <a:prstGeom prst="rect">
            <a:avLst/>
          </a:prstGeom>
          <a:ln>
            <a:solidFill>
              <a:schemeClr val="bg1"/>
            </a:solidFill>
          </a:ln>
        </p:spPr>
      </p:pic>
      <p:sp>
        <p:nvSpPr>
          <p:cNvPr id="89" name="TextBox 88"/>
          <p:cNvSpPr txBox="1"/>
          <p:nvPr userDrawn="1"/>
        </p:nvSpPr>
        <p:spPr>
          <a:xfrm>
            <a:off x="2195162" y="5248693"/>
            <a:ext cx="1345240" cy="769441"/>
          </a:xfrm>
          <a:prstGeom prst="rect">
            <a:avLst/>
          </a:prstGeom>
          <a:noFill/>
        </p:spPr>
        <p:txBody>
          <a:bodyPr wrap="none" rtlCol="0">
            <a:spAutoFit/>
          </a:bodyPr>
          <a:lstStyle/>
          <a:p>
            <a:pPr algn="ctr"/>
            <a:r>
              <a:rPr lang="en-US" sz="4400" dirty="0">
                <a:solidFill>
                  <a:srgbClr val="333333"/>
                </a:solidFill>
              </a:rPr>
              <a:t>FPO</a:t>
            </a:r>
          </a:p>
        </p:txBody>
      </p:sp>
      <p:sp>
        <p:nvSpPr>
          <p:cNvPr id="90" name="Rectangle 89"/>
          <p:cNvSpPr/>
          <p:nvPr userDrawn="1"/>
        </p:nvSpPr>
        <p:spPr>
          <a:xfrm>
            <a:off x="1896233" y="5116464"/>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Picture Placeholder 42"/>
          <p:cNvSpPr>
            <a:spLocks noGrp="1"/>
          </p:cNvSpPr>
          <p:nvPr>
            <p:ph type="pic" sz="quarter" idx="28"/>
          </p:nvPr>
        </p:nvSpPr>
        <p:spPr>
          <a:xfrm>
            <a:off x="1990725" y="5105401"/>
            <a:ext cx="1743075" cy="1039182"/>
          </a:xfrm>
        </p:spPr>
        <p:txBody>
          <a:bodyPr/>
          <a:lstStyle/>
          <a:p>
            <a:endParaRPr lang="en-US" dirty="0"/>
          </a:p>
        </p:txBody>
      </p:sp>
      <p:sp>
        <p:nvSpPr>
          <p:cNvPr id="94" name="Text Placeholder 2"/>
          <p:cNvSpPr>
            <a:spLocks noGrp="1"/>
          </p:cNvSpPr>
          <p:nvPr>
            <p:ph type="body" sz="quarter" idx="15"/>
          </p:nvPr>
        </p:nvSpPr>
        <p:spPr>
          <a:xfrm>
            <a:off x="466725" y="1739898"/>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5" name="Text Placeholder 2"/>
          <p:cNvSpPr>
            <a:spLocks noGrp="1"/>
          </p:cNvSpPr>
          <p:nvPr>
            <p:ph type="body" sz="quarter" idx="24"/>
          </p:nvPr>
        </p:nvSpPr>
        <p:spPr>
          <a:xfrm>
            <a:off x="466725" y="3439457"/>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96" name="Text Placeholder 2"/>
          <p:cNvSpPr>
            <a:spLocks noGrp="1"/>
          </p:cNvSpPr>
          <p:nvPr>
            <p:ph type="body" sz="quarter" idx="27"/>
          </p:nvPr>
        </p:nvSpPr>
        <p:spPr>
          <a:xfrm>
            <a:off x="466725" y="5239229"/>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106" name="Text Placeholder 2"/>
          <p:cNvSpPr>
            <a:spLocks noGrp="1"/>
          </p:cNvSpPr>
          <p:nvPr>
            <p:ph type="body" sz="quarter" idx="31"/>
          </p:nvPr>
        </p:nvSpPr>
        <p:spPr>
          <a:xfrm>
            <a:off x="4076700" y="14986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7" name="Text Placeholder 2"/>
          <p:cNvSpPr>
            <a:spLocks noGrp="1"/>
          </p:cNvSpPr>
          <p:nvPr>
            <p:ph type="body" sz="quarter" idx="32"/>
          </p:nvPr>
        </p:nvSpPr>
        <p:spPr>
          <a:xfrm>
            <a:off x="4076700" y="32004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8" name="Text Placeholder 2"/>
          <p:cNvSpPr>
            <a:spLocks noGrp="1"/>
          </p:cNvSpPr>
          <p:nvPr>
            <p:ph type="body" sz="quarter" idx="33"/>
          </p:nvPr>
        </p:nvSpPr>
        <p:spPr>
          <a:xfrm>
            <a:off x="4076700" y="4991100"/>
            <a:ext cx="7683500" cy="12319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722909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Info Layout 8 - 3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5"/>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896233" y="2811993"/>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896233" y="4104218"/>
            <a:ext cx="1943099" cy="99935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6" name="Straight Connector 25"/>
          <p:cNvCxnSpPr/>
          <p:nvPr/>
        </p:nvCxnSpPr>
        <p:spPr>
          <a:xfrm>
            <a:off x="471714" y="264786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471714" y="396336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1" name="Text Placeholder 2"/>
          <p:cNvSpPr>
            <a:spLocks noGrp="1"/>
          </p:cNvSpPr>
          <p:nvPr userDrawn="1">
            <p:ph type="body" sz="quarter" idx="15"/>
          </p:nvPr>
        </p:nvSpPr>
        <p:spPr>
          <a:xfrm>
            <a:off x="466725" y="163830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2" name="Text Placeholder 2"/>
          <p:cNvSpPr>
            <a:spLocks noGrp="1"/>
          </p:cNvSpPr>
          <p:nvPr userDrawn="1">
            <p:ph type="body" sz="quarter" idx="16"/>
          </p:nvPr>
        </p:nvSpPr>
        <p:spPr>
          <a:xfrm>
            <a:off x="466725" y="29241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3" name="Text Placeholder 2"/>
          <p:cNvSpPr>
            <a:spLocks noGrp="1"/>
          </p:cNvSpPr>
          <p:nvPr userDrawn="1">
            <p:ph type="body" sz="quarter" idx="17"/>
          </p:nvPr>
        </p:nvSpPr>
        <p:spPr>
          <a:xfrm>
            <a:off x="466725" y="42100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7" name="Picture Placeholder 42"/>
          <p:cNvSpPr>
            <a:spLocks noGrp="1"/>
          </p:cNvSpPr>
          <p:nvPr userDrawn="1">
            <p:ph type="pic" sz="quarter" idx="19"/>
          </p:nvPr>
        </p:nvSpPr>
        <p:spPr>
          <a:xfrm>
            <a:off x="1990725" y="1619250"/>
            <a:ext cx="1743075" cy="809625"/>
          </a:xfrm>
        </p:spPr>
        <p:txBody>
          <a:bodyPr/>
          <a:lstStyle/>
          <a:p>
            <a:endParaRPr lang="en-US" dirty="0"/>
          </a:p>
        </p:txBody>
      </p:sp>
      <p:sp>
        <p:nvSpPr>
          <p:cNvPr id="68" name="Picture Placeholder 42"/>
          <p:cNvSpPr>
            <a:spLocks noGrp="1"/>
          </p:cNvSpPr>
          <p:nvPr userDrawn="1">
            <p:ph type="pic" sz="quarter" idx="25"/>
          </p:nvPr>
        </p:nvSpPr>
        <p:spPr>
          <a:xfrm>
            <a:off x="1990725" y="2949575"/>
            <a:ext cx="1743075" cy="809625"/>
          </a:xfrm>
        </p:spPr>
        <p:txBody>
          <a:bodyPr/>
          <a:lstStyle/>
          <a:p>
            <a:endParaRPr lang="en-US"/>
          </a:p>
        </p:txBody>
      </p:sp>
      <p:sp>
        <p:nvSpPr>
          <p:cNvPr id="69" name="Picture Placeholder 42"/>
          <p:cNvSpPr>
            <a:spLocks noGrp="1"/>
          </p:cNvSpPr>
          <p:nvPr userDrawn="1">
            <p:ph type="pic" sz="quarter" idx="28"/>
          </p:nvPr>
        </p:nvSpPr>
        <p:spPr>
          <a:xfrm>
            <a:off x="1990725" y="4189941"/>
            <a:ext cx="1743075" cy="809625"/>
          </a:xfrm>
        </p:spPr>
        <p:txBody>
          <a:bodyPr/>
          <a:lstStyle/>
          <a:p>
            <a:endParaRPr lang="en-US"/>
          </a:p>
        </p:txBody>
      </p:sp>
      <p:sp>
        <p:nvSpPr>
          <p:cNvPr id="75" name="Text Placeholder 47"/>
          <p:cNvSpPr>
            <a:spLocks noGrp="1"/>
          </p:cNvSpPr>
          <p:nvPr userDrawn="1">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76" name="Text Placeholder 2"/>
          <p:cNvSpPr>
            <a:spLocks noGrp="1"/>
          </p:cNvSpPr>
          <p:nvPr>
            <p:ph type="body" sz="quarter" idx="31"/>
          </p:nvPr>
        </p:nvSpPr>
        <p:spPr>
          <a:xfrm>
            <a:off x="4076700" y="14986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 name="Text Placeholder 2"/>
          <p:cNvSpPr>
            <a:spLocks noGrp="1"/>
          </p:cNvSpPr>
          <p:nvPr>
            <p:ph type="body" sz="quarter" idx="32"/>
          </p:nvPr>
        </p:nvSpPr>
        <p:spPr>
          <a:xfrm>
            <a:off x="4076700" y="28067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0" name="Text Placeholder 2"/>
          <p:cNvSpPr>
            <a:spLocks noGrp="1"/>
          </p:cNvSpPr>
          <p:nvPr>
            <p:ph type="body" sz="quarter" idx="33"/>
          </p:nvPr>
        </p:nvSpPr>
        <p:spPr>
          <a:xfrm>
            <a:off x="4076700" y="4102100"/>
            <a:ext cx="7683500" cy="10287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299284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Info Layout 8 - 4 Rows">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cxnSp>
        <p:nvCxnSpPr>
          <p:cNvPr id="32" name="Straight Connector 31"/>
          <p:cNvCxnSpPr/>
          <p:nvPr/>
        </p:nvCxnSpPr>
        <p:spPr>
          <a:xfrm>
            <a:off x="471714" y="3850127"/>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5077795"/>
            <a:ext cx="1126308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58" name="Rectangle 57"/>
          <p:cNvSpPr/>
          <p:nvPr userDrawn="1"/>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9" name="Straight Connector 58"/>
          <p:cNvCxnSpPr/>
          <p:nvPr userDrawn="1"/>
        </p:nvCxnSpPr>
        <p:spPr>
          <a:xfrm>
            <a:off x="471714" y="2571750"/>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0"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61" name="Picture Placeholder 42"/>
          <p:cNvSpPr>
            <a:spLocks noGrp="1"/>
          </p:cNvSpPr>
          <p:nvPr>
            <p:ph type="pic" sz="quarter" idx="19"/>
          </p:nvPr>
        </p:nvSpPr>
        <p:spPr>
          <a:xfrm>
            <a:off x="1990725" y="1571625"/>
            <a:ext cx="1304925" cy="619125"/>
          </a:xfrm>
        </p:spPr>
        <p:txBody>
          <a:bodyPr/>
          <a:lstStyle/>
          <a:p>
            <a:endParaRPr lang="en-US" dirty="0"/>
          </a:p>
        </p:txBody>
      </p:sp>
      <p:sp>
        <p:nvSpPr>
          <p:cNvPr id="68" name="Rectangle 67"/>
          <p:cNvSpPr/>
          <p:nvPr userDrawn="1"/>
        </p:nvSpPr>
        <p:spPr>
          <a:xfrm>
            <a:off x="1896233" y="2845859"/>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69" name="Text Placeholder 2"/>
          <p:cNvSpPr>
            <a:spLocks noGrp="1"/>
          </p:cNvSpPr>
          <p:nvPr>
            <p:ph type="body" sz="quarter" idx="24"/>
          </p:nvPr>
        </p:nvSpPr>
        <p:spPr>
          <a:xfrm>
            <a:off x="466725" y="28352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0" name="Picture Placeholder 42"/>
          <p:cNvSpPr>
            <a:spLocks noGrp="1"/>
          </p:cNvSpPr>
          <p:nvPr>
            <p:ph type="pic" sz="quarter" idx="25"/>
          </p:nvPr>
        </p:nvSpPr>
        <p:spPr>
          <a:xfrm>
            <a:off x="1990725" y="2901950"/>
            <a:ext cx="1304925" cy="619125"/>
          </a:xfrm>
        </p:spPr>
        <p:txBody>
          <a:bodyPr/>
          <a:lstStyle/>
          <a:p>
            <a:endParaRPr lang="en-US"/>
          </a:p>
        </p:txBody>
      </p:sp>
      <p:sp>
        <p:nvSpPr>
          <p:cNvPr id="76" name="Rectangle 75"/>
          <p:cNvSpPr/>
          <p:nvPr userDrawn="1"/>
        </p:nvSpPr>
        <p:spPr>
          <a:xfrm>
            <a:off x="1896233" y="40862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77" name="Text Placeholder 2"/>
          <p:cNvSpPr>
            <a:spLocks noGrp="1"/>
          </p:cNvSpPr>
          <p:nvPr>
            <p:ph type="body" sz="quarter" idx="27"/>
          </p:nvPr>
        </p:nvSpPr>
        <p:spPr>
          <a:xfrm>
            <a:off x="466725" y="40756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78" name="Picture Placeholder 42"/>
          <p:cNvSpPr>
            <a:spLocks noGrp="1"/>
          </p:cNvSpPr>
          <p:nvPr>
            <p:ph type="pic" sz="quarter" idx="28"/>
          </p:nvPr>
        </p:nvSpPr>
        <p:spPr>
          <a:xfrm>
            <a:off x="1990725" y="4142316"/>
            <a:ext cx="1304925" cy="619125"/>
          </a:xfrm>
        </p:spPr>
        <p:txBody>
          <a:bodyPr/>
          <a:lstStyle/>
          <a:p>
            <a:endParaRPr lang="en-US"/>
          </a:p>
        </p:txBody>
      </p:sp>
      <p:sp>
        <p:nvSpPr>
          <p:cNvPr id="84" name="Rectangle 83"/>
          <p:cNvSpPr/>
          <p:nvPr userDrawn="1"/>
        </p:nvSpPr>
        <p:spPr>
          <a:xfrm>
            <a:off x="1896233" y="5343525"/>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Text Placeholder 2"/>
          <p:cNvSpPr>
            <a:spLocks noGrp="1"/>
          </p:cNvSpPr>
          <p:nvPr>
            <p:ph type="body" sz="quarter" idx="30"/>
          </p:nvPr>
        </p:nvSpPr>
        <p:spPr>
          <a:xfrm>
            <a:off x="466725" y="5332941"/>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86" name="Picture Placeholder 42"/>
          <p:cNvSpPr>
            <a:spLocks noGrp="1"/>
          </p:cNvSpPr>
          <p:nvPr>
            <p:ph type="pic" sz="quarter" idx="31"/>
          </p:nvPr>
        </p:nvSpPr>
        <p:spPr>
          <a:xfrm>
            <a:off x="1990725" y="5399616"/>
            <a:ext cx="1304925" cy="619125"/>
          </a:xfrm>
        </p:spPr>
        <p:txBody>
          <a:bodyPr/>
          <a:lstStyle/>
          <a:p>
            <a:endParaRPr lang="en-US"/>
          </a:p>
        </p:txBody>
      </p:sp>
      <p:sp>
        <p:nvSpPr>
          <p:cNvPr id="89" name="Text Placeholder 64"/>
          <p:cNvSpPr>
            <a:spLocks noGrp="1"/>
          </p:cNvSpPr>
          <p:nvPr>
            <p:ph type="body" sz="quarter" idx="32"/>
          </p:nvPr>
        </p:nvSpPr>
        <p:spPr>
          <a:xfrm>
            <a:off x="3657600" y="14478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0" name="Text Placeholder 64"/>
          <p:cNvSpPr>
            <a:spLocks noGrp="1"/>
          </p:cNvSpPr>
          <p:nvPr>
            <p:ph type="body" sz="quarter" idx="33"/>
          </p:nvPr>
        </p:nvSpPr>
        <p:spPr>
          <a:xfrm>
            <a:off x="3657600" y="27813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1" name="Text Placeholder 64"/>
          <p:cNvSpPr>
            <a:spLocks noGrp="1"/>
          </p:cNvSpPr>
          <p:nvPr>
            <p:ph type="body" sz="quarter" idx="34"/>
          </p:nvPr>
        </p:nvSpPr>
        <p:spPr>
          <a:xfrm>
            <a:off x="3657600" y="40386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2" name="Text Placeholder 64"/>
          <p:cNvSpPr>
            <a:spLocks noGrp="1"/>
          </p:cNvSpPr>
          <p:nvPr>
            <p:ph type="body" sz="quarter" idx="35"/>
          </p:nvPr>
        </p:nvSpPr>
        <p:spPr>
          <a:xfrm>
            <a:off x="3657600" y="5270500"/>
            <a:ext cx="80645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063018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Info Layout 8 - 4 Rows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1896233" y="1515534"/>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Rectangle 9"/>
          <p:cNvSpPr/>
          <p:nvPr/>
        </p:nvSpPr>
        <p:spPr>
          <a:xfrm>
            <a:off x="1896233" y="2465212"/>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1896233" y="3414890"/>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1" name="Straight Connector 30"/>
          <p:cNvCxnSpPr/>
          <p:nvPr/>
        </p:nvCxnSpPr>
        <p:spPr>
          <a:xfrm>
            <a:off x="471714" y="2361353"/>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471714" y="3311031"/>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471714" y="4260709"/>
            <a:ext cx="1126308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896233" y="4364567"/>
            <a:ext cx="1504949" cy="741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Text Placeholder 2"/>
          <p:cNvSpPr>
            <a:spLocks noGrp="1"/>
          </p:cNvSpPr>
          <p:nvPr>
            <p:ph type="body" sz="quarter" idx="15"/>
          </p:nvPr>
        </p:nvSpPr>
        <p:spPr>
          <a:xfrm>
            <a:off x="466725" y="15049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0" name="Text Placeholder 2"/>
          <p:cNvSpPr>
            <a:spLocks noGrp="1"/>
          </p:cNvSpPr>
          <p:nvPr>
            <p:ph type="body" sz="quarter" idx="16"/>
          </p:nvPr>
        </p:nvSpPr>
        <p:spPr>
          <a:xfrm>
            <a:off x="466725" y="2457450"/>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1" name="Text Placeholder 2"/>
          <p:cNvSpPr>
            <a:spLocks noGrp="1"/>
          </p:cNvSpPr>
          <p:nvPr>
            <p:ph type="body" sz="quarter" idx="17"/>
          </p:nvPr>
        </p:nvSpPr>
        <p:spPr>
          <a:xfrm>
            <a:off x="466725" y="34194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2" name="Text Placeholder 2"/>
          <p:cNvSpPr>
            <a:spLocks noGrp="1"/>
          </p:cNvSpPr>
          <p:nvPr>
            <p:ph type="body" sz="quarter" idx="18"/>
          </p:nvPr>
        </p:nvSpPr>
        <p:spPr>
          <a:xfrm>
            <a:off x="466725" y="4371975"/>
            <a:ext cx="1381125" cy="752475"/>
          </a:xfrm>
        </p:spPr>
        <p:txBody>
          <a:bodyPr anchor="ctr" anchorCtr="0"/>
          <a:lstStyle>
            <a:lvl1pPr marL="0" indent="0">
              <a:buFontTx/>
              <a:buNone/>
              <a:defRPr sz="1400" baseline="0"/>
            </a:lvl1pPr>
            <a:lvl2pPr>
              <a:defRPr sz="1400" baseline="0"/>
            </a:lvl2pPr>
            <a:lvl3pPr>
              <a:defRPr sz="1400" baseline="0"/>
            </a:lvl3pPr>
            <a:lvl4pPr>
              <a:defRPr sz="1400" baseline="0"/>
            </a:lvl4pPr>
            <a:lvl5pPr>
              <a:defRPr sz="1400" baseline="0"/>
            </a:lvl5pPr>
          </a:lstStyle>
          <a:p>
            <a:pPr lvl="0"/>
            <a:r>
              <a:rPr lang="en-US" dirty="0"/>
              <a:t>Click to edit Master text styles</a:t>
            </a:r>
          </a:p>
        </p:txBody>
      </p:sp>
      <p:sp>
        <p:nvSpPr>
          <p:cNvPr id="47" name="Picture Placeholder 42"/>
          <p:cNvSpPr>
            <a:spLocks noGrp="1"/>
          </p:cNvSpPr>
          <p:nvPr>
            <p:ph type="pic" sz="quarter" idx="19"/>
          </p:nvPr>
        </p:nvSpPr>
        <p:spPr>
          <a:xfrm>
            <a:off x="1990725" y="1571625"/>
            <a:ext cx="1304925" cy="619125"/>
          </a:xfrm>
        </p:spPr>
        <p:txBody>
          <a:bodyPr/>
          <a:lstStyle/>
          <a:p>
            <a:endParaRPr lang="en-US"/>
          </a:p>
        </p:txBody>
      </p:sp>
      <p:sp>
        <p:nvSpPr>
          <p:cNvPr id="48" name="Picture Placeholder 42"/>
          <p:cNvSpPr>
            <a:spLocks noGrp="1"/>
          </p:cNvSpPr>
          <p:nvPr>
            <p:ph type="pic" sz="quarter" idx="20"/>
          </p:nvPr>
        </p:nvSpPr>
        <p:spPr>
          <a:xfrm>
            <a:off x="1990725" y="2514600"/>
            <a:ext cx="1304925" cy="619125"/>
          </a:xfrm>
        </p:spPr>
        <p:txBody>
          <a:bodyPr/>
          <a:lstStyle/>
          <a:p>
            <a:endParaRPr lang="en-US"/>
          </a:p>
        </p:txBody>
      </p:sp>
      <p:sp>
        <p:nvSpPr>
          <p:cNvPr id="49" name="Picture Placeholder 42"/>
          <p:cNvSpPr>
            <a:spLocks noGrp="1"/>
          </p:cNvSpPr>
          <p:nvPr>
            <p:ph type="pic" sz="quarter" idx="21"/>
          </p:nvPr>
        </p:nvSpPr>
        <p:spPr>
          <a:xfrm>
            <a:off x="1990725" y="3467100"/>
            <a:ext cx="1304925" cy="619125"/>
          </a:xfrm>
        </p:spPr>
        <p:txBody>
          <a:bodyPr/>
          <a:lstStyle/>
          <a:p>
            <a:endParaRPr lang="en-US"/>
          </a:p>
        </p:txBody>
      </p:sp>
      <p:sp>
        <p:nvSpPr>
          <p:cNvPr id="50" name="Picture Placeholder 42"/>
          <p:cNvSpPr>
            <a:spLocks noGrp="1"/>
          </p:cNvSpPr>
          <p:nvPr>
            <p:ph type="pic" sz="quarter" idx="22"/>
          </p:nvPr>
        </p:nvSpPr>
        <p:spPr>
          <a:xfrm>
            <a:off x="1990725" y="4419600"/>
            <a:ext cx="1304925" cy="619125"/>
          </a:xfrm>
        </p:spPr>
        <p:txBody>
          <a:bodyPr/>
          <a:lstStyle/>
          <a:p>
            <a:endParaRPr lang="en-US"/>
          </a:p>
        </p:txBody>
      </p:sp>
      <p:sp>
        <p:nvSpPr>
          <p:cNvPr id="63"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66" name="Text Placeholder 64"/>
          <p:cNvSpPr>
            <a:spLocks noGrp="1"/>
          </p:cNvSpPr>
          <p:nvPr>
            <p:ph type="body" sz="quarter" idx="28"/>
          </p:nvPr>
        </p:nvSpPr>
        <p:spPr>
          <a:xfrm>
            <a:off x="3657600" y="1447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7" name="Text Placeholder 64"/>
          <p:cNvSpPr>
            <a:spLocks noGrp="1"/>
          </p:cNvSpPr>
          <p:nvPr>
            <p:ph type="body" sz="quarter" idx="29"/>
          </p:nvPr>
        </p:nvSpPr>
        <p:spPr>
          <a:xfrm>
            <a:off x="3657600" y="24130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8" name="Text Placeholder 64"/>
          <p:cNvSpPr>
            <a:spLocks noGrp="1"/>
          </p:cNvSpPr>
          <p:nvPr>
            <p:ph type="body" sz="quarter" idx="30"/>
          </p:nvPr>
        </p:nvSpPr>
        <p:spPr>
          <a:xfrm>
            <a:off x="3657600" y="33528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9" name="Text Placeholder 64"/>
          <p:cNvSpPr>
            <a:spLocks noGrp="1"/>
          </p:cNvSpPr>
          <p:nvPr>
            <p:ph type="body" sz="quarter" idx="31"/>
          </p:nvPr>
        </p:nvSpPr>
        <p:spPr>
          <a:xfrm>
            <a:off x="3657600" y="4305300"/>
            <a:ext cx="8077200" cy="8382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4111447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Info Layout 9">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335279" y="4808219"/>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335279" y="2703194"/>
            <a:ext cx="2124073"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466850"/>
            <a:chOff x="851534" y="2260510"/>
            <a:chExt cx="7810500" cy="14668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userDrawn="1"/>
          </p:nvCxnSpPr>
          <p:spPr>
            <a:xfrm>
              <a:off x="851534" y="37273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44195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7878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51561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55117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userDrawn="1"/>
        </p:nvCxnSpPr>
        <p:spPr>
          <a:xfrm>
            <a:off x="987425" y="5880010"/>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40384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8" name="Rectangle 87"/>
          <p:cNvSpPr/>
          <p:nvPr/>
        </p:nvSpPr>
        <p:spPr>
          <a:xfrm>
            <a:off x="9230894" y="3435880"/>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9" name="Rectangle 88"/>
          <p:cNvSpPr/>
          <p:nvPr/>
        </p:nvSpPr>
        <p:spPr>
          <a:xfrm>
            <a:off x="9230892" y="3543830"/>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0" name="Rectangle 89"/>
          <p:cNvSpPr/>
          <p:nvPr/>
        </p:nvSpPr>
        <p:spPr>
          <a:xfrm>
            <a:off x="9230894" y="379306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1" name="Rectangle 90"/>
          <p:cNvSpPr/>
          <p:nvPr/>
        </p:nvSpPr>
        <p:spPr>
          <a:xfrm>
            <a:off x="9230892" y="390101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9230894" y="412644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9230892" y="423439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9230894" y="4488391"/>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9230892" y="4596341"/>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9230894" y="4855104"/>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9230892" y="4963054"/>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9230892" y="5224991"/>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9230892" y="5332941"/>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0" name="Rectangle 99"/>
          <p:cNvSpPr/>
          <p:nvPr/>
        </p:nvSpPr>
        <p:spPr>
          <a:xfrm>
            <a:off x="9230894" y="5593291"/>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1" name="Rectangle 100"/>
          <p:cNvSpPr/>
          <p:nvPr/>
        </p:nvSpPr>
        <p:spPr>
          <a:xfrm>
            <a:off x="9230892" y="5701241"/>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2" name="Rectangle 101"/>
          <p:cNvSpPr/>
          <p:nvPr/>
        </p:nvSpPr>
        <p:spPr>
          <a:xfrm>
            <a:off x="9230894" y="5931430"/>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3" name="Rectangle 102"/>
          <p:cNvSpPr/>
          <p:nvPr/>
        </p:nvSpPr>
        <p:spPr>
          <a:xfrm>
            <a:off x="9230892" y="6039380"/>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6" name="Straight Connector 105"/>
          <p:cNvCxnSpPr/>
          <p:nvPr/>
        </p:nvCxnSpPr>
        <p:spPr>
          <a:xfrm>
            <a:off x="457200" y="40388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2" name="Text Placeholder 2"/>
          <p:cNvSpPr>
            <a:spLocks noGrp="1"/>
          </p:cNvSpPr>
          <p:nvPr>
            <p:ph type="body" sz="quarter" idx="31"/>
          </p:nvPr>
        </p:nvSpPr>
        <p:spPr>
          <a:xfrm>
            <a:off x="10001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3" name="Text Placeholder 2"/>
          <p:cNvSpPr>
            <a:spLocks noGrp="1"/>
          </p:cNvSpPr>
          <p:nvPr>
            <p:ph type="body" sz="quarter" idx="32"/>
          </p:nvPr>
        </p:nvSpPr>
        <p:spPr>
          <a:xfrm>
            <a:off x="10001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8" name="Text Placeholder 2"/>
          <p:cNvSpPr>
            <a:spLocks noGrp="1"/>
          </p:cNvSpPr>
          <p:nvPr>
            <p:ph type="body" sz="quarter" idx="37"/>
          </p:nvPr>
        </p:nvSpPr>
        <p:spPr>
          <a:xfrm>
            <a:off x="10001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9" name="Text Placeholder 2"/>
          <p:cNvSpPr>
            <a:spLocks noGrp="1"/>
          </p:cNvSpPr>
          <p:nvPr>
            <p:ph type="body" sz="quarter" idx="38"/>
          </p:nvPr>
        </p:nvSpPr>
        <p:spPr>
          <a:xfrm>
            <a:off x="10001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8" name="Text Placeholder 2"/>
          <p:cNvSpPr>
            <a:spLocks noGrp="1"/>
          </p:cNvSpPr>
          <p:nvPr>
            <p:ph type="body" sz="quarter" idx="43"/>
          </p:nvPr>
        </p:nvSpPr>
        <p:spPr>
          <a:xfrm>
            <a:off x="3752850"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9" name="Text Placeholder 2"/>
          <p:cNvSpPr>
            <a:spLocks noGrp="1"/>
          </p:cNvSpPr>
          <p:nvPr>
            <p:ph type="body" sz="quarter" idx="44"/>
          </p:nvPr>
        </p:nvSpPr>
        <p:spPr>
          <a:xfrm>
            <a:off x="3752850"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4" name="Text Placeholder 2"/>
          <p:cNvSpPr>
            <a:spLocks noGrp="1"/>
          </p:cNvSpPr>
          <p:nvPr>
            <p:ph type="body" sz="quarter" idx="49"/>
          </p:nvPr>
        </p:nvSpPr>
        <p:spPr>
          <a:xfrm>
            <a:off x="3752850"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5" name="Text Placeholder 2"/>
          <p:cNvSpPr>
            <a:spLocks noGrp="1"/>
          </p:cNvSpPr>
          <p:nvPr>
            <p:ph type="body" sz="quarter" idx="50"/>
          </p:nvPr>
        </p:nvSpPr>
        <p:spPr>
          <a:xfrm>
            <a:off x="3752850"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2" name="Text Placeholder 2"/>
          <p:cNvSpPr>
            <a:spLocks noGrp="1"/>
          </p:cNvSpPr>
          <p:nvPr>
            <p:ph type="body" sz="quarter" idx="55"/>
          </p:nvPr>
        </p:nvSpPr>
        <p:spPr>
          <a:xfrm>
            <a:off x="6486525" y="33813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3" name="Text Placeholder 2"/>
          <p:cNvSpPr>
            <a:spLocks noGrp="1"/>
          </p:cNvSpPr>
          <p:nvPr>
            <p:ph type="body" sz="quarter" idx="56"/>
          </p:nvPr>
        </p:nvSpPr>
        <p:spPr>
          <a:xfrm>
            <a:off x="6486525" y="3724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40957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44862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8101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51816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8" name="Text Placeholder 2"/>
          <p:cNvSpPr>
            <a:spLocks noGrp="1"/>
          </p:cNvSpPr>
          <p:nvPr>
            <p:ph type="body" sz="quarter" idx="61"/>
          </p:nvPr>
        </p:nvSpPr>
        <p:spPr>
          <a:xfrm>
            <a:off x="6486525" y="5543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9" name="Text Placeholder 2"/>
          <p:cNvSpPr>
            <a:spLocks noGrp="1"/>
          </p:cNvSpPr>
          <p:nvPr>
            <p:ph type="body" sz="quarter" idx="62"/>
          </p:nvPr>
        </p:nvSpPr>
        <p:spPr>
          <a:xfrm>
            <a:off x="6486525" y="5915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2" name="Content Placeholder 209"/>
          <p:cNvSpPr>
            <a:spLocks noGrp="1"/>
          </p:cNvSpPr>
          <p:nvPr>
            <p:ph sz="quarter" idx="72" hasCustomPrompt="1"/>
          </p:nvPr>
        </p:nvSpPr>
        <p:spPr>
          <a:xfrm>
            <a:off x="11026775" y="35568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3" name="Content Placeholder 209"/>
          <p:cNvSpPr>
            <a:spLocks noGrp="1"/>
          </p:cNvSpPr>
          <p:nvPr>
            <p:ph sz="quarter" idx="73" hasCustomPrompt="1"/>
          </p:nvPr>
        </p:nvSpPr>
        <p:spPr>
          <a:xfrm>
            <a:off x="11026775" y="33972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4" name="Content Placeholder 209"/>
          <p:cNvSpPr>
            <a:spLocks noGrp="1"/>
          </p:cNvSpPr>
          <p:nvPr>
            <p:ph sz="quarter" idx="74" hasCustomPrompt="1"/>
          </p:nvPr>
        </p:nvSpPr>
        <p:spPr>
          <a:xfrm>
            <a:off x="11026775" y="39060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5" name="Content Placeholder 209"/>
          <p:cNvSpPr>
            <a:spLocks noGrp="1"/>
          </p:cNvSpPr>
          <p:nvPr>
            <p:ph sz="quarter" idx="75" hasCustomPrompt="1"/>
          </p:nvPr>
        </p:nvSpPr>
        <p:spPr>
          <a:xfrm>
            <a:off x="11026775" y="37465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42426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40830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462534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446579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9911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8315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53563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519684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4" name="Content Placeholder 209"/>
          <p:cNvSpPr>
            <a:spLocks noGrp="1"/>
          </p:cNvSpPr>
          <p:nvPr>
            <p:ph sz="quarter" idx="84" hasCustomPrompt="1"/>
          </p:nvPr>
        </p:nvSpPr>
        <p:spPr>
          <a:xfrm>
            <a:off x="11026775" y="570691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5" name="Content Placeholder 209"/>
          <p:cNvSpPr>
            <a:spLocks noGrp="1"/>
          </p:cNvSpPr>
          <p:nvPr>
            <p:ph sz="quarter" idx="85" hasCustomPrompt="1"/>
          </p:nvPr>
        </p:nvSpPr>
        <p:spPr>
          <a:xfrm>
            <a:off x="11026775" y="554736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6" name="Content Placeholder 209"/>
          <p:cNvSpPr>
            <a:spLocks noGrp="1"/>
          </p:cNvSpPr>
          <p:nvPr>
            <p:ph sz="quarter" idx="86" hasCustomPrompt="1"/>
          </p:nvPr>
        </p:nvSpPr>
        <p:spPr>
          <a:xfrm>
            <a:off x="11026775" y="604219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7" name="Content Placeholder 209"/>
          <p:cNvSpPr>
            <a:spLocks noGrp="1"/>
          </p:cNvSpPr>
          <p:nvPr>
            <p:ph sz="quarter" idx="87" hasCustomPrompt="1"/>
          </p:nvPr>
        </p:nvSpPr>
        <p:spPr>
          <a:xfrm>
            <a:off x="11026775" y="5890260"/>
            <a:ext cx="711200" cy="120650"/>
          </a:xfrm>
        </p:spPr>
        <p:txBody>
          <a:bodyPr/>
          <a:lstStyle>
            <a:lvl1pPr marL="0" indent="0" algn="ctr">
              <a:buFontTx/>
              <a:buNone/>
              <a:defRPr sz="1000" baseline="0">
                <a:solidFill>
                  <a:schemeClr val="accent1"/>
                </a:solidFill>
              </a:defRPr>
            </a:lvl1pPr>
          </a:lstStyle>
          <a:p>
            <a:pPr lvl="0"/>
            <a:r>
              <a:rPr lang="en-US" dirty="0"/>
              <a:t>25%</a:t>
            </a:r>
          </a:p>
        </p:txBody>
      </p:sp>
    </p:spTree>
    <p:custDataLst>
      <p:tags r:id="rId1"/>
    </p:custDataLst>
    <p:extLst>
      <p:ext uri="{BB962C8B-B14F-4D97-AF65-F5344CB8AC3E}">
        <p14:creationId xmlns:p14="http://schemas.microsoft.com/office/powerpoint/2010/main" val="516015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Info Layout 9 with Takeaway">
    <p:spTree>
      <p:nvGrpSpPr>
        <p:cNvPr id="1" name=""/>
        <p:cNvGrpSpPr/>
        <p:nvPr/>
      </p:nvGrpSpPr>
      <p:grpSpPr>
        <a:xfrm>
          <a:off x="0" y="0"/>
          <a:ext cx="0" cy="0"/>
          <a:chOff x="0" y="0"/>
          <a:chExt cx="0" cy="0"/>
        </a:xfrm>
      </p:grpSpPr>
      <p:sp>
        <p:nvSpPr>
          <p:cNvPr id="135" name="Text Placeholder 2"/>
          <p:cNvSpPr>
            <a:spLocks noGrp="1"/>
          </p:cNvSpPr>
          <p:nvPr>
            <p:ph type="body" sz="quarter" idx="25"/>
          </p:nvPr>
        </p:nvSpPr>
        <p:spPr>
          <a:xfrm rot="16200000">
            <a:off x="7620" y="380174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7" name="Text Placeholder 2"/>
          <p:cNvSpPr>
            <a:spLocks noGrp="1"/>
          </p:cNvSpPr>
          <p:nvPr>
            <p:ph type="body" sz="quarter" idx="26"/>
          </p:nvPr>
        </p:nvSpPr>
        <p:spPr>
          <a:xfrm rot="16200000">
            <a:off x="7620" y="2360294"/>
            <a:ext cx="1438275" cy="546735"/>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9" name="Rectangle 8"/>
          <p:cNvSpPr/>
          <p:nvPr/>
        </p:nvSpPr>
        <p:spPr>
          <a:xfrm>
            <a:off x="9224744"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18" name="Straight Connector 117"/>
          <p:cNvCxnSpPr/>
          <p:nvPr/>
        </p:nvCxnSpPr>
        <p:spPr>
          <a:xfrm>
            <a:off x="966381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a:off x="10566356"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3758700" y="1913466"/>
            <a:ext cx="2515506" cy="295380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6" name="Straight Connector 15"/>
          <p:cNvCxnSpPr/>
          <p:nvPr/>
        </p:nvCxnSpPr>
        <p:spPr>
          <a:xfrm>
            <a:off x="10115087" y="1913466"/>
            <a:ext cx="0" cy="4265505"/>
          </a:xfrm>
          <a:prstGeom prst="line">
            <a:avLst/>
          </a:prstGeom>
          <a:ln w="12700" cap="rnd">
            <a:solidFill>
              <a:schemeClr val="bg1"/>
            </a:solidFill>
            <a:prstDash val="sysDot"/>
            <a:round/>
          </a:ln>
        </p:spPr>
        <p:style>
          <a:lnRef idx="1">
            <a:schemeClr val="accent1"/>
          </a:lnRef>
          <a:fillRef idx="0">
            <a:schemeClr val="accent1"/>
          </a:fillRef>
          <a:effectRef idx="0">
            <a:schemeClr val="accent1"/>
          </a:effectRef>
          <a:fontRef idx="minor">
            <a:schemeClr val="tx1"/>
          </a:fontRef>
        </p:style>
      </p:cxnSp>
      <p:grpSp>
        <p:nvGrpSpPr>
          <p:cNvPr id="107" name="Group 106"/>
          <p:cNvGrpSpPr/>
          <p:nvPr userDrawn="1"/>
        </p:nvGrpSpPr>
        <p:grpSpPr>
          <a:xfrm>
            <a:off x="987425" y="2260510"/>
            <a:ext cx="10699994" cy="1098550"/>
            <a:chOff x="851534" y="2260510"/>
            <a:chExt cx="7810500" cy="1098550"/>
          </a:xfrm>
        </p:grpSpPr>
        <p:cxnSp>
          <p:nvCxnSpPr>
            <p:cNvPr id="113" name="Straight Connector 112"/>
            <p:cNvCxnSpPr/>
            <p:nvPr userDrawn="1"/>
          </p:nvCxnSpPr>
          <p:spPr>
            <a:xfrm>
              <a:off x="851534" y="22605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userDrawn="1"/>
          </p:nvCxnSpPr>
          <p:spPr>
            <a:xfrm>
              <a:off x="851534" y="26288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userDrawn="1"/>
          </p:nvCxnSpPr>
          <p:spPr>
            <a:xfrm>
              <a:off x="851534" y="299711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userDrawn="1"/>
          </p:nvCxnSpPr>
          <p:spPr>
            <a:xfrm>
              <a:off x="851534" y="3359060"/>
              <a:ext cx="781050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108" name="Straight Connector 107"/>
          <p:cNvCxnSpPr/>
          <p:nvPr userDrawn="1"/>
        </p:nvCxnSpPr>
        <p:spPr>
          <a:xfrm>
            <a:off x="987425" y="37559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userDrawn="1"/>
        </p:nvCxnSpPr>
        <p:spPr>
          <a:xfrm>
            <a:off x="987425" y="41242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userDrawn="1"/>
        </p:nvCxnSpPr>
        <p:spPr>
          <a:xfrm>
            <a:off x="987425" y="44925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userDrawn="1"/>
        </p:nvCxnSpPr>
        <p:spPr>
          <a:xfrm>
            <a:off x="987425" y="4848135"/>
            <a:ext cx="1069999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457240" y="3352616"/>
            <a:ext cx="11245257" cy="762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tangle 79"/>
          <p:cNvSpPr/>
          <p:nvPr/>
        </p:nvSpPr>
        <p:spPr>
          <a:xfrm>
            <a:off x="9230894" y="197855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1" name="Rectangle 80"/>
          <p:cNvSpPr/>
          <p:nvPr/>
        </p:nvSpPr>
        <p:spPr>
          <a:xfrm>
            <a:off x="9230892" y="208650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2" name="Rectangle 81"/>
          <p:cNvSpPr/>
          <p:nvPr/>
        </p:nvSpPr>
        <p:spPr>
          <a:xfrm>
            <a:off x="9230894" y="2340504"/>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3" name="Rectangle 82"/>
          <p:cNvSpPr/>
          <p:nvPr/>
        </p:nvSpPr>
        <p:spPr>
          <a:xfrm>
            <a:off x="9230892" y="2448454"/>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4" name="Rectangle 83"/>
          <p:cNvSpPr/>
          <p:nvPr/>
        </p:nvSpPr>
        <p:spPr>
          <a:xfrm>
            <a:off x="9230894" y="2707217"/>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5" name="Rectangle 84"/>
          <p:cNvSpPr/>
          <p:nvPr/>
        </p:nvSpPr>
        <p:spPr>
          <a:xfrm>
            <a:off x="9230892" y="2815167"/>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6" name="Rectangle 85"/>
          <p:cNvSpPr/>
          <p:nvPr/>
        </p:nvSpPr>
        <p:spPr>
          <a:xfrm>
            <a:off x="9230894" y="3064404"/>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87" name="Rectangle 86"/>
          <p:cNvSpPr/>
          <p:nvPr/>
        </p:nvSpPr>
        <p:spPr>
          <a:xfrm>
            <a:off x="9230892" y="3172354"/>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2" name="Rectangle 91"/>
          <p:cNvSpPr/>
          <p:nvPr/>
        </p:nvSpPr>
        <p:spPr>
          <a:xfrm>
            <a:off x="9230894" y="3462866"/>
            <a:ext cx="41900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3" name="Rectangle 92"/>
          <p:cNvSpPr/>
          <p:nvPr/>
        </p:nvSpPr>
        <p:spPr>
          <a:xfrm>
            <a:off x="9230892" y="3570816"/>
            <a:ext cx="133785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4" name="Rectangle 93"/>
          <p:cNvSpPr/>
          <p:nvPr/>
        </p:nvSpPr>
        <p:spPr>
          <a:xfrm>
            <a:off x="9230894" y="3824816"/>
            <a:ext cx="890936"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5" name="Rectangle 94"/>
          <p:cNvSpPr/>
          <p:nvPr/>
        </p:nvSpPr>
        <p:spPr>
          <a:xfrm>
            <a:off x="9230892" y="3932766"/>
            <a:ext cx="890937"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6" name="Rectangle 95"/>
          <p:cNvSpPr/>
          <p:nvPr/>
        </p:nvSpPr>
        <p:spPr>
          <a:xfrm>
            <a:off x="9230894" y="4191529"/>
            <a:ext cx="1337855"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7" name="Rectangle 96"/>
          <p:cNvSpPr/>
          <p:nvPr/>
        </p:nvSpPr>
        <p:spPr>
          <a:xfrm>
            <a:off x="9230892" y="4299479"/>
            <a:ext cx="419006"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8" name="Rectangle 97"/>
          <p:cNvSpPr/>
          <p:nvPr/>
        </p:nvSpPr>
        <p:spPr>
          <a:xfrm>
            <a:off x="9230892" y="4561416"/>
            <a:ext cx="1745630" cy="1082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99" name="Rectangle 98"/>
          <p:cNvSpPr/>
          <p:nvPr/>
        </p:nvSpPr>
        <p:spPr>
          <a:xfrm>
            <a:off x="9230892" y="4669366"/>
            <a:ext cx="62633" cy="10821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6" name="Straight Connector 105"/>
          <p:cNvCxnSpPr/>
          <p:nvPr/>
        </p:nvCxnSpPr>
        <p:spPr>
          <a:xfrm>
            <a:off x="457200" y="3353068"/>
            <a:ext cx="538056" cy="195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8" name="Text Placeholder 2"/>
          <p:cNvSpPr>
            <a:spLocks noGrp="1"/>
          </p:cNvSpPr>
          <p:nvPr>
            <p:ph type="body" sz="quarter" idx="20"/>
          </p:nvPr>
        </p:nvSpPr>
        <p:spPr>
          <a:xfrm>
            <a:off x="990600" y="1516380"/>
            <a:ext cx="251460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29" name="Text Placeholder 2"/>
          <p:cNvSpPr>
            <a:spLocks noGrp="1"/>
          </p:cNvSpPr>
          <p:nvPr>
            <p:ph type="body" sz="quarter" idx="21"/>
          </p:nvPr>
        </p:nvSpPr>
        <p:spPr>
          <a:xfrm>
            <a:off x="3764280"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0" name="Text Placeholder 2"/>
          <p:cNvSpPr>
            <a:spLocks noGrp="1"/>
          </p:cNvSpPr>
          <p:nvPr>
            <p:ph type="body" sz="quarter" idx="22"/>
          </p:nvPr>
        </p:nvSpPr>
        <p:spPr>
          <a:xfrm>
            <a:off x="6494584"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131" name="Text Placeholder 2"/>
          <p:cNvSpPr>
            <a:spLocks noGrp="1"/>
          </p:cNvSpPr>
          <p:nvPr>
            <p:ph type="body" sz="quarter" idx="23"/>
          </p:nvPr>
        </p:nvSpPr>
        <p:spPr>
          <a:xfrm>
            <a:off x="9231925" y="1516380"/>
            <a:ext cx="2506980" cy="388620"/>
          </a:xfrm>
          <a:solidFill>
            <a:schemeClr val="accent1"/>
          </a:solidFill>
        </p:spPr>
        <p:txBody>
          <a:bodyPr anchor="ctr" anchorCtr="0"/>
          <a:lstStyle>
            <a:lvl1pPr marL="0" indent="0" algn="ctr">
              <a:buFontTx/>
              <a:buNone/>
              <a:defRPr sz="1400" baseline="0">
                <a:solidFill>
                  <a:schemeClr val="bg1"/>
                </a:solidFill>
              </a:defRPr>
            </a:lvl1pPr>
          </a:lstStyle>
          <a:p>
            <a:pPr lvl="0"/>
            <a:endParaRPr lang="en-US" dirty="0"/>
          </a:p>
        </p:txBody>
      </p:sp>
      <p:sp>
        <p:nvSpPr>
          <p:cNvPr id="3" name="Text Placeholder 2"/>
          <p:cNvSpPr>
            <a:spLocks noGrp="1"/>
          </p:cNvSpPr>
          <p:nvPr>
            <p:ph type="body" sz="quarter" idx="27"/>
          </p:nvPr>
        </p:nvSpPr>
        <p:spPr>
          <a:xfrm>
            <a:off x="10001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38" name="Text Placeholder 2"/>
          <p:cNvSpPr>
            <a:spLocks noGrp="1"/>
          </p:cNvSpPr>
          <p:nvPr>
            <p:ph type="body" sz="quarter" idx="28"/>
          </p:nvPr>
        </p:nvSpPr>
        <p:spPr>
          <a:xfrm>
            <a:off x="10001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0" name="Text Placeholder 2"/>
          <p:cNvSpPr>
            <a:spLocks noGrp="1"/>
          </p:cNvSpPr>
          <p:nvPr>
            <p:ph type="body" sz="quarter" idx="29"/>
          </p:nvPr>
        </p:nvSpPr>
        <p:spPr>
          <a:xfrm>
            <a:off x="10001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1" name="Text Placeholder 2"/>
          <p:cNvSpPr>
            <a:spLocks noGrp="1"/>
          </p:cNvSpPr>
          <p:nvPr>
            <p:ph type="body" sz="quarter" idx="30"/>
          </p:nvPr>
        </p:nvSpPr>
        <p:spPr>
          <a:xfrm>
            <a:off x="10001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4" name="Text Placeholder 2"/>
          <p:cNvSpPr>
            <a:spLocks noGrp="1"/>
          </p:cNvSpPr>
          <p:nvPr>
            <p:ph type="body" sz="quarter" idx="33"/>
          </p:nvPr>
        </p:nvSpPr>
        <p:spPr>
          <a:xfrm>
            <a:off x="10001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5" name="Text Placeholder 2"/>
          <p:cNvSpPr>
            <a:spLocks noGrp="1"/>
          </p:cNvSpPr>
          <p:nvPr>
            <p:ph type="body" sz="quarter" idx="34"/>
          </p:nvPr>
        </p:nvSpPr>
        <p:spPr>
          <a:xfrm>
            <a:off x="10001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6" name="Text Placeholder 2"/>
          <p:cNvSpPr>
            <a:spLocks noGrp="1"/>
          </p:cNvSpPr>
          <p:nvPr>
            <p:ph type="body" sz="quarter" idx="35"/>
          </p:nvPr>
        </p:nvSpPr>
        <p:spPr>
          <a:xfrm>
            <a:off x="10001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47" name="Text Placeholder 2"/>
          <p:cNvSpPr>
            <a:spLocks noGrp="1"/>
          </p:cNvSpPr>
          <p:nvPr>
            <p:ph type="body" sz="quarter" idx="36"/>
          </p:nvPr>
        </p:nvSpPr>
        <p:spPr>
          <a:xfrm>
            <a:off x="10001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4" name="Text Placeholder 2"/>
          <p:cNvSpPr>
            <a:spLocks noGrp="1"/>
          </p:cNvSpPr>
          <p:nvPr>
            <p:ph type="body" sz="quarter" idx="39"/>
          </p:nvPr>
        </p:nvSpPr>
        <p:spPr>
          <a:xfrm>
            <a:off x="3752850"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5" name="Text Placeholder 2"/>
          <p:cNvSpPr>
            <a:spLocks noGrp="1"/>
          </p:cNvSpPr>
          <p:nvPr>
            <p:ph type="body" sz="quarter" idx="40"/>
          </p:nvPr>
        </p:nvSpPr>
        <p:spPr>
          <a:xfrm>
            <a:off x="3752850"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6" name="Text Placeholder 2"/>
          <p:cNvSpPr>
            <a:spLocks noGrp="1"/>
          </p:cNvSpPr>
          <p:nvPr>
            <p:ph type="body" sz="quarter" idx="41"/>
          </p:nvPr>
        </p:nvSpPr>
        <p:spPr>
          <a:xfrm>
            <a:off x="3752850"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77" name="Text Placeholder 2"/>
          <p:cNvSpPr>
            <a:spLocks noGrp="1"/>
          </p:cNvSpPr>
          <p:nvPr>
            <p:ph type="body" sz="quarter" idx="42"/>
          </p:nvPr>
        </p:nvSpPr>
        <p:spPr>
          <a:xfrm>
            <a:off x="3752850"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0" name="Text Placeholder 2"/>
          <p:cNvSpPr>
            <a:spLocks noGrp="1"/>
          </p:cNvSpPr>
          <p:nvPr>
            <p:ph type="body" sz="quarter" idx="45"/>
          </p:nvPr>
        </p:nvSpPr>
        <p:spPr>
          <a:xfrm>
            <a:off x="3752850"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1" name="Text Placeholder 2"/>
          <p:cNvSpPr>
            <a:spLocks noGrp="1"/>
          </p:cNvSpPr>
          <p:nvPr>
            <p:ph type="body" sz="quarter" idx="46"/>
          </p:nvPr>
        </p:nvSpPr>
        <p:spPr>
          <a:xfrm>
            <a:off x="3752850"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2" name="Text Placeholder 2"/>
          <p:cNvSpPr>
            <a:spLocks noGrp="1"/>
          </p:cNvSpPr>
          <p:nvPr>
            <p:ph type="body" sz="quarter" idx="47"/>
          </p:nvPr>
        </p:nvSpPr>
        <p:spPr>
          <a:xfrm>
            <a:off x="3752850"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83" name="Text Placeholder 2"/>
          <p:cNvSpPr>
            <a:spLocks noGrp="1"/>
          </p:cNvSpPr>
          <p:nvPr>
            <p:ph type="body" sz="quarter" idx="48"/>
          </p:nvPr>
        </p:nvSpPr>
        <p:spPr>
          <a:xfrm>
            <a:off x="3752850"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8" name="Text Placeholder 2"/>
          <p:cNvSpPr>
            <a:spLocks noGrp="1"/>
          </p:cNvSpPr>
          <p:nvPr>
            <p:ph type="body" sz="quarter" idx="51"/>
          </p:nvPr>
        </p:nvSpPr>
        <p:spPr>
          <a:xfrm>
            <a:off x="6486525" y="19145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199" name="Text Placeholder 2"/>
          <p:cNvSpPr>
            <a:spLocks noGrp="1"/>
          </p:cNvSpPr>
          <p:nvPr>
            <p:ph type="body" sz="quarter" idx="52"/>
          </p:nvPr>
        </p:nvSpPr>
        <p:spPr>
          <a:xfrm>
            <a:off x="6486525" y="22860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0" name="Text Placeholder 2"/>
          <p:cNvSpPr>
            <a:spLocks noGrp="1"/>
          </p:cNvSpPr>
          <p:nvPr>
            <p:ph type="body" sz="quarter" idx="53"/>
          </p:nvPr>
        </p:nvSpPr>
        <p:spPr>
          <a:xfrm>
            <a:off x="6486525" y="26479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1" name="Text Placeholder 2"/>
          <p:cNvSpPr>
            <a:spLocks noGrp="1"/>
          </p:cNvSpPr>
          <p:nvPr>
            <p:ph type="body" sz="quarter" idx="54"/>
          </p:nvPr>
        </p:nvSpPr>
        <p:spPr>
          <a:xfrm>
            <a:off x="6486525" y="30194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4" name="Text Placeholder 2"/>
          <p:cNvSpPr>
            <a:spLocks noGrp="1"/>
          </p:cNvSpPr>
          <p:nvPr>
            <p:ph type="body" sz="quarter" idx="57"/>
          </p:nvPr>
        </p:nvSpPr>
        <p:spPr>
          <a:xfrm>
            <a:off x="6486525" y="343217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5" name="Text Placeholder 2"/>
          <p:cNvSpPr>
            <a:spLocks noGrp="1"/>
          </p:cNvSpPr>
          <p:nvPr>
            <p:ph type="body" sz="quarter" idx="58"/>
          </p:nvPr>
        </p:nvSpPr>
        <p:spPr>
          <a:xfrm>
            <a:off x="6486525" y="382270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6" name="Text Placeholder 2"/>
          <p:cNvSpPr>
            <a:spLocks noGrp="1"/>
          </p:cNvSpPr>
          <p:nvPr>
            <p:ph type="body" sz="quarter" idx="59"/>
          </p:nvPr>
        </p:nvSpPr>
        <p:spPr>
          <a:xfrm>
            <a:off x="6486525" y="4146550"/>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07" name="Text Placeholder 2"/>
          <p:cNvSpPr>
            <a:spLocks noGrp="1"/>
          </p:cNvSpPr>
          <p:nvPr>
            <p:ph type="body" sz="quarter" idx="60"/>
          </p:nvPr>
        </p:nvSpPr>
        <p:spPr>
          <a:xfrm>
            <a:off x="6486525" y="4518025"/>
            <a:ext cx="2524125" cy="323850"/>
          </a:xfrm>
        </p:spPr>
        <p:txBody>
          <a:bodyPr anchor="ctr" anchorCtr="0"/>
          <a:lstStyle>
            <a:lvl1pPr marL="0" indent="0" algn="ctr">
              <a:buFontTx/>
              <a:buNone/>
              <a:defRPr sz="1200" baseline="0"/>
            </a:lvl1pPr>
          </a:lstStyle>
          <a:p>
            <a:pPr lvl="0"/>
            <a:r>
              <a:rPr lang="en-US" dirty="0"/>
              <a:t>Click to edit Master text styles</a:t>
            </a:r>
          </a:p>
        </p:txBody>
      </p:sp>
      <p:sp>
        <p:nvSpPr>
          <p:cNvPr id="213" name="Content Placeholder 209"/>
          <p:cNvSpPr>
            <a:spLocks noGrp="1"/>
          </p:cNvSpPr>
          <p:nvPr>
            <p:ph sz="quarter" idx="64" hasCustomPrompt="1"/>
          </p:nvPr>
        </p:nvSpPr>
        <p:spPr>
          <a:xfrm>
            <a:off x="11026775" y="209788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5" name="Content Placeholder 209"/>
          <p:cNvSpPr>
            <a:spLocks noGrp="1"/>
          </p:cNvSpPr>
          <p:nvPr>
            <p:ph sz="quarter" idx="65" hasCustomPrompt="1"/>
          </p:nvPr>
        </p:nvSpPr>
        <p:spPr>
          <a:xfrm>
            <a:off x="11026775" y="193833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6" name="Content Placeholder 209"/>
          <p:cNvSpPr>
            <a:spLocks noGrp="1"/>
          </p:cNvSpPr>
          <p:nvPr>
            <p:ph sz="quarter" idx="66" hasCustomPrompt="1"/>
          </p:nvPr>
        </p:nvSpPr>
        <p:spPr>
          <a:xfrm>
            <a:off x="11026775" y="2455076"/>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7" name="Content Placeholder 209"/>
          <p:cNvSpPr>
            <a:spLocks noGrp="1"/>
          </p:cNvSpPr>
          <p:nvPr>
            <p:ph sz="quarter" idx="67" hasCustomPrompt="1"/>
          </p:nvPr>
        </p:nvSpPr>
        <p:spPr>
          <a:xfrm>
            <a:off x="11026775" y="2295526"/>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18" name="Content Placeholder 209"/>
          <p:cNvSpPr>
            <a:spLocks noGrp="1"/>
          </p:cNvSpPr>
          <p:nvPr>
            <p:ph sz="quarter" idx="68" hasCustomPrompt="1"/>
          </p:nvPr>
        </p:nvSpPr>
        <p:spPr>
          <a:xfrm>
            <a:off x="11026775" y="283290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19" name="Content Placeholder 209"/>
          <p:cNvSpPr>
            <a:spLocks noGrp="1"/>
          </p:cNvSpPr>
          <p:nvPr>
            <p:ph sz="quarter" idx="69" hasCustomPrompt="1"/>
          </p:nvPr>
        </p:nvSpPr>
        <p:spPr>
          <a:xfrm>
            <a:off x="11026775" y="267335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0" name="Content Placeholder 209"/>
          <p:cNvSpPr>
            <a:spLocks noGrp="1"/>
          </p:cNvSpPr>
          <p:nvPr>
            <p:ph sz="quarter" idx="70" hasCustomPrompt="1"/>
          </p:nvPr>
        </p:nvSpPr>
        <p:spPr>
          <a:xfrm>
            <a:off x="11026775" y="3182150"/>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1" name="Content Placeholder 209"/>
          <p:cNvSpPr>
            <a:spLocks noGrp="1"/>
          </p:cNvSpPr>
          <p:nvPr>
            <p:ph sz="quarter" idx="71" hasCustomPrompt="1"/>
          </p:nvPr>
        </p:nvSpPr>
        <p:spPr>
          <a:xfrm>
            <a:off x="11026775" y="3022600"/>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6" name="Content Placeholder 209"/>
          <p:cNvSpPr>
            <a:spLocks noGrp="1"/>
          </p:cNvSpPr>
          <p:nvPr>
            <p:ph sz="quarter" idx="76" hasCustomPrompt="1"/>
          </p:nvPr>
        </p:nvSpPr>
        <p:spPr>
          <a:xfrm>
            <a:off x="11026775" y="35790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7" name="Content Placeholder 209"/>
          <p:cNvSpPr>
            <a:spLocks noGrp="1"/>
          </p:cNvSpPr>
          <p:nvPr>
            <p:ph sz="quarter" idx="77" hasCustomPrompt="1"/>
          </p:nvPr>
        </p:nvSpPr>
        <p:spPr>
          <a:xfrm>
            <a:off x="11026775" y="34194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28" name="Content Placeholder 209"/>
          <p:cNvSpPr>
            <a:spLocks noGrp="1"/>
          </p:cNvSpPr>
          <p:nvPr>
            <p:ph sz="quarter" idx="78" hasCustomPrompt="1"/>
          </p:nvPr>
        </p:nvSpPr>
        <p:spPr>
          <a:xfrm>
            <a:off x="11026775" y="396176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29" name="Content Placeholder 209"/>
          <p:cNvSpPr>
            <a:spLocks noGrp="1"/>
          </p:cNvSpPr>
          <p:nvPr>
            <p:ph sz="quarter" idx="79" hasCustomPrompt="1"/>
          </p:nvPr>
        </p:nvSpPr>
        <p:spPr>
          <a:xfrm>
            <a:off x="11026775" y="380221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0" name="Content Placeholder 209"/>
          <p:cNvSpPr>
            <a:spLocks noGrp="1"/>
          </p:cNvSpPr>
          <p:nvPr>
            <p:ph sz="quarter" idx="80" hasCustomPrompt="1"/>
          </p:nvPr>
        </p:nvSpPr>
        <p:spPr>
          <a:xfrm>
            <a:off x="11026775" y="432752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1" name="Content Placeholder 209"/>
          <p:cNvSpPr>
            <a:spLocks noGrp="1"/>
          </p:cNvSpPr>
          <p:nvPr>
            <p:ph sz="quarter" idx="81" hasCustomPrompt="1"/>
          </p:nvPr>
        </p:nvSpPr>
        <p:spPr>
          <a:xfrm>
            <a:off x="11026775" y="416797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232" name="Content Placeholder 209"/>
          <p:cNvSpPr>
            <a:spLocks noGrp="1"/>
          </p:cNvSpPr>
          <p:nvPr>
            <p:ph sz="quarter" idx="82" hasCustomPrompt="1"/>
          </p:nvPr>
        </p:nvSpPr>
        <p:spPr>
          <a:xfrm>
            <a:off x="11026775" y="4692815"/>
            <a:ext cx="711200" cy="120650"/>
          </a:xfrm>
        </p:spPr>
        <p:txBody>
          <a:bodyPr/>
          <a:lstStyle>
            <a:lvl1pPr marL="0" indent="0" algn="ctr">
              <a:buFontTx/>
              <a:buNone/>
              <a:defRPr sz="1000" baseline="0">
                <a:solidFill>
                  <a:schemeClr val="accent4"/>
                </a:solidFill>
              </a:defRPr>
            </a:lvl1pPr>
          </a:lstStyle>
          <a:p>
            <a:pPr lvl="0"/>
            <a:r>
              <a:rPr lang="en-US" dirty="0"/>
              <a:t>75%</a:t>
            </a:r>
          </a:p>
        </p:txBody>
      </p:sp>
      <p:sp>
        <p:nvSpPr>
          <p:cNvPr id="233" name="Content Placeholder 209"/>
          <p:cNvSpPr>
            <a:spLocks noGrp="1"/>
          </p:cNvSpPr>
          <p:nvPr>
            <p:ph sz="quarter" idx="83" hasCustomPrompt="1"/>
          </p:nvPr>
        </p:nvSpPr>
        <p:spPr>
          <a:xfrm>
            <a:off x="11026775" y="4533265"/>
            <a:ext cx="711200" cy="120650"/>
          </a:xfrm>
        </p:spPr>
        <p:txBody>
          <a:bodyPr/>
          <a:lstStyle>
            <a:lvl1pPr marL="0" indent="0" algn="ctr">
              <a:buFontTx/>
              <a:buNone/>
              <a:defRPr sz="1000" baseline="0">
                <a:solidFill>
                  <a:schemeClr val="accent1"/>
                </a:solidFill>
              </a:defRPr>
            </a:lvl1pPr>
          </a:lstStyle>
          <a:p>
            <a:pPr lvl="0"/>
            <a:r>
              <a:rPr lang="en-US" dirty="0"/>
              <a:t>25%</a:t>
            </a:r>
          </a:p>
        </p:txBody>
      </p:sp>
      <p:sp>
        <p:nvSpPr>
          <p:cNvPr id="121"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124483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Info Layout 10">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Shape 166"/>
          <p:cNvSpPr/>
          <p:nvPr userDrawn="1"/>
        </p:nvSpPr>
        <p:spPr>
          <a:xfrm>
            <a:off x="4264861" y="1515533"/>
            <a:ext cx="5051572" cy="4660920"/>
          </a:xfrm>
          <a:prstGeom prst="homePlate">
            <a:avLst>
              <a:gd name="adj" fmla="val 16299"/>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9" name="Shape 167"/>
          <p:cNvSpPr/>
          <p:nvPr userDrawn="1"/>
        </p:nvSpPr>
        <p:spPr>
          <a:xfrm>
            <a:off x="4032607" y="1515533"/>
            <a:ext cx="4494155" cy="4660920"/>
          </a:xfrm>
          <a:prstGeom prst="rect">
            <a:avLst/>
          </a:prstGeom>
          <a:solidFill>
            <a:schemeClr val="bg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10" name="Rectangle 9"/>
          <p:cNvSpPr/>
          <p:nvPr userDrawn="1"/>
        </p:nvSpPr>
        <p:spPr>
          <a:xfrm>
            <a:off x="7162800" y="1913466"/>
            <a:ext cx="1242646"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userDrawn="1"/>
        </p:nvSpPr>
        <p:spPr>
          <a:xfrm>
            <a:off x="4400554" y="1913466"/>
            <a:ext cx="1270232" cy="4265505"/>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66" name="Straight Connector 65"/>
          <p:cNvCxnSpPr/>
          <p:nvPr userDrawn="1"/>
        </p:nvCxnSpPr>
        <p:spPr>
          <a:xfrm>
            <a:off x="470384" y="2260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userDrawn="1"/>
        </p:nvCxnSpPr>
        <p:spPr>
          <a:xfrm>
            <a:off x="470384" y="2628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userDrawn="1"/>
        </p:nvCxnSpPr>
        <p:spPr>
          <a:xfrm>
            <a:off x="470384" y="2997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userDrawn="1"/>
        </p:nvCxnSpPr>
        <p:spPr>
          <a:xfrm>
            <a:off x="470384" y="33590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userDrawn="1"/>
        </p:nvCxnSpPr>
        <p:spPr>
          <a:xfrm>
            <a:off x="470384" y="372736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userDrawn="1"/>
        </p:nvCxnSpPr>
        <p:spPr>
          <a:xfrm>
            <a:off x="470384" y="44195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userDrawn="1"/>
        </p:nvCxnSpPr>
        <p:spPr>
          <a:xfrm>
            <a:off x="470384" y="47878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userDrawn="1"/>
        </p:nvCxnSpPr>
        <p:spPr>
          <a:xfrm>
            <a:off x="470384" y="51561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userDrawn="1"/>
        </p:nvCxnSpPr>
        <p:spPr>
          <a:xfrm>
            <a:off x="470384" y="55117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userDrawn="1"/>
        </p:nvCxnSpPr>
        <p:spPr>
          <a:xfrm>
            <a:off x="470384" y="5880010"/>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userDrawn="1"/>
        </p:nvCxnSpPr>
        <p:spPr>
          <a:xfrm>
            <a:off x="470384" y="4072377"/>
            <a:ext cx="7919930"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77"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78"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9"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80"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81"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82"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3"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4"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5"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6"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7"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88"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89" name="Text Placeholder 158"/>
          <p:cNvSpPr>
            <a:spLocks noGrp="1"/>
          </p:cNvSpPr>
          <p:nvPr>
            <p:ph type="body" sz="quarter" idx="61"/>
          </p:nvPr>
        </p:nvSpPr>
        <p:spPr>
          <a:xfrm>
            <a:off x="495300" y="2609850"/>
            <a:ext cx="3810000" cy="390525"/>
          </a:xfrm>
        </p:spPr>
        <p:txBody>
          <a:bodyPr anchor="ctr" anchorCtr="0"/>
          <a:lstStyle>
            <a:lvl1pPr marL="0" indent="0">
              <a:buFontTx/>
              <a:buNone/>
              <a:defRPr sz="1200" baseline="0"/>
            </a:lvl1pPr>
          </a:lstStyle>
          <a:p>
            <a:pPr lvl="0"/>
            <a:r>
              <a:rPr lang="en-US" dirty="0"/>
              <a:t>C</a:t>
            </a:r>
          </a:p>
        </p:txBody>
      </p:sp>
      <p:sp>
        <p:nvSpPr>
          <p:cNvPr id="90" name="Text Placeholder 76"/>
          <p:cNvSpPr>
            <a:spLocks noGrp="1"/>
          </p:cNvSpPr>
          <p:nvPr>
            <p:ph type="body" sz="quarter" idx="62" hasCustomPrompt="1"/>
          </p:nvPr>
        </p:nvSpPr>
        <p:spPr>
          <a:xfrm>
            <a:off x="495300" y="5162550"/>
            <a:ext cx="3810000" cy="339725"/>
          </a:xfrm>
        </p:spPr>
        <p:txBody>
          <a:bodyPr anchor="ctr" anchorCtr="0"/>
          <a:lstStyle>
            <a:lvl1pPr marL="0" indent="0">
              <a:buFontTx/>
              <a:buNone/>
              <a:defRPr sz="1200" baseline="0"/>
            </a:lvl1pPr>
          </a:lstStyle>
          <a:p>
            <a:pPr lvl="0"/>
            <a:r>
              <a:rPr lang="en-US" dirty="0"/>
              <a:t>J</a:t>
            </a:r>
          </a:p>
        </p:txBody>
      </p:sp>
      <p:sp>
        <p:nvSpPr>
          <p:cNvPr id="91" name="Text Placeholder 76"/>
          <p:cNvSpPr>
            <a:spLocks noGrp="1"/>
          </p:cNvSpPr>
          <p:nvPr>
            <p:ph type="body" sz="quarter" idx="63" hasCustomPrompt="1"/>
          </p:nvPr>
        </p:nvSpPr>
        <p:spPr>
          <a:xfrm>
            <a:off x="495300" y="5520372"/>
            <a:ext cx="3810000" cy="339725"/>
          </a:xfrm>
        </p:spPr>
        <p:txBody>
          <a:bodyPr anchor="ctr" anchorCtr="0"/>
          <a:lstStyle>
            <a:lvl1pPr marL="0" indent="0">
              <a:buFontTx/>
              <a:buNone/>
              <a:defRPr sz="1200" baseline="0"/>
            </a:lvl1pPr>
          </a:lstStyle>
          <a:p>
            <a:pPr lvl="0"/>
            <a:r>
              <a:rPr lang="en-US" dirty="0"/>
              <a:t>K</a:t>
            </a:r>
          </a:p>
        </p:txBody>
      </p:sp>
      <p:sp>
        <p:nvSpPr>
          <p:cNvPr id="92" name="Text Placeholder 76"/>
          <p:cNvSpPr>
            <a:spLocks noGrp="1"/>
          </p:cNvSpPr>
          <p:nvPr>
            <p:ph type="body" sz="quarter" idx="64" hasCustomPrompt="1"/>
          </p:nvPr>
        </p:nvSpPr>
        <p:spPr>
          <a:xfrm>
            <a:off x="495300" y="5871210"/>
            <a:ext cx="3810000" cy="339725"/>
          </a:xfrm>
        </p:spPr>
        <p:txBody>
          <a:bodyPr anchor="ctr" anchorCtr="0"/>
          <a:lstStyle>
            <a:lvl1pPr marL="0" indent="0">
              <a:buFontTx/>
              <a:buNone/>
              <a:defRPr sz="1200" baseline="0"/>
            </a:lvl1pPr>
          </a:lstStyle>
          <a:p>
            <a:pPr lvl="0"/>
            <a:r>
              <a:rPr lang="en-US" dirty="0"/>
              <a:t>L</a:t>
            </a:r>
          </a:p>
        </p:txBody>
      </p:sp>
      <p:sp>
        <p:nvSpPr>
          <p:cNvPr id="93"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94"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95"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96"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97"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98"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99"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0"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03"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04"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05"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06"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07"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08"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09"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10"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11"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12"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13"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14"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15"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16"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17"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18"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19"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20" name="Text Placeholder 76"/>
          <p:cNvSpPr>
            <a:spLocks noGrp="1"/>
          </p:cNvSpPr>
          <p:nvPr>
            <p:ph type="body" sz="quarter" idx="65" hasCustomPrompt="1"/>
          </p:nvPr>
        </p:nvSpPr>
        <p:spPr>
          <a:xfrm>
            <a:off x="4411980" y="5153025"/>
            <a:ext cx="1257300" cy="339725"/>
          </a:xfrm>
        </p:spPr>
        <p:txBody>
          <a:bodyPr anchor="ctr" anchorCtr="0"/>
          <a:lstStyle>
            <a:lvl1pPr marL="0" indent="0" algn="ctr">
              <a:buFontTx/>
              <a:buNone/>
              <a:defRPr sz="1200" baseline="0"/>
            </a:lvl1pPr>
          </a:lstStyle>
          <a:p>
            <a:pPr lvl="0"/>
            <a:r>
              <a:rPr lang="en-US" dirty="0"/>
              <a:t>100%</a:t>
            </a:r>
          </a:p>
        </p:txBody>
      </p:sp>
      <p:sp>
        <p:nvSpPr>
          <p:cNvPr id="121" name="Text Placeholder 76"/>
          <p:cNvSpPr>
            <a:spLocks noGrp="1"/>
          </p:cNvSpPr>
          <p:nvPr>
            <p:ph type="body" sz="quarter" idx="66" hasCustomPrompt="1"/>
          </p:nvPr>
        </p:nvSpPr>
        <p:spPr>
          <a:xfrm>
            <a:off x="4411980" y="5510847"/>
            <a:ext cx="1257300" cy="339725"/>
          </a:xfrm>
        </p:spPr>
        <p:txBody>
          <a:bodyPr anchor="ctr" anchorCtr="0"/>
          <a:lstStyle>
            <a:lvl1pPr marL="0" indent="0" algn="ctr">
              <a:buFontTx/>
              <a:buNone/>
              <a:defRPr sz="1200" baseline="0"/>
            </a:lvl1pPr>
          </a:lstStyle>
          <a:p>
            <a:pPr lvl="0"/>
            <a:r>
              <a:rPr lang="en-US" dirty="0"/>
              <a:t>100%</a:t>
            </a:r>
          </a:p>
        </p:txBody>
      </p:sp>
      <p:sp>
        <p:nvSpPr>
          <p:cNvPr id="122" name="Text Placeholder 76"/>
          <p:cNvSpPr>
            <a:spLocks noGrp="1"/>
          </p:cNvSpPr>
          <p:nvPr>
            <p:ph type="body" sz="quarter" idx="67" hasCustomPrompt="1"/>
          </p:nvPr>
        </p:nvSpPr>
        <p:spPr>
          <a:xfrm>
            <a:off x="4411980" y="5861685"/>
            <a:ext cx="1257300" cy="339725"/>
          </a:xfrm>
        </p:spPr>
        <p:txBody>
          <a:bodyPr anchor="ctr" anchorCtr="0"/>
          <a:lstStyle>
            <a:lvl1pPr marL="0" indent="0" algn="ctr">
              <a:buFontTx/>
              <a:buNone/>
              <a:defRPr sz="1200" baseline="0"/>
            </a:lvl1pPr>
          </a:lstStyle>
          <a:p>
            <a:pPr lvl="0"/>
            <a:r>
              <a:rPr lang="en-US" dirty="0"/>
              <a:t>100%</a:t>
            </a:r>
          </a:p>
        </p:txBody>
      </p:sp>
      <p:sp>
        <p:nvSpPr>
          <p:cNvPr id="123" name="Text Placeholder 76"/>
          <p:cNvSpPr>
            <a:spLocks noGrp="1"/>
          </p:cNvSpPr>
          <p:nvPr>
            <p:ph type="body" sz="quarter" idx="68" hasCustomPrompt="1"/>
          </p:nvPr>
        </p:nvSpPr>
        <p:spPr>
          <a:xfrm>
            <a:off x="5806440" y="5153025"/>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69" hasCustomPrompt="1"/>
          </p:nvPr>
        </p:nvSpPr>
        <p:spPr>
          <a:xfrm>
            <a:off x="5806440" y="5510847"/>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70" hasCustomPrompt="1"/>
          </p:nvPr>
        </p:nvSpPr>
        <p:spPr>
          <a:xfrm>
            <a:off x="5806440" y="5861685"/>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71" hasCustomPrompt="1"/>
          </p:nvPr>
        </p:nvSpPr>
        <p:spPr>
          <a:xfrm>
            <a:off x="7162800" y="5153025"/>
            <a:ext cx="1257300" cy="339725"/>
          </a:xfrm>
        </p:spPr>
        <p:txBody>
          <a:bodyPr anchor="ctr" anchorCtr="0"/>
          <a:lstStyle>
            <a:lvl1pPr marL="0" indent="0" algn="ctr">
              <a:buFontTx/>
              <a:buNone/>
              <a:defRPr sz="1200" baseline="0"/>
            </a:lvl1pPr>
          </a:lstStyle>
          <a:p>
            <a:pPr lvl="0"/>
            <a:r>
              <a:rPr lang="en-US" dirty="0"/>
              <a:t>25%</a:t>
            </a:r>
          </a:p>
        </p:txBody>
      </p:sp>
      <p:sp>
        <p:nvSpPr>
          <p:cNvPr id="127" name="Text Placeholder 76"/>
          <p:cNvSpPr>
            <a:spLocks noGrp="1"/>
          </p:cNvSpPr>
          <p:nvPr>
            <p:ph type="body" sz="quarter" idx="72" hasCustomPrompt="1"/>
          </p:nvPr>
        </p:nvSpPr>
        <p:spPr>
          <a:xfrm>
            <a:off x="7162800" y="5510847"/>
            <a:ext cx="1257300" cy="339725"/>
          </a:xfrm>
        </p:spPr>
        <p:txBody>
          <a:bodyPr anchor="ctr" anchorCtr="0"/>
          <a:lstStyle>
            <a:lvl1pPr marL="0" indent="0" algn="ctr">
              <a:buFontTx/>
              <a:buNone/>
              <a:defRPr sz="1200" baseline="0"/>
            </a:lvl1pPr>
          </a:lstStyle>
          <a:p>
            <a:pPr lvl="0"/>
            <a:r>
              <a:rPr lang="en-US" dirty="0"/>
              <a:t>25%</a:t>
            </a:r>
          </a:p>
        </p:txBody>
      </p:sp>
      <p:sp>
        <p:nvSpPr>
          <p:cNvPr id="128" name="Text Placeholder 76"/>
          <p:cNvSpPr>
            <a:spLocks noGrp="1"/>
          </p:cNvSpPr>
          <p:nvPr>
            <p:ph type="body" sz="quarter" idx="73" hasCustomPrompt="1"/>
          </p:nvPr>
        </p:nvSpPr>
        <p:spPr>
          <a:xfrm>
            <a:off x="7162800" y="5861685"/>
            <a:ext cx="1257300" cy="339725"/>
          </a:xfrm>
        </p:spPr>
        <p:txBody>
          <a:bodyPr anchor="ctr" anchorCtr="0"/>
          <a:lstStyle>
            <a:lvl1pPr marL="0" indent="0" algn="ctr">
              <a:buFontTx/>
              <a:buNone/>
              <a:defRPr sz="1200" baseline="0"/>
            </a:lvl1pPr>
          </a:lstStyle>
          <a:p>
            <a:pPr lvl="0"/>
            <a:r>
              <a:rPr lang="en-US" dirty="0"/>
              <a:t>25%</a:t>
            </a:r>
          </a:p>
        </p:txBody>
      </p:sp>
      <p:sp>
        <p:nvSpPr>
          <p:cNvPr id="130" name="Text Placeholder 2"/>
          <p:cNvSpPr>
            <a:spLocks noGrp="1"/>
          </p:cNvSpPr>
          <p:nvPr>
            <p:ph type="body" sz="quarter" idx="74"/>
          </p:nvPr>
        </p:nvSpPr>
        <p:spPr>
          <a:xfrm>
            <a:off x="9499600" y="1485900"/>
            <a:ext cx="2260600" cy="47498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1058054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Info Layout 10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p:nvGrpSpPr>
        <p:grpSpPr>
          <a:xfrm>
            <a:off x="4032008" y="1515533"/>
            <a:ext cx="5282942" cy="3811016"/>
            <a:chOff x="3115733" y="1515533"/>
            <a:chExt cx="3852334" cy="3811016"/>
          </a:xfrm>
        </p:grpSpPr>
        <p:sp>
          <p:nvSpPr>
            <p:cNvPr id="62" name="Shape 166"/>
            <p:cNvSpPr/>
            <p:nvPr userDrawn="1"/>
          </p:nvSpPr>
          <p:spPr>
            <a:xfrm>
              <a:off x="3285065" y="1515533"/>
              <a:ext cx="3683002" cy="3589867"/>
            </a:xfrm>
            <a:prstGeom prst="homePlate">
              <a:avLst>
                <a:gd name="adj" fmla="val 21391"/>
              </a:avLst>
            </a:prstGeom>
            <a:solidFill>
              <a:schemeClr val="accent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sp>
          <p:nvSpPr>
            <p:cNvPr id="63" name="Shape 167"/>
            <p:cNvSpPr/>
            <p:nvPr userDrawn="1"/>
          </p:nvSpPr>
          <p:spPr>
            <a:xfrm>
              <a:off x="3115733" y="1515533"/>
              <a:ext cx="3276600" cy="3811016"/>
            </a:xfrm>
            <a:prstGeom prst="rect">
              <a:avLst/>
            </a:prstGeom>
            <a:solidFill>
              <a:schemeClr val="bg1"/>
            </a:solidFill>
            <a:ln>
              <a:noFill/>
            </a:ln>
          </p:spPr>
          <p:txBody>
            <a:bodyPr lIns="91425" tIns="45700" rIns="91425" bIns="45700" anchor="ctr" anchorCtr="0">
              <a:noAutofit/>
            </a:bodyPr>
            <a:lstStyle/>
            <a:p>
              <a:pPr algn="ctr"/>
              <a:endParaRPr>
                <a:solidFill>
                  <a:prstClr val="white"/>
                </a:solidFill>
                <a:ea typeface="Arial"/>
                <a:cs typeface="Arial"/>
                <a:sym typeface="Arial"/>
              </a:endParaRPr>
            </a:p>
          </p:txBody>
        </p:sp>
      </p:grpSp>
      <p:sp>
        <p:nvSpPr>
          <p:cNvPr id="10" name="Rectangle 9"/>
          <p:cNvSpPr/>
          <p:nvPr/>
        </p:nvSpPr>
        <p:spPr>
          <a:xfrm>
            <a:off x="7131350" y="1913467"/>
            <a:ext cx="128375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4399894" y="1913467"/>
            <a:ext cx="1270019" cy="3191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4" name="Straight Connector 53"/>
          <p:cNvCxnSpPr/>
          <p:nvPr/>
        </p:nvCxnSpPr>
        <p:spPr>
          <a:xfrm>
            <a:off x="470382" y="2260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a:off x="470382" y="2628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470382" y="29971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470382" y="33590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470382" y="372736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470382" y="44195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70382" y="4787810"/>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70382" y="4072377"/>
            <a:ext cx="7918605"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68" name="Text Placeholder 2"/>
          <p:cNvSpPr>
            <a:spLocks noGrp="1"/>
          </p:cNvSpPr>
          <p:nvPr>
            <p:ph type="body" sz="quarter" idx="20" hasCustomPrompt="1"/>
          </p:nvPr>
        </p:nvSpPr>
        <p:spPr>
          <a:xfrm>
            <a:off x="457200" y="1516380"/>
            <a:ext cx="384810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1</a:t>
            </a:r>
          </a:p>
        </p:txBody>
      </p:sp>
      <p:sp>
        <p:nvSpPr>
          <p:cNvPr id="69" name="Text Placeholder 2"/>
          <p:cNvSpPr>
            <a:spLocks noGrp="1"/>
          </p:cNvSpPr>
          <p:nvPr>
            <p:ph type="body" sz="quarter" idx="21" hasCustomPrompt="1"/>
          </p:nvPr>
        </p:nvSpPr>
        <p:spPr>
          <a:xfrm>
            <a:off x="439674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2</a:t>
            </a:r>
          </a:p>
        </p:txBody>
      </p:sp>
      <p:sp>
        <p:nvSpPr>
          <p:cNvPr id="75" name="Text Placeholder 2"/>
          <p:cNvSpPr>
            <a:spLocks noGrp="1"/>
          </p:cNvSpPr>
          <p:nvPr>
            <p:ph type="body" sz="quarter" idx="22" hasCustomPrompt="1"/>
          </p:nvPr>
        </p:nvSpPr>
        <p:spPr>
          <a:xfrm>
            <a:off x="5791200" y="1516380"/>
            <a:ext cx="127254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3</a:t>
            </a:r>
          </a:p>
        </p:txBody>
      </p:sp>
      <p:sp>
        <p:nvSpPr>
          <p:cNvPr id="76" name="Text Placeholder 2"/>
          <p:cNvSpPr>
            <a:spLocks noGrp="1"/>
          </p:cNvSpPr>
          <p:nvPr>
            <p:ph type="body" sz="quarter" idx="23" hasCustomPrompt="1"/>
          </p:nvPr>
        </p:nvSpPr>
        <p:spPr>
          <a:xfrm>
            <a:off x="7162800" y="1516380"/>
            <a:ext cx="1250950" cy="388620"/>
          </a:xfrm>
          <a:solidFill>
            <a:schemeClr val="accent1"/>
          </a:solidFill>
        </p:spPr>
        <p:txBody>
          <a:bodyPr anchor="ctr" anchorCtr="0"/>
          <a:lstStyle>
            <a:lvl1pPr marL="0" indent="0" algn="ctr">
              <a:buFontTx/>
              <a:buNone/>
              <a:defRPr sz="1400" baseline="0">
                <a:solidFill>
                  <a:schemeClr val="bg1"/>
                </a:solidFill>
              </a:defRPr>
            </a:lvl1pPr>
          </a:lstStyle>
          <a:p>
            <a:pPr lvl="0"/>
            <a:r>
              <a:rPr lang="en-US" dirty="0"/>
              <a:t>Title 4</a:t>
            </a:r>
          </a:p>
        </p:txBody>
      </p:sp>
      <p:sp>
        <p:nvSpPr>
          <p:cNvPr id="78" name="Text Placeholder 76"/>
          <p:cNvSpPr>
            <a:spLocks noGrp="1"/>
          </p:cNvSpPr>
          <p:nvPr>
            <p:ph type="body" sz="quarter" idx="24" hasCustomPrompt="1"/>
          </p:nvPr>
        </p:nvSpPr>
        <p:spPr>
          <a:xfrm>
            <a:off x="495300" y="1912938"/>
            <a:ext cx="3810000" cy="339725"/>
          </a:xfrm>
        </p:spPr>
        <p:txBody>
          <a:bodyPr anchor="ctr" anchorCtr="0"/>
          <a:lstStyle>
            <a:lvl1pPr marL="0" indent="0">
              <a:buFontTx/>
              <a:buNone/>
              <a:defRPr sz="1200" baseline="0"/>
            </a:lvl1pPr>
          </a:lstStyle>
          <a:p>
            <a:pPr lvl="0"/>
            <a:r>
              <a:rPr lang="en-US" dirty="0"/>
              <a:t>A</a:t>
            </a:r>
          </a:p>
        </p:txBody>
      </p:sp>
      <p:sp>
        <p:nvSpPr>
          <p:cNvPr id="79" name="Text Placeholder 76"/>
          <p:cNvSpPr>
            <a:spLocks noGrp="1"/>
          </p:cNvSpPr>
          <p:nvPr>
            <p:ph type="body" sz="quarter" idx="25" hasCustomPrompt="1"/>
          </p:nvPr>
        </p:nvSpPr>
        <p:spPr>
          <a:xfrm>
            <a:off x="495300" y="2270760"/>
            <a:ext cx="3810000" cy="339725"/>
          </a:xfrm>
        </p:spPr>
        <p:txBody>
          <a:bodyPr anchor="ctr" anchorCtr="0"/>
          <a:lstStyle>
            <a:lvl1pPr marL="0" indent="0">
              <a:buFontTx/>
              <a:buNone/>
              <a:defRPr sz="1200" baseline="0"/>
            </a:lvl1pPr>
          </a:lstStyle>
          <a:p>
            <a:pPr lvl="0"/>
            <a:r>
              <a:rPr lang="en-US" dirty="0"/>
              <a:t>B</a:t>
            </a:r>
          </a:p>
        </p:txBody>
      </p:sp>
      <p:sp>
        <p:nvSpPr>
          <p:cNvPr id="82" name="Text Placeholder 76"/>
          <p:cNvSpPr>
            <a:spLocks noGrp="1"/>
          </p:cNvSpPr>
          <p:nvPr>
            <p:ph type="body" sz="quarter" idx="27" hasCustomPrompt="1"/>
          </p:nvPr>
        </p:nvSpPr>
        <p:spPr>
          <a:xfrm>
            <a:off x="495300" y="3001962"/>
            <a:ext cx="3810000" cy="339725"/>
          </a:xfrm>
        </p:spPr>
        <p:txBody>
          <a:bodyPr anchor="ctr" anchorCtr="0"/>
          <a:lstStyle>
            <a:lvl1pPr marL="0" indent="0">
              <a:buFontTx/>
              <a:buNone/>
              <a:defRPr sz="1200" baseline="0"/>
            </a:lvl1pPr>
          </a:lstStyle>
          <a:p>
            <a:pPr lvl="0"/>
            <a:r>
              <a:rPr lang="en-US" dirty="0"/>
              <a:t>D</a:t>
            </a:r>
          </a:p>
        </p:txBody>
      </p:sp>
      <p:sp>
        <p:nvSpPr>
          <p:cNvPr id="83" name="Text Placeholder 76"/>
          <p:cNvSpPr>
            <a:spLocks noGrp="1"/>
          </p:cNvSpPr>
          <p:nvPr>
            <p:ph type="body" sz="quarter" idx="28" hasCustomPrompt="1"/>
          </p:nvPr>
        </p:nvSpPr>
        <p:spPr>
          <a:xfrm>
            <a:off x="495300" y="3360420"/>
            <a:ext cx="3810000" cy="339725"/>
          </a:xfrm>
        </p:spPr>
        <p:txBody>
          <a:bodyPr anchor="ctr" anchorCtr="0"/>
          <a:lstStyle>
            <a:lvl1pPr marL="0" indent="0">
              <a:buFontTx/>
              <a:buNone/>
              <a:defRPr sz="1200" baseline="0"/>
            </a:lvl1pPr>
          </a:lstStyle>
          <a:p>
            <a:pPr lvl="0"/>
            <a:r>
              <a:rPr lang="en-US" dirty="0"/>
              <a:t>E</a:t>
            </a:r>
          </a:p>
        </p:txBody>
      </p:sp>
      <p:sp>
        <p:nvSpPr>
          <p:cNvPr id="84" name="Text Placeholder 76"/>
          <p:cNvSpPr>
            <a:spLocks noGrp="1"/>
          </p:cNvSpPr>
          <p:nvPr>
            <p:ph type="body" sz="quarter" idx="29" hasCustomPrompt="1"/>
          </p:nvPr>
        </p:nvSpPr>
        <p:spPr>
          <a:xfrm>
            <a:off x="495300" y="3718242"/>
            <a:ext cx="3810000" cy="339725"/>
          </a:xfrm>
        </p:spPr>
        <p:txBody>
          <a:bodyPr anchor="ctr" anchorCtr="0"/>
          <a:lstStyle>
            <a:lvl1pPr marL="0" indent="0">
              <a:buFontTx/>
              <a:buNone/>
              <a:defRPr sz="1200" baseline="0"/>
            </a:lvl1pPr>
          </a:lstStyle>
          <a:p>
            <a:pPr lvl="0"/>
            <a:r>
              <a:rPr lang="en-US" dirty="0"/>
              <a:t>F</a:t>
            </a:r>
          </a:p>
        </p:txBody>
      </p:sp>
      <p:sp>
        <p:nvSpPr>
          <p:cNvPr id="85" name="Text Placeholder 76"/>
          <p:cNvSpPr>
            <a:spLocks noGrp="1"/>
          </p:cNvSpPr>
          <p:nvPr>
            <p:ph type="body" sz="quarter" idx="30" hasCustomPrompt="1"/>
          </p:nvPr>
        </p:nvSpPr>
        <p:spPr>
          <a:xfrm>
            <a:off x="495300" y="4076700"/>
            <a:ext cx="3810000" cy="339725"/>
          </a:xfrm>
        </p:spPr>
        <p:txBody>
          <a:bodyPr anchor="ctr" anchorCtr="0"/>
          <a:lstStyle>
            <a:lvl1pPr marL="0" indent="0">
              <a:buFontTx/>
              <a:buNone/>
              <a:defRPr sz="1200" baseline="0"/>
            </a:lvl1pPr>
          </a:lstStyle>
          <a:p>
            <a:pPr lvl="0"/>
            <a:r>
              <a:rPr lang="en-US" dirty="0"/>
              <a:t>G</a:t>
            </a:r>
          </a:p>
        </p:txBody>
      </p:sp>
      <p:sp>
        <p:nvSpPr>
          <p:cNvPr id="86" name="Text Placeholder 76"/>
          <p:cNvSpPr>
            <a:spLocks noGrp="1"/>
          </p:cNvSpPr>
          <p:nvPr>
            <p:ph type="body" sz="quarter" idx="31" hasCustomPrompt="1"/>
          </p:nvPr>
        </p:nvSpPr>
        <p:spPr>
          <a:xfrm>
            <a:off x="495300" y="4434522"/>
            <a:ext cx="3810000" cy="339725"/>
          </a:xfrm>
        </p:spPr>
        <p:txBody>
          <a:bodyPr anchor="ctr" anchorCtr="0"/>
          <a:lstStyle>
            <a:lvl1pPr marL="0" indent="0">
              <a:buFontTx/>
              <a:buNone/>
              <a:defRPr sz="1200" baseline="0"/>
            </a:lvl1pPr>
          </a:lstStyle>
          <a:p>
            <a:pPr lvl="0"/>
            <a:r>
              <a:rPr lang="en-US" dirty="0"/>
              <a:t>H</a:t>
            </a:r>
          </a:p>
        </p:txBody>
      </p:sp>
      <p:sp>
        <p:nvSpPr>
          <p:cNvPr id="90" name="Text Placeholder 76"/>
          <p:cNvSpPr>
            <a:spLocks noGrp="1"/>
          </p:cNvSpPr>
          <p:nvPr>
            <p:ph type="body" sz="quarter" idx="32" hasCustomPrompt="1"/>
          </p:nvPr>
        </p:nvSpPr>
        <p:spPr>
          <a:xfrm>
            <a:off x="495300" y="4785360"/>
            <a:ext cx="3810000" cy="339725"/>
          </a:xfrm>
        </p:spPr>
        <p:txBody>
          <a:bodyPr anchor="ctr" anchorCtr="0"/>
          <a:lstStyle>
            <a:lvl1pPr marL="0" indent="0">
              <a:buFontTx/>
              <a:buNone/>
              <a:defRPr sz="1200" baseline="0"/>
            </a:lvl1pPr>
          </a:lstStyle>
          <a:p>
            <a:pPr lvl="0"/>
            <a:r>
              <a:rPr lang="en-US" dirty="0"/>
              <a:t>I</a:t>
            </a:r>
          </a:p>
        </p:txBody>
      </p:sp>
      <p:sp>
        <p:nvSpPr>
          <p:cNvPr id="100" name="Text Placeholder 76"/>
          <p:cNvSpPr>
            <a:spLocks noGrp="1"/>
          </p:cNvSpPr>
          <p:nvPr>
            <p:ph type="body" sz="quarter" idx="33" hasCustomPrompt="1"/>
          </p:nvPr>
        </p:nvSpPr>
        <p:spPr>
          <a:xfrm>
            <a:off x="4411980" y="1912938"/>
            <a:ext cx="1257300" cy="339725"/>
          </a:xfrm>
        </p:spPr>
        <p:txBody>
          <a:bodyPr anchor="ctr" anchorCtr="0"/>
          <a:lstStyle>
            <a:lvl1pPr marL="0" indent="0" algn="ctr">
              <a:buFontTx/>
              <a:buNone/>
              <a:defRPr sz="1200" baseline="0"/>
            </a:lvl1pPr>
          </a:lstStyle>
          <a:p>
            <a:pPr lvl="0"/>
            <a:r>
              <a:rPr lang="en-US" dirty="0"/>
              <a:t>100%</a:t>
            </a:r>
          </a:p>
        </p:txBody>
      </p:sp>
      <p:sp>
        <p:nvSpPr>
          <p:cNvPr id="101" name="Text Placeholder 76"/>
          <p:cNvSpPr>
            <a:spLocks noGrp="1"/>
          </p:cNvSpPr>
          <p:nvPr>
            <p:ph type="body" sz="quarter" idx="34" hasCustomPrompt="1"/>
          </p:nvPr>
        </p:nvSpPr>
        <p:spPr>
          <a:xfrm>
            <a:off x="4411980" y="2270760"/>
            <a:ext cx="1257300" cy="339725"/>
          </a:xfrm>
        </p:spPr>
        <p:txBody>
          <a:bodyPr anchor="ctr" anchorCtr="0"/>
          <a:lstStyle>
            <a:lvl1pPr marL="0" indent="0" algn="ctr">
              <a:buFontTx/>
              <a:buNone/>
              <a:defRPr sz="1200" baseline="0"/>
            </a:lvl1pPr>
          </a:lstStyle>
          <a:p>
            <a:pPr lvl="0"/>
            <a:r>
              <a:rPr lang="en-US" dirty="0"/>
              <a:t>100%</a:t>
            </a:r>
          </a:p>
        </p:txBody>
      </p:sp>
      <p:sp>
        <p:nvSpPr>
          <p:cNvPr id="102" name="Text Placeholder 76"/>
          <p:cNvSpPr>
            <a:spLocks noGrp="1"/>
          </p:cNvSpPr>
          <p:nvPr>
            <p:ph type="body" sz="quarter" idx="35" hasCustomPrompt="1"/>
          </p:nvPr>
        </p:nvSpPr>
        <p:spPr>
          <a:xfrm>
            <a:off x="4411980" y="2644140"/>
            <a:ext cx="1257300" cy="339725"/>
          </a:xfrm>
        </p:spPr>
        <p:txBody>
          <a:bodyPr anchor="ctr" anchorCtr="0"/>
          <a:lstStyle>
            <a:lvl1pPr marL="0" indent="0" algn="ctr">
              <a:buFontTx/>
              <a:buNone/>
              <a:defRPr sz="1200" baseline="0"/>
            </a:lvl1pPr>
          </a:lstStyle>
          <a:p>
            <a:pPr lvl="0"/>
            <a:r>
              <a:rPr lang="en-US" dirty="0"/>
              <a:t>100%</a:t>
            </a:r>
          </a:p>
        </p:txBody>
      </p:sp>
      <p:sp>
        <p:nvSpPr>
          <p:cNvPr id="103" name="Text Placeholder 76"/>
          <p:cNvSpPr>
            <a:spLocks noGrp="1"/>
          </p:cNvSpPr>
          <p:nvPr>
            <p:ph type="body" sz="quarter" idx="36" hasCustomPrompt="1"/>
          </p:nvPr>
        </p:nvSpPr>
        <p:spPr>
          <a:xfrm>
            <a:off x="4411980" y="3001962"/>
            <a:ext cx="1257300" cy="339725"/>
          </a:xfrm>
        </p:spPr>
        <p:txBody>
          <a:bodyPr anchor="ctr" anchorCtr="0"/>
          <a:lstStyle>
            <a:lvl1pPr marL="0" indent="0" algn="ctr">
              <a:buFontTx/>
              <a:buNone/>
              <a:defRPr sz="1200" baseline="0"/>
            </a:lvl1pPr>
          </a:lstStyle>
          <a:p>
            <a:pPr lvl="0"/>
            <a:r>
              <a:rPr lang="en-US" dirty="0"/>
              <a:t>100%</a:t>
            </a:r>
          </a:p>
        </p:txBody>
      </p:sp>
      <p:sp>
        <p:nvSpPr>
          <p:cNvPr id="104" name="Text Placeholder 76"/>
          <p:cNvSpPr>
            <a:spLocks noGrp="1"/>
          </p:cNvSpPr>
          <p:nvPr>
            <p:ph type="body" sz="quarter" idx="37" hasCustomPrompt="1"/>
          </p:nvPr>
        </p:nvSpPr>
        <p:spPr>
          <a:xfrm>
            <a:off x="4411980" y="3360420"/>
            <a:ext cx="1257300" cy="339725"/>
          </a:xfrm>
        </p:spPr>
        <p:txBody>
          <a:bodyPr anchor="ctr" anchorCtr="0"/>
          <a:lstStyle>
            <a:lvl1pPr marL="0" indent="0" algn="ctr">
              <a:buFontTx/>
              <a:buNone/>
              <a:defRPr sz="1200" baseline="0"/>
            </a:lvl1pPr>
          </a:lstStyle>
          <a:p>
            <a:pPr lvl="0"/>
            <a:r>
              <a:rPr lang="en-US" dirty="0"/>
              <a:t>100%</a:t>
            </a:r>
          </a:p>
        </p:txBody>
      </p:sp>
      <p:sp>
        <p:nvSpPr>
          <p:cNvPr id="105" name="Text Placeholder 76"/>
          <p:cNvSpPr>
            <a:spLocks noGrp="1"/>
          </p:cNvSpPr>
          <p:nvPr>
            <p:ph type="body" sz="quarter" idx="38" hasCustomPrompt="1"/>
          </p:nvPr>
        </p:nvSpPr>
        <p:spPr>
          <a:xfrm>
            <a:off x="4411980" y="3718242"/>
            <a:ext cx="1257300" cy="339725"/>
          </a:xfrm>
        </p:spPr>
        <p:txBody>
          <a:bodyPr anchor="ctr" anchorCtr="0"/>
          <a:lstStyle>
            <a:lvl1pPr marL="0" indent="0" algn="ctr">
              <a:buFontTx/>
              <a:buNone/>
              <a:defRPr sz="1200" baseline="0"/>
            </a:lvl1pPr>
          </a:lstStyle>
          <a:p>
            <a:pPr lvl="0"/>
            <a:r>
              <a:rPr lang="en-US" dirty="0"/>
              <a:t>100%</a:t>
            </a:r>
          </a:p>
        </p:txBody>
      </p:sp>
      <p:sp>
        <p:nvSpPr>
          <p:cNvPr id="106" name="Text Placeholder 76"/>
          <p:cNvSpPr>
            <a:spLocks noGrp="1"/>
          </p:cNvSpPr>
          <p:nvPr>
            <p:ph type="body" sz="quarter" idx="39" hasCustomPrompt="1"/>
          </p:nvPr>
        </p:nvSpPr>
        <p:spPr>
          <a:xfrm>
            <a:off x="4411980" y="4076700"/>
            <a:ext cx="1257300" cy="339725"/>
          </a:xfrm>
        </p:spPr>
        <p:txBody>
          <a:bodyPr anchor="ctr" anchorCtr="0"/>
          <a:lstStyle>
            <a:lvl1pPr marL="0" indent="0" algn="ctr">
              <a:buFontTx/>
              <a:buNone/>
              <a:defRPr sz="1200" baseline="0"/>
            </a:lvl1pPr>
          </a:lstStyle>
          <a:p>
            <a:pPr lvl="0"/>
            <a:r>
              <a:rPr lang="en-US" dirty="0"/>
              <a:t>100%</a:t>
            </a:r>
          </a:p>
        </p:txBody>
      </p:sp>
      <p:sp>
        <p:nvSpPr>
          <p:cNvPr id="107" name="Text Placeholder 76"/>
          <p:cNvSpPr>
            <a:spLocks noGrp="1"/>
          </p:cNvSpPr>
          <p:nvPr>
            <p:ph type="body" sz="quarter" idx="40" hasCustomPrompt="1"/>
          </p:nvPr>
        </p:nvSpPr>
        <p:spPr>
          <a:xfrm>
            <a:off x="4411980" y="4434522"/>
            <a:ext cx="1257300" cy="339725"/>
          </a:xfrm>
        </p:spPr>
        <p:txBody>
          <a:bodyPr anchor="ctr" anchorCtr="0"/>
          <a:lstStyle>
            <a:lvl1pPr marL="0" indent="0" algn="ctr">
              <a:buFontTx/>
              <a:buNone/>
              <a:defRPr sz="1200" baseline="0"/>
            </a:lvl1pPr>
          </a:lstStyle>
          <a:p>
            <a:pPr lvl="0"/>
            <a:r>
              <a:rPr lang="en-US" dirty="0"/>
              <a:t>100%</a:t>
            </a:r>
          </a:p>
        </p:txBody>
      </p:sp>
      <p:sp>
        <p:nvSpPr>
          <p:cNvPr id="108" name="Text Placeholder 76"/>
          <p:cNvSpPr>
            <a:spLocks noGrp="1"/>
          </p:cNvSpPr>
          <p:nvPr>
            <p:ph type="body" sz="quarter" idx="41" hasCustomPrompt="1"/>
          </p:nvPr>
        </p:nvSpPr>
        <p:spPr>
          <a:xfrm>
            <a:off x="4411980" y="4785360"/>
            <a:ext cx="1257300" cy="339725"/>
          </a:xfrm>
        </p:spPr>
        <p:txBody>
          <a:bodyPr anchor="ctr" anchorCtr="0"/>
          <a:lstStyle>
            <a:lvl1pPr marL="0" indent="0" algn="ctr">
              <a:buFontTx/>
              <a:buNone/>
              <a:defRPr sz="1200" baseline="0"/>
            </a:lvl1pPr>
          </a:lstStyle>
          <a:p>
            <a:pPr lvl="0"/>
            <a:r>
              <a:rPr lang="en-US" dirty="0"/>
              <a:t>100%</a:t>
            </a:r>
          </a:p>
        </p:txBody>
      </p:sp>
      <p:sp>
        <p:nvSpPr>
          <p:cNvPr id="118" name="Text Placeholder 76"/>
          <p:cNvSpPr>
            <a:spLocks noGrp="1"/>
          </p:cNvSpPr>
          <p:nvPr>
            <p:ph type="body" sz="quarter" idx="42" hasCustomPrompt="1"/>
          </p:nvPr>
        </p:nvSpPr>
        <p:spPr>
          <a:xfrm>
            <a:off x="5806440" y="1912938"/>
            <a:ext cx="1257300" cy="339725"/>
          </a:xfrm>
        </p:spPr>
        <p:txBody>
          <a:bodyPr anchor="ctr" anchorCtr="0"/>
          <a:lstStyle>
            <a:lvl1pPr marL="0" indent="0" algn="ctr">
              <a:buFontTx/>
              <a:buNone/>
              <a:defRPr sz="1200" baseline="0"/>
            </a:lvl1pPr>
          </a:lstStyle>
          <a:p>
            <a:pPr lvl="0"/>
            <a:r>
              <a:rPr lang="en-US" dirty="0"/>
              <a:t>50%</a:t>
            </a:r>
          </a:p>
        </p:txBody>
      </p:sp>
      <p:sp>
        <p:nvSpPr>
          <p:cNvPr id="119" name="Text Placeholder 76"/>
          <p:cNvSpPr>
            <a:spLocks noGrp="1"/>
          </p:cNvSpPr>
          <p:nvPr>
            <p:ph type="body" sz="quarter" idx="43" hasCustomPrompt="1"/>
          </p:nvPr>
        </p:nvSpPr>
        <p:spPr>
          <a:xfrm>
            <a:off x="5806440" y="2270760"/>
            <a:ext cx="1257300" cy="339725"/>
          </a:xfrm>
        </p:spPr>
        <p:txBody>
          <a:bodyPr anchor="ctr" anchorCtr="0"/>
          <a:lstStyle>
            <a:lvl1pPr marL="0" indent="0" algn="ctr">
              <a:buFontTx/>
              <a:buNone/>
              <a:defRPr sz="1200" baseline="0"/>
            </a:lvl1pPr>
          </a:lstStyle>
          <a:p>
            <a:pPr lvl="0"/>
            <a:r>
              <a:rPr lang="en-US" dirty="0"/>
              <a:t>50%</a:t>
            </a:r>
          </a:p>
        </p:txBody>
      </p:sp>
      <p:sp>
        <p:nvSpPr>
          <p:cNvPr id="120" name="Text Placeholder 76"/>
          <p:cNvSpPr>
            <a:spLocks noGrp="1"/>
          </p:cNvSpPr>
          <p:nvPr>
            <p:ph type="body" sz="quarter" idx="44" hasCustomPrompt="1"/>
          </p:nvPr>
        </p:nvSpPr>
        <p:spPr>
          <a:xfrm>
            <a:off x="5806440" y="2644140"/>
            <a:ext cx="1257300" cy="339725"/>
          </a:xfrm>
        </p:spPr>
        <p:txBody>
          <a:bodyPr anchor="ctr" anchorCtr="0"/>
          <a:lstStyle>
            <a:lvl1pPr marL="0" indent="0" algn="ctr">
              <a:buFontTx/>
              <a:buNone/>
              <a:defRPr sz="1200" baseline="0"/>
            </a:lvl1pPr>
          </a:lstStyle>
          <a:p>
            <a:pPr lvl="0"/>
            <a:r>
              <a:rPr lang="en-US" dirty="0"/>
              <a:t>50%</a:t>
            </a:r>
          </a:p>
        </p:txBody>
      </p:sp>
      <p:sp>
        <p:nvSpPr>
          <p:cNvPr id="121" name="Text Placeholder 76"/>
          <p:cNvSpPr>
            <a:spLocks noGrp="1"/>
          </p:cNvSpPr>
          <p:nvPr>
            <p:ph type="body" sz="quarter" idx="45" hasCustomPrompt="1"/>
          </p:nvPr>
        </p:nvSpPr>
        <p:spPr>
          <a:xfrm>
            <a:off x="5806440" y="3001962"/>
            <a:ext cx="1257300" cy="339725"/>
          </a:xfrm>
        </p:spPr>
        <p:txBody>
          <a:bodyPr anchor="ctr" anchorCtr="0"/>
          <a:lstStyle>
            <a:lvl1pPr marL="0" indent="0" algn="ctr">
              <a:buFontTx/>
              <a:buNone/>
              <a:defRPr sz="1200" baseline="0"/>
            </a:lvl1pPr>
          </a:lstStyle>
          <a:p>
            <a:pPr lvl="0"/>
            <a:r>
              <a:rPr lang="en-US" dirty="0"/>
              <a:t>50%</a:t>
            </a:r>
          </a:p>
        </p:txBody>
      </p:sp>
      <p:sp>
        <p:nvSpPr>
          <p:cNvPr id="122" name="Text Placeholder 76"/>
          <p:cNvSpPr>
            <a:spLocks noGrp="1"/>
          </p:cNvSpPr>
          <p:nvPr>
            <p:ph type="body" sz="quarter" idx="46" hasCustomPrompt="1"/>
          </p:nvPr>
        </p:nvSpPr>
        <p:spPr>
          <a:xfrm>
            <a:off x="5806440" y="3360420"/>
            <a:ext cx="1257300" cy="339725"/>
          </a:xfrm>
        </p:spPr>
        <p:txBody>
          <a:bodyPr anchor="ctr" anchorCtr="0"/>
          <a:lstStyle>
            <a:lvl1pPr marL="0" indent="0" algn="ctr">
              <a:buFontTx/>
              <a:buNone/>
              <a:defRPr sz="1200" baseline="0"/>
            </a:lvl1pPr>
          </a:lstStyle>
          <a:p>
            <a:pPr lvl="0"/>
            <a:r>
              <a:rPr lang="en-US" dirty="0"/>
              <a:t>50%</a:t>
            </a:r>
          </a:p>
        </p:txBody>
      </p:sp>
      <p:sp>
        <p:nvSpPr>
          <p:cNvPr id="123" name="Text Placeholder 76"/>
          <p:cNvSpPr>
            <a:spLocks noGrp="1"/>
          </p:cNvSpPr>
          <p:nvPr>
            <p:ph type="body" sz="quarter" idx="47" hasCustomPrompt="1"/>
          </p:nvPr>
        </p:nvSpPr>
        <p:spPr>
          <a:xfrm>
            <a:off x="5806440" y="3718242"/>
            <a:ext cx="1257300" cy="339725"/>
          </a:xfrm>
        </p:spPr>
        <p:txBody>
          <a:bodyPr anchor="ctr" anchorCtr="0"/>
          <a:lstStyle>
            <a:lvl1pPr marL="0" indent="0" algn="ctr">
              <a:buFontTx/>
              <a:buNone/>
              <a:defRPr sz="1200" baseline="0"/>
            </a:lvl1pPr>
          </a:lstStyle>
          <a:p>
            <a:pPr lvl="0"/>
            <a:r>
              <a:rPr lang="en-US" dirty="0"/>
              <a:t>50%</a:t>
            </a:r>
          </a:p>
        </p:txBody>
      </p:sp>
      <p:sp>
        <p:nvSpPr>
          <p:cNvPr id="124" name="Text Placeholder 76"/>
          <p:cNvSpPr>
            <a:spLocks noGrp="1"/>
          </p:cNvSpPr>
          <p:nvPr>
            <p:ph type="body" sz="quarter" idx="48" hasCustomPrompt="1"/>
          </p:nvPr>
        </p:nvSpPr>
        <p:spPr>
          <a:xfrm>
            <a:off x="5806440" y="4076700"/>
            <a:ext cx="1257300" cy="339725"/>
          </a:xfrm>
        </p:spPr>
        <p:txBody>
          <a:bodyPr anchor="ctr" anchorCtr="0"/>
          <a:lstStyle>
            <a:lvl1pPr marL="0" indent="0" algn="ctr">
              <a:buFontTx/>
              <a:buNone/>
              <a:defRPr sz="1200" baseline="0"/>
            </a:lvl1pPr>
          </a:lstStyle>
          <a:p>
            <a:pPr lvl="0"/>
            <a:r>
              <a:rPr lang="en-US" dirty="0"/>
              <a:t>50%</a:t>
            </a:r>
          </a:p>
        </p:txBody>
      </p:sp>
      <p:sp>
        <p:nvSpPr>
          <p:cNvPr id="125" name="Text Placeholder 76"/>
          <p:cNvSpPr>
            <a:spLocks noGrp="1"/>
          </p:cNvSpPr>
          <p:nvPr>
            <p:ph type="body" sz="quarter" idx="49" hasCustomPrompt="1"/>
          </p:nvPr>
        </p:nvSpPr>
        <p:spPr>
          <a:xfrm>
            <a:off x="5806440" y="4434522"/>
            <a:ext cx="1257300" cy="339725"/>
          </a:xfrm>
        </p:spPr>
        <p:txBody>
          <a:bodyPr anchor="ctr" anchorCtr="0"/>
          <a:lstStyle>
            <a:lvl1pPr marL="0" indent="0" algn="ctr">
              <a:buFontTx/>
              <a:buNone/>
              <a:defRPr sz="1200" baseline="0"/>
            </a:lvl1pPr>
          </a:lstStyle>
          <a:p>
            <a:pPr lvl="0"/>
            <a:r>
              <a:rPr lang="en-US" dirty="0"/>
              <a:t>50%</a:t>
            </a:r>
          </a:p>
        </p:txBody>
      </p:sp>
      <p:sp>
        <p:nvSpPr>
          <p:cNvPr id="126" name="Text Placeholder 76"/>
          <p:cNvSpPr>
            <a:spLocks noGrp="1"/>
          </p:cNvSpPr>
          <p:nvPr>
            <p:ph type="body" sz="quarter" idx="50" hasCustomPrompt="1"/>
          </p:nvPr>
        </p:nvSpPr>
        <p:spPr>
          <a:xfrm>
            <a:off x="5806440" y="4785360"/>
            <a:ext cx="1257300" cy="339725"/>
          </a:xfrm>
        </p:spPr>
        <p:txBody>
          <a:bodyPr anchor="ctr" anchorCtr="0"/>
          <a:lstStyle>
            <a:lvl1pPr marL="0" indent="0" algn="ctr">
              <a:buFontTx/>
              <a:buNone/>
              <a:defRPr sz="1200" baseline="0"/>
            </a:lvl1pPr>
          </a:lstStyle>
          <a:p>
            <a:pPr lvl="0"/>
            <a:r>
              <a:rPr lang="en-US" dirty="0"/>
              <a:t>50%</a:t>
            </a:r>
          </a:p>
        </p:txBody>
      </p:sp>
      <p:sp>
        <p:nvSpPr>
          <p:cNvPr id="139" name="Text Placeholder 76"/>
          <p:cNvSpPr>
            <a:spLocks noGrp="1"/>
          </p:cNvSpPr>
          <p:nvPr>
            <p:ph type="body" sz="quarter" idx="51" hasCustomPrompt="1"/>
          </p:nvPr>
        </p:nvSpPr>
        <p:spPr>
          <a:xfrm>
            <a:off x="7162800" y="1912938"/>
            <a:ext cx="1257300" cy="339725"/>
          </a:xfrm>
        </p:spPr>
        <p:txBody>
          <a:bodyPr anchor="ctr" anchorCtr="0"/>
          <a:lstStyle>
            <a:lvl1pPr marL="0" indent="0" algn="ctr">
              <a:buFontTx/>
              <a:buNone/>
              <a:defRPr sz="1200" baseline="0"/>
            </a:lvl1pPr>
          </a:lstStyle>
          <a:p>
            <a:pPr lvl="0"/>
            <a:r>
              <a:rPr lang="en-US" dirty="0"/>
              <a:t>25%</a:t>
            </a:r>
          </a:p>
        </p:txBody>
      </p:sp>
      <p:sp>
        <p:nvSpPr>
          <p:cNvPr id="140" name="Text Placeholder 76"/>
          <p:cNvSpPr>
            <a:spLocks noGrp="1"/>
          </p:cNvSpPr>
          <p:nvPr>
            <p:ph type="body" sz="quarter" idx="52" hasCustomPrompt="1"/>
          </p:nvPr>
        </p:nvSpPr>
        <p:spPr>
          <a:xfrm>
            <a:off x="7162800" y="2270760"/>
            <a:ext cx="1257300" cy="339725"/>
          </a:xfrm>
        </p:spPr>
        <p:txBody>
          <a:bodyPr anchor="ctr" anchorCtr="0"/>
          <a:lstStyle>
            <a:lvl1pPr marL="0" indent="0" algn="ctr">
              <a:buFontTx/>
              <a:buNone/>
              <a:defRPr sz="1200" baseline="0"/>
            </a:lvl1pPr>
          </a:lstStyle>
          <a:p>
            <a:pPr lvl="0"/>
            <a:r>
              <a:rPr lang="en-US" dirty="0"/>
              <a:t>25%</a:t>
            </a:r>
          </a:p>
        </p:txBody>
      </p:sp>
      <p:sp>
        <p:nvSpPr>
          <p:cNvPr id="141" name="Text Placeholder 76"/>
          <p:cNvSpPr>
            <a:spLocks noGrp="1"/>
          </p:cNvSpPr>
          <p:nvPr>
            <p:ph type="body" sz="quarter" idx="53" hasCustomPrompt="1"/>
          </p:nvPr>
        </p:nvSpPr>
        <p:spPr>
          <a:xfrm>
            <a:off x="7162800" y="2644140"/>
            <a:ext cx="1257300" cy="339725"/>
          </a:xfrm>
        </p:spPr>
        <p:txBody>
          <a:bodyPr anchor="ctr" anchorCtr="0"/>
          <a:lstStyle>
            <a:lvl1pPr marL="0" indent="0" algn="ctr">
              <a:buFontTx/>
              <a:buNone/>
              <a:defRPr sz="1200" baseline="0"/>
            </a:lvl1pPr>
          </a:lstStyle>
          <a:p>
            <a:pPr lvl="0"/>
            <a:r>
              <a:rPr lang="en-US" dirty="0"/>
              <a:t>25%</a:t>
            </a:r>
          </a:p>
        </p:txBody>
      </p:sp>
      <p:sp>
        <p:nvSpPr>
          <p:cNvPr id="142" name="Text Placeholder 76"/>
          <p:cNvSpPr>
            <a:spLocks noGrp="1"/>
          </p:cNvSpPr>
          <p:nvPr>
            <p:ph type="body" sz="quarter" idx="54" hasCustomPrompt="1"/>
          </p:nvPr>
        </p:nvSpPr>
        <p:spPr>
          <a:xfrm>
            <a:off x="7162800" y="3001962"/>
            <a:ext cx="1257300" cy="339725"/>
          </a:xfrm>
        </p:spPr>
        <p:txBody>
          <a:bodyPr anchor="ctr" anchorCtr="0"/>
          <a:lstStyle>
            <a:lvl1pPr marL="0" indent="0" algn="ctr">
              <a:buFontTx/>
              <a:buNone/>
              <a:defRPr sz="1200" baseline="0"/>
            </a:lvl1pPr>
          </a:lstStyle>
          <a:p>
            <a:pPr lvl="0"/>
            <a:r>
              <a:rPr lang="en-US" dirty="0"/>
              <a:t>25%</a:t>
            </a:r>
          </a:p>
        </p:txBody>
      </p:sp>
      <p:sp>
        <p:nvSpPr>
          <p:cNvPr id="143" name="Text Placeholder 76"/>
          <p:cNvSpPr>
            <a:spLocks noGrp="1"/>
          </p:cNvSpPr>
          <p:nvPr>
            <p:ph type="body" sz="quarter" idx="55" hasCustomPrompt="1"/>
          </p:nvPr>
        </p:nvSpPr>
        <p:spPr>
          <a:xfrm>
            <a:off x="7162800" y="3360420"/>
            <a:ext cx="1257300" cy="339725"/>
          </a:xfrm>
        </p:spPr>
        <p:txBody>
          <a:bodyPr anchor="ctr" anchorCtr="0"/>
          <a:lstStyle>
            <a:lvl1pPr marL="0" indent="0" algn="ctr">
              <a:buFontTx/>
              <a:buNone/>
              <a:defRPr sz="1200" baseline="0"/>
            </a:lvl1pPr>
          </a:lstStyle>
          <a:p>
            <a:pPr lvl="0"/>
            <a:r>
              <a:rPr lang="en-US" dirty="0"/>
              <a:t>25%</a:t>
            </a:r>
          </a:p>
        </p:txBody>
      </p:sp>
      <p:sp>
        <p:nvSpPr>
          <p:cNvPr id="144" name="Text Placeholder 76"/>
          <p:cNvSpPr>
            <a:spLocks noGrp="1"/>
          </p:cNvSpPr>
          <p:nvPr>
            <p:ph type="body" sz="quarter" idx="56" hasCustomPrompt="1"/>
          </p:nvPr>
        </p:nvSpPr>
        <p:spPr>
          <a:xfrm>
            <a:off x="7162800" y="3718242"/>
            <a:ext cx="1257300" cy="339725"/>
          </a:xfrm>
        </p:spPr>
        <p:txBody>
          <a:bodyPr anchor="ctr" anchorCtr="0"/>
          <a:lstStyle>
            <a:lvl1pPr marL="0" indent="0" algn="ctr">
              <a:buFontTx/>
              <a:buNone/>
              <a:defRPr sz="1200" baseline="0"/>
            </a:lvl1pPr>
          </a:lstStyle>
          <a:p>
            <a:pPr lvl="0"/>
            <a:r>
              <a:rPr lang="en-US" dirty="0"/>
              <a:t>25%</a:t>
            </a:r>
          </a:p>
        </p:txBody>
      </p:sp>
      <p:sp>
        <p:nvSpPr>
          <p:cNvPr id="145" name="Text Placeholder 76"/>
          <p:cNvSpPr>
            <a:spLocks noGrp="1"/>
          </p:cNvSpPr>
          <p:nvPr>
            <p:ph type="body" sz="quarter" idx="57" hasCustomPrompt="1"/>
          </p:nvPr>
        </p:nvSpPr>
        <p:spPr>
          <a:xfrm>
            <a:off x="7162800" y="4076700"/>
            <a:ext cx="1257300" cy="339725"/>
          </a:xfrm>
        </p:spPr>
        <p:txBody>
          <a:bodyPr anchor="ctr" anchorCtr="0"/>
          <a:lstStyle>
            <a:lvl1pPr marL="0" indent="0" algn="ctr">
              <a:buFontTx/>
              <a:buNone/>
              <a:defRPr sz="1200" baseline="0"/>
            </a:lvl1pPr>
          </a:lstStyle>
          <a:p>
            <a:pPr lvl="0"/>
            <a:r>
              <a:rPr lang="en-US" dirty="0"/>
              <a:t>25%</a:t>
            </a:r>
          </a:p>
        </p:txBody>
      </p:sp>
      <p:sp>
        <p:nvSpPr>
          <p:cNvPr id="146" name="Text Placeholder 76"/>
          <p:cNvSpPr>
            <a:spLocks noGrp="1"/>
          </p:cNvSpPr>
          <p:nvPr>
            <p:ph type="body" sz="quarter" idx="58" hasCustomPrompt="1"/>
          </p:nvPr>
        </p:nvSpPr>
        <p:spPr>
          <a:xfrm>
            <a:off x="7162800" y="4434522"/>
            <a:ext cx="1257300" cy="339725"/>
          </a:xfrm>
        </p:spPr>
        <p:txBody>
          <a:bodyPr anchor="ctr" anchorCtr="0"/>
          <a:lstStyle>
            <a:lvl1pPr marL="0" indent="0" algn="ctr">
              <a:buFontTx/>
              <a:buNone/>
              <a:defRPr sz="1200" baseline="0"/>
            </a:lvl1pPr>
          </a:lstStyle>
          <a:p>
            <a:pPr lvl="0"/>
            <a:r>
              <a:rPr lang="en-US" dirty="0"/>
              <a:t>25%</a:t>
            </a:r>
          </a:p>
        </p:txBody>
      </p:sp>
      <p:sp>
        <p:nvSpPr>
          <p:cNvPr id="147" name="Text Placeholder 76"/>
          <p:cNvSpPr>
            <a:spLocks noGrp="1"/>
          </p:cNvSpPr>
          <p:nvPr>
            <p:ph type="body" sz="quarter" idx="59" hasCustomPrompt="1"/>
          </p:nvPr>
        </p:nvSpPr>
        <p:spPr>
          <a:xfrm>
            <a:off x="7162800" y="4785360"/>
            <a:ext cx="1257300" cy="339725"/>
          </a:xfrm>
        </p:spPr>
        <p:txBody>
          <a:bodyPr anchor="ctr" anchorCtr="0"/>
          <a:lstStyle>
            <a:lvl1pPr marL="0" indent="0" algn="ctr">
              <a:buFontTx/>
              <a:buNone/>
              <a:defRPr sz="1200" baseline="0"/>
            </a:lvl1pPr>
          </a:lstStyle>
          <a:p>
            <a:pPr lvl="0"/>
            <a:r>
              <a:rPr lang="en-US" dirty="0"/>
              <a:t>25%</a:t>
            </a:r>
          </a:p>
        </p:txBody>
      </p:sp>
      <p:sp>
        <p:nvSpPr>
          <p:cNvPr id="154"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159" name="Text Placeholder 158"/>
          <p:cNvSpPr>
            <a:spLocks noGrp="1"/>
          </p:cNvSpPr>
          <p:nvPr>
            <p:ph type="body" sz="quarter" idx="61"/>
          </p:nvPr>
        </p:nvSpPr>
        <p:spPr>
          <a:xfrm>
            <a:off x="495300" y="2609850"/>
            <a:ext cx="3848100" cy="390525"/>
          </a:xfrm>
        </p:spPr>
        <p:txBody>
          <a:bodyPr anchor="ctr" anchorCtr="0"/>
          <a:lstStyle>
            <a:lvl1pPr marL="0" indent="0">
              <a:buFontTx/>
              <a:buNone/>
              <a:defRPr sz="1200" baseline="0"/>
            </a:lvl1pPr>
          </a:lstStyle>
          <a:p>
            <a:pPr lvl="0"/>
            <a:r>
              <a:rPr lang="en-US" dirty="0"/>
              <a:t>C</a:t>
            </a:r>
          </a:p>
        </p:txBody>
      </p:sp>
      <p:sp>
        <p:nvSpPr>
          <p:cNvPr id="162" name="Text Placeholder 160"/>
          <p:cNvSpPr>
            <a:spLocks noGrp="1"/>
          </p:cNvSpPr>
          <p:nvPr>
            <p:ph type="body" sz="quarter" idx="62"/>
          </p:nvPr>
        </p:nvSpPr>
        <p:spPr>
          <a:xfrm>
            <a:off x="9461500" y="1447800"/>
            <a:ext cx="2286000" cy="36576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688398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4672584"/>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Tree>
    <p:custDataLst>
      <p:tags r:id="rId1"/>
    </p:custDataLst>
    <p:extLst>
      <p:ext uri="{BB962C8B-B14F-4D97-AF65-F5344CB8AC3E}">
        <p14:creationId xmlns:p14="http://schemas.microsoft.com/office/powerpoint/2010/main" val="16181057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WOT">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31" name="Freeform 30"/>
          <p:cNvSpPr/>
          <p:nvPr userDrawn="1"/>
        </p:nvSpPr>
        <p:spPr>
          <a:xfrm>
            <a:off x="6138864" y="1959523"/>
            <a:ext cx="1829635" cy="1787429"/>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2" name="Freeform 31"/>
          <p:cNvSpPr/>
          <p:nvPr userDrawn="1"/>
        </p:nvSpPr>
        <p:spPr>
          <a:xfrm>
            <a:off x="4242553" y="1959523"/>
            <a:ext cx="1818522" cy="1786869"/>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3" name="Freeform 32"/>
          <p:cNvSpPr/>
          <p:nvPr userDrawn="1"/>
        </p:nvSpPr>
        <p:spPr>
          <a:xfrm>
            <a:off x="4238625" y="3824740"/>
            <a:ext cx="1822450" cy="1864656"/>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Freeform 33"/>
          <p:cNvSpPr/>
          <p:nvPr userDrawn="1"/>
        </p:nvSpPr>
        <p:spPr>
          <a:xfrm>
            <a:off x="6138864" y="3824740"/>
            <a:ext cx="1833563" cy="1865217"/>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10" name="Straight Connector 9"/>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userDrawn="1"/>
        </p:nvCxnSpPr>
        <p:spPr>
          <a:xfrm flipV="1">
            <a:off x="615283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userDrawn="1"/>
        </p:nvCxnSpPr>
        <p:spPr>
          <a:xfrm flipV="1">
            <a:off x="6053773" y="5684044"/>
            <a:ext cx="0" cy="489339"/>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userDrawn="1"/>
        </p:nvCxnSpPr>
        <p:spPr>
          <a:xfrm rot="5400000" flipV="1">
            <a:off x="9850710" y="1947596"/>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userDrawn="1"/>
        </p:nvCxnSpPr>
        <p:spPr>
          <a:xfrm rot="5400000" flipV="1">
            <a:off x="9850710" y="1854885"/>
            <a:ext cx="0" cy="3764413"/>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userDrawn="1"/>
        </p:nvCxnSpPr>
        <p:spPr>
          <a:xfrm rot="5400000" flipV="1">
            <a:off x="2351467" y="193553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userDrawn="1"/>
        </p:nvCxnSpPr>
        <p:spPr>
          <a:xfrm rot="5400000" flipV="1">
            <a:off x="2351467" y="1842829"/>
            <a:ext cx="0" cy="378852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52" name="Group 51"/>
          <p:cNvGrpSpPr/>
          <p:nvPr userDrawn="1"/>
        </p:nvGrpSpPr>
        <p:grpSpPr>
          <a:xfrm>
            <a:off x="6152832" y="1506538"/>
            <a:ext cx="5505767" cy="4671060"/>
            <a:chOff x="6152833" y="1506538"/>
            <a:chExt cx="5455046" cy="4671060"/>
          </a:xfrm>
        </p:grpSpPr>
        <p:cxnSp>
          <p:nvCxnSpPr>
            <p:cNvPr id="23" name="Straight Connector 22"/>
            <p:cNvCxnSpPr/>
            <p:nvPr/>
          </p:nvCxnSpPr>
          <p:spPr>
            <a:xfrm>
              <a:off x="6152833" y="150653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6152833" y="6177598"/>
              <a:ext cx="545504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cxnSp>
        <p:nvCxnSpPr>
          <p:cNvPr id="21" name="Straight Connector 20"/>
          <p:cNvCxnSpPr/>
          <p:nvPr/>
        </p:nvCxnSpPr>
        <p:spPr>
          <a:xfrm>
            <a:off x="457200" y="1506538"/>
            <a:ext cx="559533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457200" y="6177598"/>
            <a:ext cx="5597526"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sp>
        <p:nvSpPr>
          <p:cNvPr id="35"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36" name="Title 35"/>
          <p:cNvSpPr>
            <a:spLocks noGrp="1"/>
          </p:cNvSpPr>
          <p:nvPr>
            <p:ph type="title"/>
          </p:nvPr>
        </p:nvSpPr>
        <p:spPr/>
        <p:txBody>
          <a:bodyPr/>
          <a:lstStyle>
            <a:lvl1pPr>
              <a:defRPr sz="2200" baseline="0"/>
            </a:lvl1pPr>
          </a:lstStyle>
          <a:p>
            <a:r>
              <a:rPr lang="en-US" dirty="0"/>
              <a:t>Click to edit Master title style</a:t>
            </a:r>
          </a:p>
        </p:txBody>
      </p:sp>
      <p:sp>
        <p:nvSpPr>
          <p:cNvPr id="47" name="TextBox 46"/>
          <p:cNvSpPr txBox="1"/>
          <p:nvPr userDrawn="1"/>
        </p:nvSpPr>
        <p:spPr>
          <a:xfrm>
            <a:off x="4783455" y="3453132"/>
            <a:ext cx="1274445" cy="276999"/>
          </a:xfrm>
          <a:prstGeom prst="rect">
            <a:avLst/>
          </a:prstGeom>
          <a:noFill/>
        </p:spPr>
        <p:txBody>
          <a:bodyPr wrap="square" rtlCol="0">
            <a:spAutoFit/>
          </a:bodyPr>
          <a:lstStyle/>
          <a:p>
            <a:pPr algn="r"/>
            <a:r>
              <a:rPr lang="en-US" sz="1200" dirty="0">
                <a:solidFill>
                  <a:prstClr val="white"/>
                </a:solidFill>
              </a:rPr>
              <a:t>Strengths</a:t>
            </a:r>
          </a:p>
        </p:txBody>
      </p:sp>
      <p:sp>
        <p:nvSpPr>
          <p:cNvPr id="48" name="TextBox 47"/>
          <p:cNvSpPr txBox="1"/>
          <p:nvPr userDrawn="1"/>
        </p:nvSpPr>
        <p:spPr>
          <a:xfrm>
            <a:off x="4778693" y="3824288"/>
            <a:ext cx="1274445" cy="276999"/>
          </a:xfrm>
          <a:prstGeom prst="rect">
            <a:avLst/>
          </a:prstGeom>
          <a:noFill/>
        </p:spPr>
        <p:txBody>
          <a:bodyPr wrap="square" rtlCol="0">
            <a:spAutoFit/>
          </a:bodyPr>
          <a:lstStyle/>
          <a:p>
            <a:pPr algn="r"/>
            <a:r>
              <a:rPr lang="en-US" sz="1200" dirty="0">
                <a:solidFill>
                  <a:prstClr val="white"/>
                </a:solidFill>
              </a:rPr>
              <a:t>Opportunities</a:t>
            </a:r>
          </a:p>
        </p:txBody>
      </p:sp>
      <p:sp>
        <p:nvSpPr>
          <p:cNvPr id="49" name="TextBox 48"/>
          <p:cNvSpPr txBox="1"/>
          <p:nvPr userDrawn="1"/>
        </p:nvSpPr>
        <p:spPr>
          <a:xfrm>
            <a:off x="6145529" y="3462656"/>
            <a:ext cx="1323975" cy="276999"/>
          </a:xfrm>
          <a:prstGeom prst="rect">
            <a:avLst/>
          </a:prstGeom>
          <a:noFill/>
        </p:spPr>
        <p:txBody>
          <a:bodyPr wrap="square" rtlCol="0">
            <a:spAutoFit/>
          </a:bodyPr>
          <a:lstStyle/>
          <a:p>
            <a:r>
              <a:rPr lang="en-US" sz="1200" dirty="0">
                <a:solidFill>
                  <a:prstClr val="white"/>
                </a:solidFill>
              </a:rPr>
              <a:t>Weaknesses</a:t>
            </a:r>
          </a:p>
        </p:txBody>
      </p:sp>
      <p:sp>
        <p:nvSpPr>
          <p:cNvPr id="50" name="TextBox 49"/>
          <p:cNvSpPr txBox="1"/>
          <p:nvPr userDrawn="1"/>
        </p:nvSpPr>
        <p:spPr>
          <a:xfrm>
            <a:off x="6150290" y="3824288"/>
            <a:ext cx="1323975" cy="276999"/>
          </a:xfrm>
          <a:prstGeom prst="rect">
            <a:avLst/>
          </a:prstGeom>
          <a:noFill/>
        </p:spPr>
        <p:txBody>
          <a:bodyPr wrap="square" rtlCol="0">
            <a:spAutoFit/>
          </a:bodyPr>
          <a:lstStyle/>
          <a:p>
            <a:r>
              <a:rPr lang="en-US" sz="1200" dirty="0">
                <a:solidFill>
                  <a:prstClr val="white"/>
                </a:solidFill>
              </a:rPr>
              <a:t>Threats</a:t>
            </a:r>
          </a:p>
        </p:txBody>
      </p:sp>
      <p:sp>
        <p:nvSpPr>
          <p:cNvPr id="53"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56" name="Text Placeholder 54"/>
          <p:cNvSpPr>
            <a:spLocks noGrp="1"/>
          </p:cNvSpPr>
          <p:nvPr>
            <p:ph type="body" sz="quarter" idx="19"/>
          </p:nvPr>
        </p:nvSpPr>
        <p:spPr>
          <a:xfrm>
            <a:off x="457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8" name="Text Placeholder 54"/>
          <p:cNvSpPr>
            <a:spLocks noGrp="1"/>
          </p:cNvSpPr>
          <p:nvPr>
            <p:ph type="body" sz="quarter" idx="20"/>
          </p:nvPr>
        </p:nvSpPr>
        <p:spPr>
          <a:xfrm>
            <a:off x="457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 name="Text Placeholder 54"/>
          <p:cNvSpPr>
            <a:spLocks noGrp="1"/>
          </p:cNvSpPr>
          <p:nvPr>
            <p:ph type="body" sz="quarter" idx="21"/>
          </p:nvPr>
        </p:nvSpPr>
        <p:spPr>
          <a:xfrm>
            <a:off x="9601200" y="16002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Text Placeholder 54"/>
          <p:cNvSpPr>
            <a:spLocks noGrp="1"/>
          </p:cNvSpPr>
          <p:nvPr>
            <p:ph type="body" sz="quarter" idx="22"/>
          </p:nvPr>
        </p:nvSpPr>
        <p:spPr>
          <a:xfrm>
            <a:off x="9601200" y="4000500"/>
            <a:ext cx="2159000" cy="2070100"/>
          </a:xfrm>
        </p:spPr>
        <p:txBody>
          <a:bodyPr anchor="ctr" anchorCtr="0"/>
          <a:lstStyle>
            <a:lvl1pPr>
              <a:defRPr sz="1200"/>
            </a:lvl1pPr>
            <a:lvl2pPr>
              <a:defRPr sz="1200"/>
            </a:lvl2pPr>
            <a:lvl3pPr>
              <a:defRPr sz="1200"/>
            </a:lvl3pPr>
            <a:lvl4pPr>
              <a:defRPr sz="11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ustDataLst>
      <p:tags r:id="rId1"/>
    </p:custDataLst>
    <p:extLst>
      <p:ext uri="{BB962C8B-B14F-4D97-AF65-F5344CB8AC3E}">
        <p14:creationId xmlns:p14="http://schemas.microsoft.com/office/powerpoint/2010/main" val="2670468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WOT with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grpSp>
        <p:nvGrpSpPr>
          <p:cNvPr id="9" name="Group 8"/>
          <p:cNvGrpSpPr/>
          <p:nvPr userDrawn="1"/>
        </p:nvGrpSpPr>
        <p:grpSpPr>
          <a:xfrm>
            <a:off x="6053773" y="4907666"/>
            <a:ext cx="99060" cy="489339"/>
            <a:chOff x="4529773" y="5720398"/>
            <a:chExt cx="99060" cy="452985"/>
          </a:xfrm>
        </p:grpSpPr>
        <p:cxnSp>
          <p:nvCxnSpPr>
            <p:cNvPr id="38" name="Straight Connector 37"/>
            <p:cNvCxnSpPr/>
            <p:nvPr userDrawn="1"/>
          </p:nvCxnSpPr>
          <p:spPr>
            <a:xfrm flipV="1">
              <a:off x="462883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userDrawn="1"/>
          </p:nvCxnSpPr>
          <p:spPr>
            <a:xfrm flipV="1">
              <a:off x="4529773" y="572039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0" name="Group 9"/>
          <p:cNvGrpSpPr/>
          <p:nvPr/>
        </p:nvGrpSpPr>
        <p:grpSpPr>
          <a:xfrm>
            <a:off x="4556763" y="1939146"/>
            <a:ext cx="3097524" cy="3113782"/>
            <a:chOff x="2438400" y="1666820"/>
            <a:chExt cx="4267200" cy="4289596"/>
          </a:xfrm>
        </p:grpSpPr>
        <p:sp>
          <p:nvSpPr>
            <p:cNvPr id="34" name="Freeform 33"/>
            <p:cNvSpPr/>
            <p:nvPr userDrawn="1"/>
          </p:nvSpPr>
          <p:spPr>
            <a:xfrm>
              <a:off x="4610099" y="1666820"/>
              <a:ext cx="2091011" cy="2042776"/>
            </a:xfrm>
            <a:custGeom>
              <a:avLst/>
              <a:gdLst>
                <a:gd name="connsiteX0" fmla="*/ 0 w 2091011"/>
                <a:gd name="connsiteY0" fmla="*/ 0 h 2042776"/>
                <a:gd name="connsiteX1" fmla="*/ 180048 w 2091011"/>
                <a:gd name="connsiteY1" fmla="*/ 9092 h 2042776"/>
                <a:gd name="connsiteX2" fmla="*/ 2084484 w 2091011"/>
                <a:gd name="connsiteY2" fmla="*/ 1913528 h 2042776"/>
                <a:gd name="connsiteX3" fmla="*/ 2091011 w 2091011"/>
                <a:gd name="connsiteY3" fmla="*/ 2042776 h 2042776"/>
                <a:gd name="connsiteX4" fmla="*/ 0 w 2091011"/>
                <a:gd name="connsiteY4" fmla="*/ 2042776 h 2042776"/>
                <a:gd name="connsiteX5" fmla="*/ 0 w 2091011"/>
                <a:gd name="connsiteY5" fmla="*/ 0 h 204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91011" h="2042776">
                  <a:moveTo>
                    <a:pt x="0" y="0"/>
                  </a:moveTo>
                  <a:lnTo>
                    <a:pt x="180048" y="9092"/>
                  </a:lnTo>
                  <a:cubicBezTo>
                    <a:pt x="1184204" y="111069"/>
                    <a:pt x="1982507" y="909372"/>
                    <a:pt x="2084484" y="1913528"/>
                  </a:cubicBezTo>
                  <a:lnTo>
                    <a:pt x="2091011" y="2042776"/>
                  </a:lnTo>
                  <a:lnTo>
                    <a:pt x="0" y="20427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5" name="Freeform 34"/>
            <p:cNvSpPr/>
            <p:nvPr userDrawn="1"/>
          </p:nvSpPr>
          <p:spPr>
            <a:xfrm>
              <a:off x="2442890" y="1666820"/>
              <a:ext cx="2078311" cy="2042135"/>
            </a:xfrm>
            <a:custGeom>
              <a:avLst/>
              <a:gdLst>
                <a:gd name="connsiteX0" fmla="*/ 2078311 w 2078311"/>
                <a:gd name="connsiteY0" fmla="*/ 0 h 2042135"/>
                <a:gd name="connsiteX1" fmla="*/ 2078311 w 2078311"/>
                <a:gd name="connsiteY1" fmla="*/ 2042135 h 2042135"/>
                <a:gd name="connsiteX2" fmla="*/ 0 w 2078311"/>
                <a:gd name="connsiteY2" fmla="*/ 2042135 h 2042135"/>
                <a:gd name="connsiteX3" fmla="*/ 6527 w 2078311"/>
                <a:gd name="connsiteY3" fmla="*/ 1912887 h 2042135"/>
                <a:gd name="connsiteX4" fmla="*/ 1910963 w 2078311"/>
                <a:gd name="connsiteY4" fmla="*/ 8451 h 2042135"/>
                <a:gd name="connsiteX5" fmla="*/ 2078311 w 2078311"/>
                <a:gd name="connsiteY5" fmla="*/ 0 h 2042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78311" h="2042135">
                  <a:moveTo>
                    <a:pt x="2078311" y="0"/>
                  </a:moveTo>
                  <a:lnTo>
                    <a:pt x="2078311" y="2042135"/>
                  </a:lnTo>
                  <a:lnTo>
                    <a:pt x="0" y="2042135"/>
                  </a:lnTo>
                  <a:lnTo>
                    <a:pt x="6527" y="1912887"/>
                  </a:lnTo>
                  <a:cubicBezTo>
                    <a:pt x="108504" y="908731"/>
                    <a:pt x="906807" y="110428"/>
                    <a:pt x="1910963" y="8451"/>
                  </a:cubicBezTo>
                  <a:lnTo>
                    <a:pt x="2078311"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6" name="Freeform 35"/>
            <p:cNvSpPr/>
            <p:nvPr userDrawn="1"/>
          </p:nvSpPr>
          <p:spPr>
            <a:xfrm>
              <a:off x="2438400" y="3824741"/>
              <a:ext cx="2082800" cy="2131035"/>
            </a:xfrm>
            <a:custGeom>
              <a:avLst/>
              <a:gdLst>
                <a:gd name="connsiteX0" fmla="*/ 0 w 2082800"/>
                <a:gd name="connsiteY0" fmla="*/ 0 h 2131035"/>
                <a:gd name="connsiteX1" fmla="*/ 2082800 w 2082800"/>
                <a:gd name="connsiteY1" fmla="*/ 0 h 2131035"/>
                <a:gd name="connsiteX2" fmla="*/ 2082800 w 2082800"/>
                <a:gd name="connsiteY2" fmla="*/ 2131035 h 2131035"/>
                <a:gd name="connsiteX3" fmla="*/ 1915452 w 2082800"/>
                <a:gd name="connsiteY3" fmla="*/ 2122584 h 2131035"/>
                <a:gd name="connsiteX4" fmla="*/ 0 w 2082800"/>
                <a:gd name="connsiteY4" fmla="*/ 0 h 21310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82800" h="2131035">
                  <a:moveTo>
                    <a:pt x="0" y="0"/>
                  </a:moveTo>
                  <a:lnTo>
                    <a:pt x="2082800" y="0"/>
                  </a:lnTo>
                  <a:lnTo>
                    <a:pt x="2082800" y="2131035"/>
                  </a:lnTo>
                  <a:lnTo>
                    <a:pt x="1915452" y="2122584"/>
                  </a:lnTo>
                  <a:cubicBezTo>
                    <a:pt x="839571" y="2013323"/>
                    <a:pt x="0" y="1104708"/>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7" name="Freeform 36"/>
            <p:cNvSpPr/>
            <p:nvPr userDrawn="1"/>
          </p:nvSpPr>
          <p:spPr>
            <a:xfrm>
              <a:off x="4610100" y="3824740"/>
              <a:ext cx="2095500" cy="2131676"/>
            </a:xfrm>
            <a:custGeom>
              <a:avLst/>
              <a:gdLst>
                <a:gd name="connsiteX0" fmla="*/ 0 w 2095500"/>
                <a:gd name="connsiteY0" fmla="*/ 0 h 2131676"/>
                <a:gd name="connsiteX1" fmla="*/ 2095500 w 2095500"/>
                <a:gd name="connsiteY1" fmla="*/ 0 h 2131676"/>
                <a:gd name="connsiteX2" fmla="*/ 180048 w 2095500"/>
                <a:gd name="connsiteY2" fmla="*/ 2122584 h 2131676"/>
                <a:gd name="connsiteX3" fmla="*/ 0 w 2095500"/>
                <a:gd name="connsiteY3" fmla="*/ 2131676 h 2131676"/>
                <a:gd name="connsiteX4" fmla="*/ 0 w 2095500"/>
                <a:gd name="connsiteY4" fmla="*/ 0 h 21316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5500" h="2131676">
                  <a:moveTo>
                    <a:pt x="0" y="0"/>
                  </a:moveTo>
                  <a:lnTo>
                    <a:pt x="2095500" y="0"/>
                  </a:lnTo>
                  <a:cubicBezTo>
                    <a:pt x="2095500" y="1104708"/>
                    <a:pt x="1255929" y="2013323"/>
                    <a:pt x="180048" y="2122584"/>
                  </a:cubicBezTo>
                  <a:lnTo>
                    <a:pt x="0" y="213167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11" name="TextBox 10"/>
          <p:cNvSpPr txBox="1"/>
          <p:nvPr/>
        </p:nvSpPr>
        <p:spPr>
          <a:xfrm>
            <a:off x="4783455" y="3154682"/>
            <a:ext cx="1274445" cy="276999"/>
          </a:xfrm>
          <a:prstGeom prst="rect">
            <a:avLst/>
          </a:prstGeom>
          <a:noFill/>
        </p:spPr>
        <p:txBody>
          <a:bodyPr wrap="square" rtlCol="0">
            <a:spAutoFit/>
          </a:bodyPr>
          <a:lstStyle/>
          <a:p>
            <a:pPr algn="r"/>
            <a:r>
              <a:rPr lang="en-US" sz="1200" dirty="0">
                <a:solidFill>
                  <a:prstClr val="white"/>
                </a:solidFill>
              </a:rPr>
              <a:t>Strengths</a:t>
            </a:r>
          </a:p>
        </p:txBody>
      </p:sp>
      <p:sp>
        <p:nvSpPr>
          <p:cNvPr id="12" name="TextBox 11"/>
          <p:cNvSpPr txBox="1"/>
          <p:nvPr/>
        </p:nvSpPr>
        <p:spPr>
          <a:xfrm>
            <a:off x="4778693" y="3502554"/>
            <a:ext cx="1274445" cy="276999"/>
          </a:xfrm>
          <a:prstGeom prst="rect">
            <a:avLst/>
          </a:prstGeom>
          <a:noFill/>
        </p:spPr>
        <p:txBody>
          <a:bodyPr wrap="square" rtlCol="0">
            <a:spAutoFit/>
          </a:bodyPr>
          <a:lstStyle/>
          <a:p>
            <a:pPr algn="r"/>
            <a:r>
              <a:rPr lang="en-US" sz="1200" dirty="0">
                <a:solidFill>
                  <a:prstClr val="white"/>
                </a:solidFill>
              </a:rPr>
              <a:t>Opportunities</a:t>
            </a:r>
          </a:p>
        </p:txBody>
      </p:sp>
      <p:sp>
        <p:nvSpPr>
          <p:cNvPr id="14" name="TextBox 13"/>
          <p:cNvSpPr txBox="1"/>
          <p:nvPr/>
        </p:nvSpPr>
        <p:spPr>
          <a:xfrm>
            <a:off x="6145529" y="3164206"/>
            <a:ext cx="1323975" cy="276999"/>
          </a:xfrm>
          <a:prstGeom prst="rect">
            <a:avLst/>
          </a:prstGeom>
          <a:noFill/>
        </p:spPr>
        <p:txBody>
          <a:bodyPr wrap="square" rtlCol="0">
            <a:spAutoFit/>
          </a:bodyPr>
          <a:lstStyle/>
          <a:p>
            <a:r>
              <a:rPr lang="en-US" sz="1200" dirty="0">
                <a:solidFill>
                  <a:prstClr val="white"/>
                </a:solidFill>
              </a:rPr>
              <a:t>Weaknesses</a:t>
            </a:r>
          </a:p>
        </p:txBody>
      </p:sp>
      <p:sp>
        <p:nvSpPr>
          <p:cNvPr id="15" name="TextBox 14"/>
          <p:cNvSpPr txBox="1"/>
          <p:nvPr/>
        </p:nvSpPr>
        <p:spPr>
          <a:xfrm>
            <a:off x="6150290" y="3502554"/>
            <a:ext cx="1323975" cy="276999"/>
          </a:xfrm>
          <a:prstGeom prst="rect">
            <a:avLst/>
          </a:prstGeom>
          <a:noFill/>
        </p:spPr>
        <p:txBody>
          <a:bodyPr wrap="square" rtlCol="0">
            <a:spAutoFit/>
          </a:bodyPr>
          <a:lstStyle/>
          <a:p>
            <a:r>
              <a:rPr lang="en-US" sz="1200" dirty="0">
                <a:solidFill>
                  <a:prstClr val="white"/>
                </a:solidFill>
              </a:rPr>
              <a:t>Threats</a:t>
            </a:r>
          </a:p>
        </p:txBody>
      </p:sp>
      <p:cxnSp>
        <p:nvCxnSpPr>
          <p:cNvPr id="16" name="Straight Connector 15"/>
          <p:cNvCxnSpPr/>
          <p:nvPr/>
        </p:nvCxnSpPr>
        <p:spPr>
          <a:xfrm flipV="1">
            <a:off x="615283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6053773" y="1506538"/>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7651750" y="3417914"/>
            <a:ext cx="4083050" cy="92711"/>
            <a:chOff x="6444500" y="3737092"/>
            <a:chExt cx="452985" cy="92711"/>
          </a:xfrm>
        </p:grpSpPr>
        <p:cxnSp>
          <p:nvCxnSpPr>
            <p:cNvPr id="32" name="Straight Connector 31"/>
            <p:cNvCxnSpPr/>
            <p:nvPr userDrawn="1"/>
          </p:nvCxnSpPr>
          <p:spPr>
            <a:xfrm rot="5400000" flipV="1">
              <a:off x="6670993" y="3603310"/>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userDrawn="1"/>
          </p:nvCxnSpPr>
          <p:spPr>
            <a:xfrm rot="5400000" flipV="1">
              <a:off x="667099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457200" y="3417914"/>
            <a:ext cx="4102100" cy="92710"/>
            <a:chOff x="2268740" y="3737092"/>
            <a:chExt cx="452985" cy="92710"/>
          </a:xfrm>
        </p:grpSpPr>
        <p:cxnSp>
          <p:nvCxnSpPr>
            <p:cNvPr id="30" name="Straight Connector 29"/>
            <p:cNvCxnSpPr/>
            <p:nvPr userDrawn="1"/>
          </p:nvCxnSpPr>
          <p:spPr>
            <a:xfrm rot="5400000" flipV="1">
              <a:off x="2495233" y="360330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userDrawn="1"/>
          </p:nvCxnSpPr>
          <p:spPr>
            <a:xfrm rot="5400000" flipV="1">
              <a:off x="2495233" y="3510599"/>
              <a:ext cx="0" cy="452985"/>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6152833" y="1506538"/>
            <a:ext cx="5581967" cy="3894682"/>
            <a:chOff x="6152833" y="1506538"/>
            <a:chExt cx="4057967" cy="3894682"/>
          </a:xfrm>
        </p:grpSpPr>
        <p:cxnSp>
          <p:nvCxnSpPr>
            <p:cNvPr id="28" name="Straight Connector 27"/>
            <p:cNvCxnSpPr/>
            <p:nvPr userDrawn="1"/>
          </p:nvCxnSpPr>
          <p:spPr>
            <a:xfrm>
              <a:off x="6152833" y="5401220"/>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6152833" y="1506538"/>
              <a:ext cx="4057967"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grpSp>
        <p:nvGrpSpPr>
          <p:cNvPr id="21" name="Group 20"/>
          <p:cNvGrpSpPr/>
          <p:nvPr/>
        </p:nvGrpSpPr>
        <p:grpSpPr>
          <a:xfrm>
            <a:off x="457200" y="1506538"/>
            <a:ext cx="5597526" cy="3894682"/>
            <a:chOff x="1998134" y="1506538"/>
            <a:chExt cx="4056591" cy="3894682"/>
          </a:xfrm>
        </p:grpSpPr>
        <p:cxnSp>
          <p:nvCxnSpPr>
            <p:cNvPr id="26" name="Straight Connector 25"/>
            <p:cNvCxnSpPr/>
            <p:nvPr userDrawn="1"/>
          </p:nvCxnSpPr>
          <p:spPr>
            <a:xfrm>
              <a:off x="1998134" y="5401220"/>
              <a:ext cx="4056591"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1998134" y="1506538"/>
              <a:ext cx="4055004" cy="0"/>
            </a:xfrm>
            <a:prstGeom prst="line">
              <a:avLst/>
            </a:prstGeom>
            <a:ln w="12700" cap="rnd">
              <a:solidFill>
                <a:schemeClr val="tx2">
                  <a:lumMod val="60000"/>
                  <a:lumOff val="40000"/>
                </a:schemeClr>
              </a:solidFill>
              <a:prstDash val="sysDot"/>
              <a:round/>
            </a:ln>
          </p:spPr>
          <p:style>
            <a:lnRef idx="1">
              <a:schemeClr val="accent1"/>
            </a:lnRef>
            <a:fillRef idx="0">
              <a:schemeClr val="accent1"/>
            </a:fillRef>
            <a:effectRef idx="0">
              <a:schemeClr val="accent1"/>
            </a:effectRef>
            <a:fontRef idx="minor">
              <a:schemeClr val="tx1"/>
            </a:fontRef>
          </p:style>
        </p:cxnSp>
      </p:grpSp>
      <p:sp>
        <p:nvSpPr>
          <p:cNvPr id="48" name="Text Placeholder 47"/>
          <p:cNvSpPr>
            <a:spLocks noGrp="1"/>
          </p:cNvSpPr>
          <p:nvPr>
            <p:ph type="body" sz="quarter" idx="19"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
        <p:nvSpPr>
          <p:cNvPr id="57" name="Text Placeholder 54"/>
          <p:cNvSpPr>
            <a:spLocks noGrp="1"/>
          </p:cNvSpPr>
          <p:nvPr>
            <p:ph type="body" sz="quarter" idx="20"/>
          </p:nvPr>
        </p:nvSpPr>
        <p:spPr>
          <a:xfrm>
            <a:off x="4445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 name="Text Placeholder 54"/>
          <p:cNvSpPr>
            <a:spLocks noGrp="1"/>
          </p:cNvSpPr>
          <p:nvPr>
            <p:ph type="body" sz="quarter" idx="21"/>
          </p:nvPr>
        </p:nvSpPr>
        <p:spPr>
          <a:xfrm>
            <a:off x="4445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1" name="Text Placeholder 54"/>
          <p:cNvSpPr>
            <a:spLocks noGrp="1"/>
          </p:cNvSpPr>
          <p:nvPr>
            <p:ph type="body" sz="quarter" idx="22"/>
          </p:nvPr>
        </p:nvSpPr>
        <p:spPr>
          <a:xfrm>
            <a:off x="9550400" y="15875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2" name="Text Placeholder 54"/>
          <p:cNvSpPr>
            <a:spLocks noGrp="1"/>
          </p:cNvSpPr>
          <p:nvPr>
            <p:ph type="body" sz="quarter" idx="23"/>
          </p:nvPr>
        </p:nvSpPr>
        <p:spPr>
          <a:xfrm>
            <a:off x="9550400" y="3657600"/>
            <a:ext cx="2184400" cy="1752600"/>
          </a:xfrm>
        </p:spPr>
        <p:txBody>
          <a:bodyPr anchor="ctr" anchorCtr="0"/>
          <a:lstStyle>
            <a:lvl1pPr>
              <a:defRPr sz="1200"/>
            </a:lvl1pPr>
            <a:lvl2pPr>
              <a:defRPr sz="1200"/>
            </a:lvl2pPr>
            <a:lvl3pPr>
              <a:defRPr sz="12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ustDataLst>
      <p:tags r:id="rId1"/>
    </p:custDataLst>
    <p:extLst>
      <p:ext uri="{BB962C8B-B14F-4D97-AF65-F5344CB8AC3E}">
        <p14:creationId xmlns:p14="http://schemas.microsoft.com/office/powerpoint/2010/main" val="830943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70D1CAD0-93FB-4876-8F16-EA15D787FF5C}"/>
              </a:ext>
            </a:extLst>
          </p:cNvPr>
          <p:cNvSpPr>
            <a:spLocks noGrp="1"/>
          </p:cNvSpPr>
          <p:nvPr>
            <p:ph type="sldNum" sz="quarter" idx="12"/>
          </p:nvPr>
        </p:nvSpPr>
        <p:spPr>
          <a:xfrm>
            <a:off x="11553287" y="6524587"/>
            <a:ext cx="125034" cy="123111"/>
          </a:xfrm>
        </p:spPr>
        <p:txBody>
          <a:bodyPr/>
          <a:lstStyle/>
          <a:p>
            <a:fld id="{CA47649E-BD81-400D-9952-D8273A86A5D5}" type="slidenum">
              <a:rPr>
                <a:solidFill>
                  <a:srgbClr val="333333">
                    <a:tint val="75000"/>
                  </a:srgbClr>
                </a:solidFill>
              </a:rPr>
              <a:pPr/>
              <a:t>‹#›</a:t>
            </a:fld>
            <a:endParaRPr dirty="0">
              <a:solidFill>
                <a:srgbClr val="333333">
                  <a:tint val="75000"/>
                </a:srgbClr>
              </a:solidFill>
            </a:endParaRPr>
          </a:p>
        </p:txBody>
      </p:sp>
      <p:cxnSp>
        <p:nvCxnSpPr>
          <p:cNvPr id="7" name="Straight Connector 6"/>
          <p:cNvCxnSpPr/>
          <p:nvPr userDrawn="1"/>
        </p:nvCxnSpPr>
        <p:spPr>
          <a:xfrm>
            <a:off x="0" y="873760"/>
            <a:ext cx="12192000" cy="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8194"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924037" y="6433355"/>
            <a:ext cx="55245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7151901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userDrawn="1">
  <p:cSld name="Blank with Header">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lvl1pPr>
              <a:defRPr>
                <a:latin typeface="Century Gothic" panose="020B0502020202020204" pitchFamily="34" charset="0"/>
                <a:ea typeface="Segoe UI" panose="020B0502040204020203" pitchFamily="34" charset="0"/>
                <a:cs typeface="Segoe UI" panose="020B0502040204020203" pitchFamily="34" charset="0"/>
              </a:defRPr>
            </a:lvl1pPr>
          </a:lstStyle>
          <a:p>
            <a:fld id="{B32AB80A-78BA-6B42-BA0D-B44ACF890F5A}" type="slidenum">
              <a:rPr smtClean="0">
                <a:solidFill>
                  <a:prstClr val="white"/>
                </a:solidFill>
              </a:rPr>
              <a:pPr/>
              <a:t>‹#›</a:t>
            </a:fld>
            <a:endParaRPr dirty="0">
              <a:solidFill>
                <a:prstClr val="white"/>
              </a:solidFill>
            </a:endParaRPr>
          </a:p>
        </p:txBody>
      </p:sp>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111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8_Title Only">
    <p:spTree>
      <p:nvGrpSpPr>
        <p:cNvPr id="1" name=""/>
        <p:cNvGrpSpPr/>
        <p:nvPr/>
      </p:nvGrpSpPr>
      <p:grpSpPr>
        <a:xfrm>
          <a:off x="0" y="0"/>
          <a:ext cx="0" cy="0"/>
          <a:chOff x="0" y="0"/>
          <a:chExt cx="0" cy="0"/>
        </a:xfrm>
      </p:grpSpPr>
      <p:graphicFrame>
        <p:nvGraphicFramePr>
          <p:cNvPr id="3" name="Object 1" hidden="1"/>
          <p:cNvGraphicFramePr>
            <a:graphicFrameLocks noChangeAspect="1"/>
          </p:cNvGraphicFramePr>
          <p:nvPr>
            <p:custDataLst>
              <p:tags r:id="rId1"/>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4" name="Straight Connector 3"/>
          <p:cNvCxnSpPr/>
          <p:nvPr/>
        </p:nvCxnSpPr>
        <p:spPr>
          <a:xfrm>
            <a:off x="476252" y="517525"/>
            <a:ext cx="1123632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6" name="Object 9" hidden="1"/>
          <p:cNvGraphicFramePr>
            <a:graphicFrameLocks noChangeAspect="1"/>
          </p:cNvGraphicFramePr>
          <p:nvPr>
            <p:custDataLst>
              <p:tags r:id="rId2"/>
            </p:custDataLst>
          </p:nvPr>
        </p:nvGraphicFramePr>
        <p:xfrm>
          <a:off x="1589" y="1589"/>
          <a:ext cx="1587" cy="1587"/>
        </p:xfrm>
        <a:graphic>
          <a:graphicData uri="http://schemas.openxmlformats.org/presentationml/2006/ole">
            <mc:AlternateContent xmlns:mc="http://schemas.openxmlformats.org/markup-compatibility/2006">
              <mc:Choice xmlns:v="urn:schemas-microsoft-com:vml" Requires="v">
                <p:oleObj name="think-cell Slide" r:id="rId6" imgW="360" imgH="360" progId="TCLayout.ActiveDocument.1">
                  <p:embed/>
                </p:oleObj>
              </mc:Choice>
              <mc:Fallback>
                <p:oleObj name="think-cell Slide" r:id="rId6" imgW="360" imgH="360" progId="TCLayout.ActiveDocument.1">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9" y="1589"/>
                        <a:ext cx="158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Slide Number"/>
          <p:cNvSpPr txBox="1">
            <a:spLocks/>
          </p:cNvSpPr>
          <p:nvPr/>
        </p:nvSpPr>
        <p:spPr bwMode="gray">
          <a:xfrm>
            <a:off x="172749" y="6492908"/>
            <a:ext cx="243656" cy="246221"/>
          </a:xfrm>
          <a:prstGeom prst="rect">
            <a:avLst/>
          </a:prstGeom>
        </p:spPr>
        <p:txBody>
          <a:bodyPr wrap="none" lIns="0" tIns="0" rIns="0" bIns="0" anchor="ctr">
            <a:spAutoFit/>
          </a:bodyPr>
          <a:lstStyle>
            <a:lvl1pPr eaLnBrk="0" hangingPunct="0">
              <a:defRPr>
                <a:solidFill>
                  <a:schemeClr val="tx1"/>
                </a:solidFill>
                <a:latin typeface="Georgia" panose="02040502050405020303" pitchFamily="18" charset="0"/>
                <a:cs typeface="Arial" panose="020B0604020202020204" pitchFamily="34" charset="0"/>
              </a:defRPr>
            </a:lvl1pPr>
            <a:lvl2pPr marL="742950" indent="-285750" eaLnBrk="0" hangingPunct="0">
              <a:defRPr>
                <a:solidFill>
                  <a:schemeClr val="tx1"/>
                </a:solidFill>
                <a:latin typeface="Georgia" panose="02040502050405020303" pitchFamily="18" charset="0"/>
                <a:cs typeface="Arial" panose="020B0604020202020204" pitchFamily="34" charset="0"/>
              </a:defRPr>
            </a:lvl2pPr>
            <a:lvl3pPr marL="1143000" indent="-228600" eaLnBrk="0" hangingPunct="0">
              <a:defRPr>
                <a:solidFill>
                  <a:schemeClr val="tx1"/>
                </a:solidFill>
                <a:latin typeface="Georgia" panose="02040502050405020303" pitchFamily="18" charset="0"/>
                <a:cs typeface="Arial" panose="020B0604020202020204" pitchFamily="34" charset="0"/>
              </a:defRPr>
            </a:lvl3pPr>
            <a:lvl4pPr marL="1600200" indent="-228600" eaLnBrk="0" hangingPunct="0">
              <a:defRPr>
                <a:solidFill>
                  <a:schemeClr val="tx1"/>
                </a:solidFill>
                <a:latin typeface="Georgia" panose="02040502050405020303" pitchFamily="18" charset="0"/>
                <a:cs typeface="Arial" panose="020B0604020202020204" pitchFamily="34" charset="0"/>
              </a:defRPr>
            </a:lvl4pPr>
            <a:lvl5pPr marL="2057400" indent="-228600" eaLnBrk="0" hangingPunct="0">
              <a:defRPr>
                <a:solidFill>
                  <a:schemeClr val="tx1"/>
                </a:solidFill>
                <a:latin typeface="Georgia" panose="02040502050405020303" pitchFamily="18" charset="0"/>
                <a:cs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Georgia" panose="02040502050405020303" pitchFamily="18" charset="0"/>
                <a:cs typeface="Arial" panose="020B0604020202020204" pitchFamily="34" charset="0"/>
              </a:defRPr>
            </a:lvl9pPr>
          </a:lstStyle>
          <a:p>
            <a:pPr eaLnBrk="1" hangingPunct="1"/>
            <a:fld id="{C50D6C6C-19F9-4067-BEAF-F5C59D160322}" type="slidenum">
              <a:rPr lang="en-US" altLang="en-US" sz="1600">
                <a:solidFill>
                  <a:prstClr val="black"/>
                </a:solidFill>
                <a:latin typeface="Calibri" panose="020F0502020204030204" pitchFamily="34" charset="0"/>
                <a:cs typeface="Calibri" panose="020F0502020204030204" pitchFamily="34" charset="0"/>
              </a:rPr>
              <a:pPr eaLnBrk="1" hangingPunct="1"/>
              <a:t>‹#›</a:t>
            </a:fld>
            <a:endParaRPr lang="en-US" altLang="en-US" sz="1600" dirty="0">
              <a:solidFill>
                <a:prstClr val="black"/>
              </a:solidFill>
              <a:latin typeface="Calibri" panose="020F0502020204030204" pitchFamily="34" charset="0"/>
              <a:cs typeface="Calibri" panose="020F0502020204030204" pitchFamily="34" charset="0"/>
            </a:endParaRPr>
          </a:p>
        </p:txBody>
      </p:sp>
      <p:sp>
        <p:nvSpPr>
          <p:cNvPr id="7" name="Title Placeholder 3"/>
          <p:cNvSpPr>
            <a:spLocks noGrp="1"/>
          </p:cNvSpPr>
          <p:nvPr>
            <p:ph type="title"/>
          </p:nvPr>
        </p:nvSpPr>
        <p:spPr bwMode="gray">
          <a:xfrm>
            <a:off x="476254" y="222573"/>
            <a:ext cx="11510807" cy="383182"/>
          </a:xfrm>
          <a:prstGeom prst="rect">
            <a:avLst/>
          </a:prstGeom>
        </p:spPr>
        <p:txBody>
          <a:bodyPr rtlCol="0" anchor="t">
            <a:spAutoFit/>
          </a:bodyPr>
          <a:lstStyle>
            <a:lvl1pPr>
              <a:defRPr sz="2100"/>
            </a:lvl1pPr>
          </a:lstStyle>
          <a:p>
            <a:r>
              <a:rPr lang="en-US" dirty="0"/>
              <a:t>Click to edit Master title style</a:t>
            </a:r>
          </a:p>
        </p:txBody>
      </p:sp>
      <p:pic>
        <p:nvPicPr>
          <p:cNvPr id="9" name="Picture 8">
            <a:extLst>
              <a:ext uri="{FF2B5EF4-FFF2-40B4-BE49-F238E27FC236}">
                <a16:creationId xmlns:a16="http://schemas.microsoft.com/office/drawing/2014/main" id="{DB0FBDCD-BEEF-402D-8FD6-B67C618D658B}"/>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bwMode="black">
          <a:xfrm>
            <a:off x="9981221" y="6373368"/>
            <a:ext cx="1704217" cy="365760"/>
          </a:xfrm>
          <a:prstGeom prst="rect">
            <a:avLst/>
          </a:prstGeom>
        </p:spPr>
      </p:pic>
    </p:spTree>
    <p:extLst>
      <p:ext uri="{BB962C8B-B14F-4D97-AF65-F5344CB8AC3E}">
        <p14:creationId xmlns:p14="http://schemas.microsoft.com/office/powerpoint/2010/main" val="295068581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7589712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userDrawn="1">
  <p:cSld name="Cover with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3911603"/>
            <a:ext cx="7008707"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5061671"/>
            <a:ext cx="7008707"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7" name="Freeform 6"/>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7" name="Group 16"/>
          <p:cNvGrpSpPr/>
          <p:nvPr userDrawn="1"/>
        </p:nvGrpSpPr>
        <p:grpSpPr>
          <a:xfrm>
            <a:off x="454818" y="3303749"/>
            <a:ext cx="1017365" cy="520285"/>
            <a:chOff x="2259013" y="4716463"/>
            <a:chExt cx="1322387" cy="676275"/>
          </a:xfrm>
        </p:grpSpPr>
        <p:sp>
          <p:nvSpPr>
            <p:cNvPr id="18"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1"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2"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154808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112776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112776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12" name="Text Placeholder 11"/>
          <p:cNvSpPr>
            <a:spLocks noGrp="1"/>
          </p:cNvSpPr>
          <p:nvPr>
            <p:ph type="body" sz="quarter" idx="14"/>
          </p:nvPr>
        </p:nvSpPr>
        <p:spPr>
          <a:xfrm>
            <a:off x="457200" y="4484688"/>
            <a:ext cx="11277600" cy="942975"/>
          </a:xfrm>
        </p:spPr>
        <p:txBody>
          <a:bodyPr/>
          <a:lstStyle>
            <a:lvl1pPr marL="0" indent="0">
              <a:buFontTx/>
              <a:buNone/>
              <a:defRPr sz="900" baseline="0">
                <a:solidFill>
                  <a:schemeClr val="tx2"/>
                </a:solidFill>
              </a:defRPr>
            </a:lvl1pPr>
          </a:lstStyle>
          <a:p>
            <a:pPr lvl="0"/>
            <a:r>
              <a:rPr lang="en-US" dirty="0"/>
              <a:t>Click to edit Master text styles</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9" name="Group 18"/>
          <p:cNvGrpSpPr/>
          <p:nvPr userDrawn="1"/>
        </p:nvGrpSpPr>
        <p:grpSpPr>
          <a:xfrm>
            <a:off x="454818" y="2135349"/>
            <a:ext cx="1017365" cy="520285"/>
            <a:chOff x="2259013" y="4716463"/>
            <a:chExt cx="1322387" cy="676275"/>
          </a:xfrm>
        </p:grpSpPr>
        <p:sp>
          <p:nvSpPr>
            <p:cNvPr id="2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1"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2"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2269666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long pre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9" name="Group 18"/>
          <p:cNvGrpSpPr/>
          <p:nvPr userDrawn="1"/>
        </p:nvGrpSpPr>
        <p:grpSpPr>
          <a:xfrm>
            <a:off x="454818" y="3261416"/>
            <a:ext cx="1017365" cy="520285"/>
            <a:chOff x="2259013" y="4716463"/>
            <a:chExt cx="1322387" cy="676275"/>
          </a:xfrm>
        </p:grpSpPr>
        <p:sp>
          <p:nvSpPr>
            <p:cNvPr id="20"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718416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userDrawn="1">
  <p:cSld name="Cover with pic 2 speakers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28" name="Text Placeholder 6"/>
          <p:cNvSpPr>
            <a:spLocks noGrp="1"/>
          </p:cNvSpPr>
          <p:nvPr>
            <p:ph type="body" sz="quarter" idx="15"/>
          </p:nvPr>
        </p:nvSpPr>
        <p:spPr>
          <a:xfrm>
            <a:off x="8129775" y="3911600"/>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9" name="Picture Placeholder 8"/>
          <p:cNvSpPr>
            <a:spLocks noGrp="1"/>
          </p:cNvSpPr>
          <p:nvPr>
            <p:ph type="pic" sz="quarter" idx="11"/>
          </p:nvPr>
        </p:nvSpPr>
        <p:spPr>
          <a:xfrm>
            <a:off x="7288529" y="3910878"/>
            <a:ext cx="722376" cy="786384"/>
          </a:xfrm>
        </p:spPr>
        <p:txBody>
          <a:bodyPr/>
          <a:lstStyle>
            <a:lvl1pPr marL="0" indent="0">
              <a:buNone/>
              <a:defRPr/>
            </a:lvl1pPr>
          </a:lstStyle>
          <a:p>
            <a:endParaRPr lang="en-US" dirty="0"/>
          </a:p>
        </p:txBody>
      </p:sp>
      <p:sp>
        <p:nvSpPr>
          <p:cNvPr id="30" name="Text Placeholder 6"/>
          <p:cNvSpPr>
            <a:spLocks noGrp="1"/>
          </p:cNvSpPr>
          <p:nvPr>
            <p:ph type="body" sz="quarter" idx="16"/>
          </p:nvPr>
        </p:nvSpPr>
        <p:spPr>
          <a:xfrm>
            <a:off x="8129775" y="4893733"/>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31" name="Picture Placeholder 8"/>
          <p:cNvSpPr>
            <a:spLocks noGrp="1"/>
          </p:cNvSpPr>
          <p:nvPr>
            <p:ph type="pic" sz="quarter" idx="17"/>
          </p:nvPr>
        </p:nvSpPr>
        <p:spPr>
          <a:xfrm>
            <a:off x="7288529" y="4893011"/>
            <a:ext cx="722376" cy="786384"/>
          </a:xfrm>
        </p:spPr>
        <p:txBody>
          <a:bodyPr/>
          <a:lstStyle>
            <a:lvl1pPr marL="0" indent="0">
              <a:buNone/>
              <a:defRPr/>
            </a:lvl1pPr>
          </a:lstStyle>
          <a:p>
            <a:endParaRPr lang="en-US" dirty="0"/>
          </a:p>
        </p:txBody>
      </p:sp>
      <p:sp>
        <p:nvSpPr>
          <p:cNvPr id="36"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7"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grpSp>
        <p:nvGrpSpPr>
          <p:cNvPr id="12" name="Group 11"/>
          <p:cNvGrpSpPr/>
          <p:nvPr userDrawn="1"/>
        </p:nvGrpSpPr>
        <p:grpSpPr>
          <a:xfrm>
            <a:off x="454818" y="3261416"/>
            <a:ext cx="1017365" cy="520285"/>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4713610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With Take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3941762"/>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314604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userDrawn="1">
  <p:cSld name="Cover with pic 2 speakers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9" name="Text Placeholder 6"/>
          <p:cNvSpPr>
            <a:spLocks noGrp="1"/>
          </p:cNvSpPr>
          <p:nvPr>
            <p:ph type="body" sz="quarter" idx="12"/>
          </p:nvPr>
        </p:nvSpPr>
        <p:spPr>
          <a:xfrm>
            <a:off x="7277101" y="4894913"/>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10" name="Group 9"/>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2162158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userDrawn="1">
  <p:cSld name="Cover with pic 1 speaker no pic long preso title">
    <p:spTree>
      <p:nvGrpSpPr>
        <p:cNvPr id="1" name=""/>
        <p:cNvGrpSpPr/>
        <p:nvPr/>
      </p:nvGrpSpPr>
      <p:grpSpPr>
        <a:xfrm>
          <a:off x="0" y="0"/>
          <a:ext cx="0" cy="0"/>
          <a:chOff x="0" y="0"/>
          <a:chExt cx="0" cy="0"/>
        </a:xfrm>
      </p:grpSpPr>
      <p:sp>
        <p:nvSpPr>
          <p:cNvPr id="14" name="Picture Placeholder 7"/>
          <p:cNvSpPr>
            <a:spLocks noGrp="1"/>
          </p:cNvSpPr>
          <p:nvPr>
            <p:ph type="pic" sz="quarter" idx="14"/>
          </p:nvPr>
        </p:nvSpPr>
        <p:spPr>
          <a:xfrm>
            <a:off x="0" y="0"/>
            <a:ext cx="12192000" cy="2752344"/>
          </a:xfrm>
        </p:spPr>
        <p:txBody>
          <a:bodyPr/>
          <a:lstStyle/>
          <a:p>
            <a:endParaRPr lang="en-US"/>
          </a:p>
        </p:txBody>
      </p:sp>
      <p:sp>
        <p:nvSpPr>
          <p:cNvPr id="13" name="Title 1"/>
          <p:cNvSpPr>
            <a:spLocks noGrp="1"/>
          </p:cNvSpPr>
          <p:nvPr>
            <p:ph type="ctrTitle" hasCustomPrompt="1"/>
          </p:nvPr>
        </p:nvSpPr>
        <p:spPr>
          <a:xfrm>
            <a:off x="457200" y="3736428"/>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16" name="Subtitle 2"/>
          <p:cNvSpPr>
            <a:spLocks noGrp="1"/>
          </p:cNvSpPr>
          <p:nvPr>
            <p:ph type="subTitle" idx="1" hasCustomPrompt="1"/>
          </p:nvPr>
        </p:nvSpPr>
        <p:spPr>
          <a:xfrm>
            <a:off x="457200" y="4886496"/>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7" name="Text Placeholder 6"/>
          <p:cNvSpPr>
            <a:spLocks noGrp="1"/>
          </p:cNvSpPr>
          <p:nvPr>
            <p:ph type="body" sz="quarter" idx="10"/>
          </p:nvPr>
        </p:nvSpPr>
        <p:spPr>
          <a:xfrm>
            <a:off x="7277101" y="3912780"/>
            <a:ext cx="3225422"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21"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22" name="Freeform 2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8" y="3261416"/>
            <a:ext cx="1017365" cy="520285"/>
            <a:chOff x="2259013" y="4716463"/>
            <a:chExt cx="1322387" cy="676275"/>
          </a:xfrm>
        </p:grpSpPr>
        <p:sp>
          <p:nvSpPr>
            <p:cNvPr id="1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341816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414">
          <p15:clr>
            <a:srgbClr val="FBAE40"/>
          </p15:clr>
        </p15:guide>
        <p15:guide id="2" orient="horz" pos="359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showMasterSp="0" preserve="1" userDrawn="1">
  <p:cSld name="Cover with no pic 1 speaker long pres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grpSp>
        <p:nvGrpSpPr>
          <p:cNvPr id="20" name="Group 19"/>
          <p:cNvGrpSpPr/>
          <p:nvPr userDrawn="1"/>
        </p:nvGrpSpPr>
        <p:grpSpPr>
          <a:xfrm>
            <a:off x="454818" y="2135349"/>
            <a:ext cx="1017365" cy="520285"/>
            <a:chOff x="2259013" y="4716463"/>
            <a:chExt cx="1322387" cy="676275"/>
          </a:xfrm>
        </p:grpSpPr>
        <p:sp>
          <p:nvSpPr>
            <p:cNvPr id="21"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2"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3"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3763001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showMasterSp="0" preserve="1" userDrawn="1">
  <p:cSld name="Cover with no pic 2 speakers long preo titl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2736132"/>
            <a:ext cx="6629400" cy="1016721"/>
          </a:xfrm>
        </p:spPr>
        <p:txBody>
          <a:bodyPr anchor="b">
            <a:noAutofit/>
          </a:bodyPr>
          <a:lstStyle>
            <a:lvl1pPr algn="l">
              <a:lnSpc>
                <a:spcPct val="100000"/>
              </a:lnSpc>
              <a:spcBef>
                <a:spcPts val="0"/>
              </a:spcBef>
              <a:defRPr sz="2000"/>
            </a:lvl1pPr>
          </a:lstStyle>
          <a:p>
            <a:r>
              <a:rPr lang="en-US" dirty="0"/>
              <a:t>Click to edit </a:t>
            </a:r>
            <a:br>
              <a:rPr lang="en-US" dirty="0"/>
            </a:br>
            <a:r>
              <a:rPr lang="en-US" dirty="0"/>
              <a:t>Master title style</a:t>
            </a:r>
          </a:p>
        </p:txBody>
      </p:sp>
      <p:sp>
        <p:nvSpPr>
          <p:cNvPr id="3" name="Subtitle 2"/>
          <p:cNvSpPr>
            <a:spLocks noGrp="1"/>
          </p:cNvSpPr>
          <p:nvPr>
            <p:ph type="subTitle" idx="1" hasCustomPrompt="1"/>
          </p:nvPr>
        </p:nvSpPr>
        <p:spPr>
          <a:xfrm>
            <a:off x="457200" y="3886200"/>
            <a:ext cx="66294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a:t>
            </a:r>
            <a:br>
              <a:rPr lang="en-US" dirty="0"/>
            </a:br>
            <a:r>
              <a:rPr lang="en-US" dirty="0"/>
              <a:t>subtitle style</a:t>
            </a:r>
          </a:p>
        </p:txBody>
      </p:sp>
      <p:sp>
        <p:nvSpPr>
          <p:cNvPr id="10" name="Text Placeholder 5"/>
          <p:cNvSpPr>
            <a:spLocks noGrp="1"/>
          </p:cNvSpPr>
          <p:nvPr>
            <p:ph type="body" sz="quarter" idx="13" hasCustomPrompt="1"/>
          </p:nvPr>
        </p:nvSpPr>
        <p:spPr>
          <a:xfrm>
            <a:off x="457199" y="5996942"/>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sp>
        <p:nvSpPr>
          <p:cNvPr id="9" name="Text Placeholder 6"/>
          <p:cNvSpPr>
            <a:spLocks noGrp="1"/>
          </p:cNvSpPr>
          <p:nvPr>
            <p:ph type="body" sz="quarter" idx="10"/>
          </p:nvPr>
        </p:nvSpPr>
        <p:spPr>
          <a:xfrm>
            <a:off x="8129775" y="2912484"/>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3" name="Picture Placeholder 8"/>
          <p:cNvSpPr>
            <a:spLocks noGrp="1"/>
          </p:cNvSpPr>
          <p:nvPr>
            <p:ph type="pic" sz="quarter" idx="11"/>
          </p:nvPr>
        </p:nvSpPr>
        <p:spPr>
          <a:xfrm>
            <a:off x="7288529" y="2911762"/>
            <a:ext cx="722376" cy="786384"/>
          </a:xfrm>
        </p:spPr>
        <p:txBody>
          <a:bodyPr/>
          <a:lstStyle>
            <a:lvl1pPr marL="0" indent="0">
              <a:buNone/>
              <a:defRPr/>
            </a:lvl1pPr>
          </a:lstStyle>
          <a:p>
            <a:endParaRPr lang="en-US" dirty="0"/>
          </a:p>
        </p:txBody>
      </p:sp>
      <p:sp>
        <p:nvSpPr>
          <p:cNvPr id="14" name="Text Placeholder 6"/>
          <p:cNvSpPr>
            <a:spLocks noGrp="1"/>
          </p:cNvSpPr>
          <p:nvPr>
            <p:ph type="body" sz="quarter" idx="12"/>
          </p:nvPr>
        </p:nvSpPr>
        <p:spPr>
          <a:xfrm>
            <a:off x="8129775" y="3894617"/>
            <a:ext cx="2372747" cy="804672"/>
          </a:xfrm>
        </p:spPr>
        <p:txBody>
          <a:bodyPr anchor="b" anchorCtr="0">
            <a:normAutofit/>
          </a:bodyPr>
          <a:lstStyle>
            <a:lvl1pPr marL="0" indent="0" algn="l" defTabSz="914400" rtl="0" eaLnBrk="1" latinLnBrk="0" hangingPunct="1">
              <a:lnSpc>
                <a:spcPct val="100000"/>
              </a:lnSpc>
              <a:spcBef>
                <a:spcPts val="0"/>
              </a:spcBef>
              <a:buFont typeface="Wingdings" panose="05000000000000000000" pitchFamily="2" charset="2"/>
              <a:buNone/>
              <a:defRPr lang="en-US" sz="900" kern="1200" baseline="0" dirty="0" smtClean="0">
                <a:solidFill>
                  <a:schemeClr val="tx2"/>
                </a:solidFill>
                <a:latin typeface="+mn-lt"/>
                <a:ea typeface="+mn-ea"/>
                <a:cs typeface="+mn-cs"/>
              </a:defRPr>
            </a:lvl1pPr>
            <a:lvl2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2pPr>
            <a:lvl3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3pPr>
            <a:lvl4pPr marL="0" indent="0" algn="l" defTabSz="914400" rtl="0" eaLnBrk="1" latinLnBrk="0" hangingPunct="1">
              <a:lnSpc>
                <a:spcPct val="100000"/>
              </a:lnSpc>
              <a:spcBef>
                <a:spcPts val="0"/>
              </a:spcBef>
              <a:buFont typeface="Wingdings" panose="05000000000000000000" pitchFamily="2" charset="2"/>
              <a:buNone/>
              <a:defRPr lang="en-US" sz="1000" kern="1200" dirty="0" smtClean="0">
                <a:solidFill>
                  <a:schemeClr val="tx1"/>
                </a:solidFill>
                <a:latin typeface="+mn-lt"/>
                <a:ea typeface="+mn-ea"/>
                <a:cs typeface="+mn-cs"/>
              </a:defRPr>
            </a:lvl4pPr>
            <a:lvl5pPr marL="0" indent="0" algn="l" defTabSz="914400" rtl="0" eaLnBrk="1" latinLnBrk="0" hangingPunct="1">
              <a:lnSpc>
                <a:spcPct val="100000"/>
              </a:lnSpc>
              <a:spcBef>
                <a:spcPts val="0"/>
              </a:spcBef>
              <a:buFont typeface="Wingdings" panose="05000000000000000000" pitchFamily="2" charset="2"/>
              <a:buNone/>
              <a:defRPr lang="en-US" sz="1000" kern="1200" dirty="0">
                <a:solidFill>
                  <a:schemeClr val="tx1"/>
                </a:solidFill>
                <a:latin typeface="+mn-lt"/>
                <a:ea typeface="+mn-ea"/>
                <a:cs typeface="+mn-cs"/>
              </a:defRPr>
            </a:lvl5pPr>
          </a:lstStyle>
          <a:p>
            <a:pPr marL="0" lvl="0" indent="0" algn="l" defTabSz="914400" rtl="0" eaLnBrk="1" latinLnBrk="0" hangingPunct="1">
              <a:lnSpc>
                <a:spcPct val="100000"/>
              </a:lnSpc>
              <a:spcBef>
                <a:spcPts val="0"/>
              </a:spcBef>
              <a:buFont typeface="Wingdings" panose="05000000000000000000" pitchFamily="2" charset="2"/>
              <a:buNone/>
            </a:pPr>
            <a:r>
              <a:rPr lang="en-US" dirty="0"/>
              <a:t>Click to edit Master text styles</a:t>
            </a:r>
          </a:p>
        </p:txBody>
      </p:sp>
      <p:sp>
        <p:nvSpPr>
          <p:cNvPr id="15" name="Picture Placeholder 8"/>
          <p:cNvSpPr>
            <a:spLocks noGrp="1"/>
          </p:cNvSpPr>
          <p:nvPr>
            <p:ph type="pic" sz="quarter" idx="15"/>
          </p:nvPr>
        </p:nvSpPr>
        <p:spPr>
          <a:xfrm>
            <a:off x="7288529" y="3893895"/>
            <a:ext cx="722376" cy="786384"/>
          </a:xfrm>
        </p:spPr>
        <p:txBody>
          <a:bodyPr/>
          <a:lstStyle>
            <a:lvl1pPr marL="0" indent="0">
              <a:buNone/>
              <a:defRPr/>
            </a:lvl1pPr>
          </a:lstStyle>
          <a:p>
            <a:endParaRPr lang="en-US" dirty="0"/>
          </a:p>
        </p:txBody>
      </p:sp>
      <p:grpSp>
        <p:nvGrpSpPr>
          <p:cNvPr id="22" name="Group 21"/>
          <p:cNvGrpSpPr/>
          <p:nvPr userDrawn="1"/>
        </p:nvGrpSpPr>
        <p:grpSpPr>
          <a:xfrm>
            <a:off x="454818" y="2135349"/>
            <a:ext cx="1017365" cy="520285"/>
            <a:chOff x="2259013" y="4716463"/>
            <a:chExt cx="1322387" cy="676275"/>
          </a:xfrm>
        </p:grpSpPr>
        <p:sp>
          <p:nvSpPr>
            <p:cNvPr id="2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4"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5"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6"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8"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2416130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showMasterSp="0" preserve="1" userDrawn="1">
  <p:cSld name="3_Cover with imag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36132"/>
            <a:ext cx="11277600" cy="1016721"/>
          </a:xfrm>
        </p:spPr>
        <p:txBody>
          <a:bodyPr anchor="b">
            <a:noAutofit/>
          </a:bodyPr>
          <a:lstStyle>
            <a:lvl1pPr algn="l">
              <a:lnSpc>
                <a:spcPct val="100000"/>
              </a:lnSpc>
              <a:spcBef>
                <a:spcPts val="0"/>
              </a:spcBef>
              <a:defRPr sz="2000"/>
            </a:lvl1pPr>
          </a:lstStyle>
          <a:p>
            <a:r>
              <a:rPr lang="en-US" dirty="0"/>
              <a:t>Click to edit Master title style</a:t>
            </a:r>
          </a:p>
        </p:txBody>
      </p:sp>
      <p:sp>
        <p:nvSpPr>
          <p:cNvPr id="3" name="Subtitle 2"/>
          <p:cNvSpPr>
            <a:spLocks noGrp="1"/>
          </p:cNvSpPr>
          <p:nvPr>
            <p:ph type="subTitle" idx="1"/>
          </p:nvPr>
        </p:nvSpPr>
        <p:spPr>
          <a:xfrm>
            <a:off x="457200" y="3886200"/>
            <a:ext cx="11277600" cy="469516"/>
          </a:xfrm>
        </p:spPr>
        <p:txBody>
          <a:bodyPr anchor="t" anchorCtr="0">
            <a:noAutofit/>
          </a:bodyPr>
          <a:lstStyle>
            <a:lvl1pPr marL="0" indent="0" algn="l">
              <a:lnSpc>
                <a:spcPct val="100000"/>
              </a:lnSpc>
              <a:spcBef>
                <a:spcPts val="0"/>
              </a:spcBef>
              <a:buNone/>
              <a:defRPr sz="1400" i="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dirty="0"/>
              <a:t>Click to edit Master subtitle style</a:t>
            </a:r>
          </a:p>
        </p:txBody>
      </p:sp>
      <p:sp>
        <p:nvSpPr>
          <p:cNvPr id="10" name="Text Placeholder 5"/>
          <p:cNvSpPr>
            <a:spLocks noGrp="1"/>
          </p:cNvSpPr>
          <p:nvPr>
            <p:ph type="body" sz="quarter" idx="13" hasCustomPrompt="1"/>
          </p:nvPr>
        </p:nvSpPr>
        <p:spPr>
          <a:xfrm>
            <a:off x="457199" y="5482920"/>
            <a:ext cx="11277601" cy="438759"/>
          </a:xfrm>
        </p:spPr>
        <p:txBody>
          <a:bodyPr anchor="b" anchorCtr="0">
            <a:no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750" kern="1200" baseline="0" dirty="0" smtClean="0">
                <a:solidFill>
                  <a:schemeClr val="tx2"/>
                </a:solidFill>
                <a:latin typeface="+mj-lt"/>
                <a:ea typeface="+mj-ea"/>
                <a:cs typeface="+mj-cs"/>
              </a:defRPr>
            </a:lvl1pPr>
          </a:lstStyle>
          <a:p>
            <a:pPr lvl="0"/>
            <a:r>
              <a:rPr lang="en-US" dirty="0"/>
              <a:t>Text placeholder for disclaimer text</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11" name="Footer Placeholder 6"/>
          <p:cNvSpPr txBox="1">
            <a:spLocks/>
          </p:cNvSpPr>
          <p:nvPr userDrawn="1"/>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333333">
                    <a:tint val="75000"/>
                  </a:srgbClr>
                </a:solidFill>
              </a:rPr>
              <a:t>HIGHLY CONFIDENTIAL – DO NOT COPY</a:t>
            </a:r>
          </a:p>
        </p:txBody>
      </p:sp>
      <p:sp>
        <p:nvSpPr>
          <p:cNvPr id="12" name="Freeform 11"/>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9" name="Group 8"/>
          <p:cNvGrpSpPr/>
          <p:nvPr userDrawn="1"/>
        </p:nvGrpSpPr>
        <p:grpSpPr>
          <a:xfrm>
            <a:off x="454819" y="6379866"/>
            <a:ext cx="652462" cy="333672"/>
            <a:chOff x="2259013" y="4716463"/>
            <a:chExt cx="1322387" cy="676275"/>
          </a:xfrm>
        </p:grpSpPr>
        <p:sp>
          <p:nvSpPr>
            <p:cNvPr id="13"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6"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7"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8"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19"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0"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1"/>
    </p:custDataLst>
    <p:extLst>
      <p:ext uri="{BB962C8B-B14F-4D97-AF65-F5344CB8AC3E}">
        <p14:creationId xmlns:p14="http://schemas.microsoft.com/office/powerpoint/2010/main" val="1078818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552">
          <p15:clr>
            <a:srgbClr val="FBAE40"/>
          </p15:clr>
        </p15:guide>
        <p15:guide id="2" orient="horz" pos="3592">
          <p15:clr>
            <a:srgbClr val="FBAE4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4672584"/>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Tree>
    <p:custDataLst>
      <p:tags r:id="rId1"/>
    </p:custDataLst>
    <p:extLst>
      <p:ext uri="{BB962C8B-B14F-4D97-AF65-F5344CB8AC3E}">
        <p14:creationId xmlns:p14="http://schemas.microsoft.com/office/powerpoint/2010/main" val="1779777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Title and Content With Takeway">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6538"/>
            <a:ext cx="11275712" cy="3941762"/>
          </a:xfrm>
        </p:spPr>
        <p:txBody>
          <a:bodyPr>
            <a:noAutofit/>
          </a:bodyPr>
          <a:lstStyle>
            <a:lvl1pPr>
              <a:lnSpc>
                <a:spcPct val="100000"/>
              </a:lnSpc>
              <a:defRPr sz="1800"/>
            </a:lvl1pPr>
            <a:lvl2pPr>
              <a:lnSpc>
                <a:spcPct val="100000"/>
              </a:lnSpc>
              <a:defRPr sz="1600"/>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itle 12"/>
          <p:cNvSpPr>
            <a:spLocks noGrp="1"/>
          </p:cNvSpPr>
          <p:nvPr>
            <p:ph type="title"/>
          </p:nvPr>
        </p:nvSpPr>
        <p:spPr>
          <a:xfrm>
            <a:off x="457200" y="165101"/>
            <a:ext cx="11277600" cy="647699"/>
          </a:xfrm>
        </p:spPr>
        <p:txBody>
          <a:bodyPr>
            <a:noAutofit/>
          </a:bodyPr>
          <a:lstStyle>
            <a:lvl1pPr>
              <a:defRPr sz="2200" baseline="0"/>
            </a:lvl1pPr>
          </a:lstStyle>
          <a:p>
            <a:r>
              <a:rPr lang="en-US" dirty="0"/>
              <a:t>Click to edit Master title style</a:t>
            </a:r>
          </a:p>
        </p:txBody>
      </p:sp>
      <p:sp>
        <p:nvSpPr>
          <p:cNvPr id="5"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7"/>
          <p:cNvSpPr>
            <a:spLocks noGrp="1"/>
          </p:cNvSpPr>
          <p:nvPr>
            <p:ph type="body" sz="quarter" idx="27"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3360443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Tree>
    <p:custDataLst>
      <p:tags r:id="rId1"/>
    </p:custDataLst>
    <p:extLst>
      <p:ext uri="{BB962C8B-B14F-4D97-AF65-F5344CB8AC3E}">
        <p14:creationId xmlns:p14="http://schemas.microsoft.com/office/powerpoint/2010/main" val="3119822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Chart with title and takeaway">
    <p:spTree>
      <p:nvGrpSpPr>
        <p:cNvPr id="1" name=""/>
        <p:cNvGrpSpPr/>
        <p:nvPr/>
      </p:nvGrpSpPr>
      <p:grpSpPr>
        <a:xfrm>
          <a:off x="0" y="0"/>
          <a:ext cx="0" cy="0"/>
          <a:chOff x="0" y="0"/>
          <a:chExt cx="0" cy="0"/>
        </a:xfrm>
      </p:grpSpPr>
      <p:sp>
        <p:nvSpPr>
          <p:cNvPr id="13" name="Title 12"/>
          <p:cNvSpPr>
            <a:spLocks noGrp="1"/>
          </p:cNvSpPr>
          <p:nvPr>
            <p:ph type="title"/>
          </p:nvPr>
        </p:nvSpPr>
        <p:spPr>
          <a:xfrm>
            <a:off x="457200" y="165101"/>
            <a:ext cx="11277600" cy="647699"/>
          </a:xfrm>
        </p:spPr>
        <p:txBody>
          <a:bodyPr>
            <a:no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4" name="Text Placeholder 3"/>
          <p:cNvSpPr>
            <a:spLocks noGrp="1"/>
          </p:cNvSpPr>
          <p:nvPr>
            <p:ph type="body" sz="quarter" idx="14"/>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7"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8" name="Text Placeholder 4"/>
          <p:cNvSpPr>
            <a:spLocks noGrp="1"/>
          </p:cNvSpPr>
          <p:nvPr>
            <p:ph type="body" sz="quarter" idx="13"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6" name="Text Placeholder 3"/>
          <p:cNvSpPr>
            <a:spLocks noGrp="1"/>
          </p:cNvSpPr>
          <p:nvPr>
            <p:ph type="body" sz="quarter" idx="15"/>
          </p:nvPr>
        </p:nvSpPr>
        <p:spPr>
          <a:xfrm>
            <a:off x="457199" y="1508760"/>
            <a:ext cx="112871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Text Placeholder 47"/>
          <p:cNvSpPr>
            <a:spLocks noGrp="1"/>
          </p:cNvSpPr>
          <p:nvPr>
            <p:ph type="body" sz="quarter" idx="26" hasCustomPrompt="1"/>
          </p:nvPr>
        </p:nvSpPr>
        <p:spPr>
          <a:xfrm>
            <a:off x="457200" y="5614416"/>
            <a:ext cx="11274552" cy="566928"/>
          </a:xfrm>
          <a:solidFill>
            <a:schemeClr val="bg1">
              <a:lumMod val="95000"/>
            </a:schemeClr>
          </a:solidFill>
        </p:spPr>
        <p:txBody>
          <a:bodyPr anchor="ctr" anchorCtr="0"/>
          <a:lstStyle>
            <a:lvl1pPr marL="0" indent="0" algn="ctr">
              <a:buFontTx/>
              <a:buNone/>
              <a:defRPr sz="1400" baseline="0"/>
            </a:lvl1pPr>
          </a:lstStyle>
          <a:p>
            <a:r>
              <a:rPr lang="en-US" dirty="0" err="1"/>
              <a:t>Lorem</a:t>
            </a:r>
            <a:r>
              <a:rPr lang="en-US" dirty="0"/>
              <a:t> </a:t>
            </a:r>
            <a:r>
              <a:rPr lang="en-US" dirty="0" err="1"/>
              <a:t>ipsum</a:t>
            </a:r>
            <a:r>
              <a:rPr lang="en-US" dirty="0"/>
              <a:t>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Donec</a:t>
            </a:r>
            <a:r>
              <a:rPr lang="en-US" dirty="0"/>
              <a:t> dui </a:t>
            </a:r>
            <a:r>
              <a:rPr lang="en-US" dirty="0" err="1"/>
              <a:t>felis</a:t>
            </a:r>
            <a:r>
              <a:rPr lang="en-US" dirty="0"/>
              <a:t>, </a:t>
            </a:r>
            <a:r>
              <a:rPr lang="en-US" dirty="0" err="1"/>
              <a:t>aliquet</a:t>
            </a:r>
            <a:r>
              <a:rPr lang="en-US" dirty="0"/>
              <a:t> in </a:t>
            </a:r>
            <a:r>
              <a:rPr lang="en-US" dirty="0" err="1"/>
              <a:t>sollicitudin</a:t>
            </a:r>
            <a:r>
              <a:rPr lang="en-US" dirty="0"/>
              <a:t> sit </a:t>
            </a:r>
            <a:r>
              <a:rPr lang="en-US" dirty="0" err="1"/>
              <a:t>amet</a:t>
            </a:r>
            <a:r>
              <a:rPr lang="en-US" dirty="0"/>
              <a:t>, </a:t>
            </a:r>
            <a:r>
              <a:rPr lang="en-US" dirty="0" err="1"/>
              <a:t>sollicitudin</a:t>
            </a:r>
            <a:r>
              <a:rPr lang="en-US" dirty="0"/>
              <a:t> </a:t>
            </a:r>
            <a:r>
              <a:rPr lang="en-US" dirty="0" err="1"/>
              <a:t>pellentesque</a:t>
            </a:r>
            <a:r>
              <a:rPr lang="en-US" dirty="0"/>
              <a:t> est.</a:t>
            </a:r>
          </a:p>
        </p:txBody>
      </p:sp>
    </p:spTree>
    <p:custDataLst>
      <p:tags r:id="rId1"/>
    </p:custDataLst>
    <p:extLst>
      <p:ext uri="{BB962C8B-B14F-4D97-AF65-F5344CB8AC3E}">
        <p14:creationId xmlns:p14="http://schemas.microsoft.com/office/powerpoint/2010/main" val="2070263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userDrawn="1">
  <p:cSld name="Chart 2/3">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13586"/>
            <a:ext cx="7310525" cy="4057014"/>
          </a:xfrm>
        </p:spPr>
        <p:txBody>
          <a:bodyPr>
            <a:normAutofit/>
          </a:bodyPr>
          <a:lstStyle>
            <a:lvl1pPr>
              <a:defRPr sz="1400"/>
            </a:lvl1pPr>
            <a:lvl2pPr>
              <a:defRPr sz="12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quarter" idx="13"/>
          </p:nvPr>
        </p:nvSpPr>
        <p:spPr>
          <a:xfrm>
            <a:off x="457200" y="1508761"/>
            <a:ext cx="7310525" cy="504825"/>
          </a:xfrm>
        </p:spPr>
        <p:txBody>
          <a:bodyPr>
            <a:normAutofit/>
          </a:bodyPr>
          <a:lstStyle>
            <a:lvl1pPr marL="0" indent="0">
              <a:lnSpc>
                <a:spcPct val="100000"/>
              </a:lnSpc>
              <a:spcBef>
                <a:spcPts val="0"/>
              </a:spcBef>
              <a:buNone/>
              <a:defRPr sz="1600"/>
            </a:lvl1pPr>
            <a:lvl2pPr marL="0" indent="0">
              <a:lnSpc>
                <a:spcPct val="100000"/>
              </a:lnSpc>
              <a:spcBef>
                <a:spcPts val="0"/>
              </a:spcBef>
              <a:buNone/>
              <a:defRPr sz="1200" i="0"/>
            </a:lvl2pPr>
          </a:lstStyle>
          <a:p>
            <a:pPr lvl="0"/>
            <a:r>
              <a:rPr lang="en-US" dirty="0"/>
              <a:t>Click to edit Master text styles</a:t>
            </a:r>
          </a:p>
          <a:p>
            <a:pPr lvl="1"/>
            <a:r>
              <a:rPr lang="en-US" dirty="0"/>
              <a:t>Second level</a:t>
            </a:r>
          </a:p>
        </p:txBody>
      </p:sp>
      <p:sp>
        <p:nvSpPr>
          <p:cNvPr id="9" name="Content Placeholder 2"/>
          <p:cNvSpPr>
            <a:spLocks noGrp="1"/>
          </p:cNvSpPr>
          <p:nvPr>
            <p:ph idx="14"/>
          </p:nvPr>
        </p:nvSpPr>
        <p:spPr>
          <a:xfrm>
            <a:off x="8238949" y="1506538"/>
            <a:ext cx="3486326" cy="4589461"/>
          </a:xfrm>
        </p:spPr>
        <p:txBody>
          <a:bodyPr>
            <a:normAutofit/>
          </a:bodyPr>
          <a:lstStyle>
            <a:lvl1pPr marL="228600" indent="-228600">
              <a:lnSpc>
                <a:spcPct val="100000"/>
              </a:lnSpc>
              <a:defRPr sz="1200"/>
            </a:lvl1pPr>
            <a:lvl2pPr marL="515938" indent="-295275">
              <a:defRPr sz="1200"/>
            </a:lvl2pPr>
            <a:lvl3pPr marL="804863" indent="-285750">
              <a:defRPr sz="1400"/>
            </a:lvl3pPr>
            <a:lvl4pPr marL="1084263" indent="-228600">
              <a:defRPr sz="1200"/>
            </a:lvl4pPr>
            <a:lvl5pPr marL="1312863" indent="-228600">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normAutofit/>
          </a:bodyPr>
          <a:lstStyle>
            <a:lvl1pPr algn="l" defTabSz="914400" rtl="0" eaLnBrk="1" latinLnBrk="0" hangingPunct="1">
              <a:lnSpc>
                <a:spcPct val="90000"/>
              </a:lnSpc>
              <a:spcBef>
                <a:spcPct val="0"/>
              </a:spcBef>
              <a:buNone/>
              <a:defRPr lang="en-US" sz="2200" kern="1200" baseline="0" dirty="0">
                <a:solidFill>
                  <a:schemeClr val="tx2"/>
                </a:solidFill>
                <a:latin typeface="+mj-lt"/>
                <a:ea typeface="+mj-ea"/>
                <a:cs typeface="+mj-cs"/>
              </a:defRPr>
            </a:lvl1pPr>
          </a:lstStyle>
          <a:p>
            <a:r>
              <a:rPr lang="en-US" dirty="0"/>
              <a:t>Click to edit Master title style</a:t>
            </a:r>
          </a:p>
        </p:txBody>
      </p:sp>
      <p:sp>
        <p:nvSpPr>
          <p:cNvPr id="12" name="Text Placeholder 3"/>
          <p:cNvSpPr>
            <a:spLocks noGrp="1"/>
          </p:cNvSpPr>
          <p:nvPr>
            <p:ph type="body" sz="quarter" idx="27"/>
          </p:nvPr>
        </p:nvSpPr>
        <p:spPr>
          <a:xfrm>
            <a:off x="457199" y="868680"/>
            <a:ext cx="11275713" cy="502920"/>
          </a:xfrm>
        </p:spPr>
        <p:txBody>
          <a:bodyPr/>
          <a:lstStyle>
            <a:lvl1pPr marL="0" indent="0">
              <a:spcBef>
                <a:spcPts val="0"/>
              </a:spcBef>
              <a:buFontTx/>
              <a:buNone/>
              <a:defRPr sz="1600" baseline="0"/>
            </a:lvl1pPr>
          </a:lstStyle>
          <a:p>
            <a:pPr lvl="0"/>
            <a:r>
              <a:rPr lang="en-US" dirty="0"/>
              <a:t>Click to edit Master text styles</a:t>
            </a:r>
          </a:p>
        </p:txBody>
      </p:sp>
      <p:sp>
        <p:nvSpPr>
          <p:cNvPr id="14" name="Text Placeholder 4"/>
          <p:cNvSpPr>
            <a:spLocks noGrp="1"/>
          </p:cNvSpPr>
          <p:nvPr>
            <p:ph type="body" sz="quarter" idx="28" hasCustomPrompt="1"/>
          </p:nvPr>
        </p:nvSpPr>
        <p:spPr>
          <a:xfrm>
            <a:off x="1272763" y="6220265"/>
            <a:ext cx="7659201" cy="492125"/>
          </a:xfrm>
        </p:spPr>
        <p:txBody>
          <a:bodyPr anchor="b" anchorCtr="0">
            <a:normAutofit/>
          </a:bodyPr>
          <a:lstStyle>
            <a:lvl1pPr marL="0" indent="0">
              <a:spcBef>
                <a:spcPts val="0"/>
              </a:spcBef>
              <a:buFontTx/>
              <a:buNone/>
              <a:defRPr lang="en-US" sz="800" kern="1200" dirty="0">
                <a:solidFill>
                  <a:schemeClr val="tx1">
                    <a:tint val="75000"/>
                  </a:schemeClr>
                </a:solidFill>
                <a:latin typeface="+mn-lt"/>
                <a:ea typeface="+mn-ea"/>
                <a:cs typeface="+mn-cs"/>
              </a:defRPr>
            </a:lvl1pPr>
          </a:lstStyle>
          <a:p>
            <a:pPr lvl="0"/>
            <a:r>
              <a:rPr lang="en-US" dirty="0"/>
              <a:t>Source:</a:t>
            </a:r>
          </a:p>
        </p:txBody>
      </p:sp>
      <p:sp>
        <p:nvSpPr>
          <p:cNvPr id="15"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Tree>
    <p:custDataLst>
      <p:tags r:id="rId1"/>
    </p:custDataLst>
    <p:extLst>
      <p:ext uri="{BB962C8B-B14F-4D97-AF65-F5344CB8AC3E}">
        <p14:creationId xmlns:p14="http://schemas.microsoft.com/office/powerpoint/2010/main" val="3228641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2880">
          <p15:clr>
            <a:srgbClr val="FBAE40"/>
          </p15:clr>
        </p15:guide>
        <p15:guide id="2" pos="2736">
          <p15:clr>
            <a:srgbClr val="FBAE40"/>
          </p15:clr>
        </p15:guide>
        <p15:guide id="3" pos="3024">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6" Type="http://schemas.openxmlformats.org/officeDocument/2006/relationships/slideLayout" Target="../slideLayouts/slideLayout76.xml"/><Relationship Id="rId84" Type="http://schemas.openxmlformats.org/officeDocument/2006/relationships/slideLayout" Target="../slideLayouts/slideLayout84.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87" Type="http://schemas.openxmlformats.org/officeDocument/2006/relationships/tags" Target="../tags/tag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slideLayout" Target="../slideLayouts/slideLayout82.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85" Type="http://schemas.openxmlformats.org/officeDocument/2006/relationships/slideLayout" Target="../slideLayouts/slideLayout85.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83" Type="http://schemas.openxmlformats.org/officeDocument/2006/relationships/slideLayout" Target="../slideLayouts/slideLayout83.xml"/><Relationship Id="rId88"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86"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98.xml"/><Relationship Id="rId18" Type="http://schemas.openxmlformats.org/officeDocument/2006/relationships/slideLayout" Target="../slideLayouts/slideLayout103.xml"/><Relationship Id="rId26" Type="http://schemas.openxmlformats.org/officeDocument/2006/relationships/slideLayout" Target="../slideLayouts/slideLayout111.xml"/><Relationship Id="rId39" Type="http://schemas.openxmlformats.org/officeDocument/2006/relationships/slideLayout" Target="../slideLayouts/slideLayout124.xml"/><Relationship Id="rId21" Type="http://schemas.openxmlformats.org/officeDocument/2006/relationships/slideLayout" Target="../slideLayouts/slideLayout106.xml"/><Relationship Id="rId34" Type="http://schemas.openxmlformats.org/officeDocument/2006/relationships/slideLayout" Target="../slideLayouts/slideLayout119.xml"/><Relationship Id="rId42" Type="http://schemas.openxmlformats.org/officeDocument/2006/relationships/slideLayout" Target="../slideLayouts/slideLayout127.xml"/><Relationship Id="rId47" Type="http://schemas.openxmlformats.org/officeDocument/2006/relationships/slideLayout" Target="../slideLayouts/slideLayout132.xml"/><Relationship Id="rId50" Type="http://schemas.openxmlformats.org/officeDocument/2006/relationships/slideLayout" Target="../slideLayouts/slideLayout135.xml"/><Relationship Id="rId55" Type="http://schemas.openxmlformats.org/officeDocument/2006/relationships/slideLayout" Target="../slideLayouts/slideLayout140.xml"/><Relationship Id="rId63" Type="http://schemas.openxmlformats.org/officeDocument/2006/relationships/slideLayout" Target="../slideLayouts/slideLayout148.xml"/><Relationship Id="rId68" Type="http://schemas.openxmlformats.org/officeDocument/2006/relationships/slideLayout" Target="../slideLayouts/slideLayout153.xml"/><Relationship Id="rId76" Type="http://schemas.openxmlformats.org/officeDocument/2006/relationships/slideLayout" Target="../slideLayouts/slideLayout161.xml"/><Relationship Id="rId84" Type="http://schemas.openxmlformats.org/officeDocument/2006/relationships/slideLayout" Target="../slideLayouts/slideLayout169.xml"/><Relationship Id="rId7" Type="http://schemas.openxmlformats.org/officeDocument/2006/relationships/slideLayout" Target="../slideLayouts/slideLayout92.xml"/><Relationship Id="rId71" Type="http://schemas.openxmlformats.org/officeDocument/2006/relationships/slideLayout" Target="../slideLayouts/slideLayout156.xml"/><Relationship Id="rId2" Type="http://schemas.openxmlformats.org/officeDocument/2006/relationships/slideLayout" Target="../slideLayouts/slideLayout87.xml"/><Relationship Id="rId16" Type="http://schemas.openxmlformats.org/officeDocument/2006/relationships/slideLayout" Target="../slideLayouts/slideLayout101.xml"/><Relationship Id="rId29" Type="http://schemas.openxmlformats.org/officeDocument/2006/relationships/slideLayout" Target="../slideLayouts/slideLayout114.xml"/><Relationship Id="rId11" Type="http://schemas.openxmlformats.org/officeDocument/2006/relationships/slideLayout" Target="../slideLayouts/slideLayout96.xml"/><Relationship Id="rId24" Type="http://schemas.openxmlformats.org/officeDocument/2006/relationships/slideLayout" Target="../slideLayouts/slideLayout109.xml"/><Relationship Id="rId32" Type="http://schemas.openxmlformats.org/officeDocument/2006/relationships/slideLayout" Target="../slideLayouts/slideLayout117.xml"/><Relationship Id="rId37" Type="http://schemas.openxmlformats.org/officeDocument/2006/relationships/slideLayout" Target="../slideLayouts/slideLayout122.xml"/><Relationship Id="rId40" Type="http://schemas.openxmlformats.org/officeDocument/2006/relationships/slideLayout" Target="../slideLayouts/slideLayout125.xml"/><Relationship Id="rId45" Type="http://schemas.openxmlformats.org/officeDocument/2006/relationships/slideLayout" Target="../slideLayouts/slideLayout130.xml"/><Relationship Id="rId53" Type="http://schemas.openxmlformats.org/officeDocument/2006/relationships/slideLayout" Target="../slideLayouts/slideLayout138.xml"/><Relationship Id="rId58" Type="http://schemas.openxmlformats.org/officeDocument/2006/relationships/slideLayout" Target="../slideLayouts/slideLayout143.xml"/><Relationship Id="rId66" Type="http://schemas.openxmlformats.org/officeDocument/2006/relationships/slideLayout" Target="../slideLayouts/slideLayout151.xml"/><Relationship Id="rId74" Type="http://schemas.openxmlformats.org/officeDocument/2006/relationships/slideLayout" Target="../slideLayouts/slideLayout159.xml"/><Relationship Id="rId79" Type="http://schemas.openxmlformats.org/officeDocument/2006/relationships/slideLayout" Target="../slideLayouts/slideLayout164.xml"/><Relationship Id="rId87" Type="http://schemas.openxmlformats.org/officeDocument/2006/relationships/theme" Target="../theme/theme2.xml"/><Relationship Id="rId5" Type="http://schemas.openxmlformats.org/officeDocument/2006/relationships/slideLayout" Target="../slideLayouts/slideLayout90.xml"/><Relationship Id="rId61" Type="http://schemas.openxmlformats.org/officeDocument/2006/relationships/slideLayout" Target="../slideLayouts/slideLayout146.xml"/><Relationship Id="rId82" Type="http://schemas.openxmlformats.org/officeDocument/2006/relationships/slideLayout" Target="../slideLayouts/slideLayout167.xml"/><Relationship Id="rId19" Type="http://schemas.openxmlformats.org/officeDocument/2006/relationships/slideLayout" Target="../slideLayouts/slideLayout104.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slideLayout" Target="../slideLayouts/slideLayout99.xml"/><Relationship Id="rId22" Type="http://schemas.openxmlformats.org/officeDocument/2006/relationships/slideLayout" Target="../slideLayouts/slideLayout107.xml"/><Relationship Id="rId27" Type="http://schemas.openxmlformats.org/officeDocument/2006/relationships/slideLayout" Target="../slideLayouts/slideLayout112.xml"/><Relationship Id="rId30" Type="http://schemas.openxmlformats.org/officeDocument/2006/relationships/slideLayout" Target="../slideLayouts/slideLayout115.xml"/><Relationship Id="rId35" Type="http://schemas.openxmlformats.org/officeDocument/2006/relationships/slideLayout" Target="../slideLayouts/slideLayout120.xml"/><Relationship Id="rId43" Type="http://schemas.openxmlformats.org/officeDocument/2006/relationships/slideLayout" Target="../slideLayouts/slideLayout128.xml"/><Relationship Id="rId48" Type="http://schemas.openxmlformats.org/officeDocument/2006/relationships/slideLayout" Target="../slideLayouts/slideLayout133.xml"/><Relationship Id="rId56" Type="http://schemas.openxmlformats.org/officeDocument/2006/relationships/slideLayout" Target="../slideLayouts/slideLayout141.xml"/><Relationship Id="rId64" Type="http://schemas.openxmlformats.org/officeDocument/2006/relationships/slideLayout" Target="../slideLayouts/slideLayout149.xml"/><Relationship Id="rId69" Type="http://schemas.openxmlformats.org/officeDocument/2006/relationships/slideLayout" Target="../slideLayouts/slideLayout154.xml"/><Relationship Id="rId77" Type="http://schemas.openxmlformats.org/officeDocument/2006/relationships/slideLayout" Target="../slideLayouts/slideLayout162.xml"/><Relationship Id="rId8" Type="http://schemas.openxmlformats.org/officeDocument/2006/relationships/slideLayout" Target="../slideLayouts/slideLayout93.xml"/><Relationship Id="rId51" Type="http://schemas.openxmlformats.org/officeDocument/2006/relationships/slideLayout" Target="../slideLayouts/slideLayout136.xml"/><Relationship Id="rId72" Type="http://schemas.openxmlformats.org/officeDocument/2006/relationships/slideLayout" Target="../slideLayouts/slideLayout157.xml"/><Relationship Id="rId80" Type="http://schemas.openxmlformats.org/officeDocument/2006/relationships/slideLayout" Target="../slideLayouts/slideLayout165.xml"/><Relationship Id="rId85" Type="http://schemas.openxmlformats.org/officeDocument/2006/relationships/slideLayout" Target="../slideLayouts/slideLayout170.xml"/><Relationship Id="rId3" Type="http://schemas.openxmlformats.org/officeDocument/2006/relationships/slideLayout" Target="../slideLayouts/slideLayout88.xml"/><Relationship Id="rId12" Type="http://schemas.openxmlformats.org/officeDocument/2006/relationships/slideLayout" Target="../slideLayouts/slideLayout97.xml"/><Relationship Id="rId17" Type="http://schemas.openxmlformats.org/officeDocument/2006/relationships/slideLayout" Target="../slideLayouts/slideLayout102.xml"/><Relationship Id="rId25" Type="http://schemas.openxmlformats.org/officeDocument/2006/relationships/slideLayout" Target="../slideLayouts/slideLayout110.xml"/><Relationship Id="rId33" Type="http://schemas.openxmlformats.org/officeDocument/2006/relationships/slideLayout" Target="../slideLayouts/slideLayout118.xml"/><Relationship Id="rId38" Type="http://schemas.openxmlformats.org/officeDocument/2006/relationships/slideLayout" Target="../slideLayouts/slideLayout123.xml"/><Relationship Id="rId46" Type="http://schemas.openxmlformats.org/officeDocument/2006/relationships/slideLayout" Target="../slideLayouts/slideLayout131.xml"/><Relationship Id="rId59" Type="http://schemas.openxmlformats.org/officeDocument/2006/relationships/slideLayout" Target="../slideLayouts/slideLayout144.xml"/><Relationship Id="rId67" Type="http://schemas.openxmlformats.org/officeDocument/2006/relationships/slideLayout" Target="../slideLayouts/slideLayout152.xml"/><Relationship Id="rId20" Type="http://schemas.openxmlformats.org/officeDocument/2006/relationships/slideLayout" Target="../slideLayouts/slideLayout105.xml"/><Relationship Id="rId41" Type="http://schemas.openxmlformats.org/officeDocument/2006/relationships/slideLayout" Target="../slideLayouts/slideLayout126.xml"/><Relationship Id="rId54" Type="http://schemas.openxmlformats.org/officeDocument/2006/relationships/slideLayout" Target="../slideLayouts/slideLayout139.xml"/><Relationship Id="rId62" Type="http://schemas.openxmlformats.org/officeDocument/2006/relationships/slideLayout" Target="../slideLayouts/slideLayout147.xml"/><Relationship Id="rId70" Type="http://schemas.openxmlformats.org/officeDocument/2006/relationships/slideLayout" Target="../slideLayouts/slideLayout155.xml"/><Relationship Id="rId75" Type="http://schemas.openxmlformats.org/officeDocument/2006/relationships/slideLayout" Target="../slideLayouts/slideLayout160.xml"/><Relationship Id="rId83" Type="http://schemas.openxmlformats.org/officeDocument/2006/relationships/slideLayout" Target="../slideLayouts/slideLayout168.xml"/><Relationship Id="rId88" Type="http://schemas.openxmlformats.org/officeDocument/2006/relationships/tags" Target="../tags/tag85.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5" Type="http://schemas.openxmlformats.org/officeDocument/2006/relationships/slideLayout" Target="../slideLayouts/slideLayout100.xml"/><Relationship Id="rId23" Type="http://schemas.openxmlformats.org/officeDocument/2006/relationships/slideLayout" Target="../slideLayouts/slideLayout108.xml"/><Relationship Id="rId28" Type="http://schemas.openxmlformats.org/officeDocument/2006/relationships/slideLayout" Target="../slideLayouts/slideLayout113.xml"/><Relationship Id="rId36" Type="http://schemas.openxmlformats.org/officeDocument/2006/relationships/slideLayout" Target="../slideLayouts/slideLayout121.xml"/><Relationship Id="rId49" Type="http://schemas.openxmlformats.org/officeDocument/2006/relationships/slideLayout" Target="../slideLayouts/slideLayout134.xml"/><Relationship Id="rId57" Type="http://schemas.openxmlformats.org/officeDocument/2006/relationships/slideLayout" Target="../slideLayouts/slideLayout142.xml"/><Relationship Id="rId10" Type="http://schemas.openxmlformats.org/officeDocument/2006/relationships/slideLayout" Target="../slideLayouts/slideLayout95.xml"/><Relationship Id="rId31" Type="http://schemas.openxmlformats.org/officeDocument/2006/relationships/slideLayout" Target="../slideLayouts/slideLayout116.xml"/><Relationship Id="rId44" Type="http://schemas.openxmlformats.org/officeDocument/2006/relationships/slideLayout" Target="../slideLayouts/slideLayout129.xml"/><Relationship Id="rId52" Type="http://schemas.openxmlformats.org/officeDocument/2006/relationships/slideLayout" Target="../slideLayouts/slideLayout137.xml"/><Relationship Id="rId60" Type="http://schemas.openxmlformats.org/officeDocument/2006/relationships/slideLayout" Target="../slideLayouts/slideLayout145.xml"/><Relationship Id="rId65" Type="http://schemas.openxmlformats.org/officeDocument/2006/relationships/slideLayout" Target="../slideLayouts/slideLayout150.xml"/><Relationship Id="rId73" Type="http://schemas.openxmlformats.org/officeDocument/2006/relationships/slideLayout" Target="../slideLayouts/slideLayout158.xml"/><Relationship Id="rId78" Type="http://schemas.openxmlformats.org/officeDocument/2006/relationships/slideLayout" Target="../slideLayouts/slideLayout163.xml"/><Relationship Id="rId81" Type="http://schemas.openxmlformats.org/officeDocument/2006/relationships/slideLayout" Target="../slideLayouts/slideLayout166.xml"/><Relationship Id="rId86" Type="http://schemas.openxmlformats.org/officeDocument/2006/relationships/slideLayout" Target="../slideLayouts/slideLayout171.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184.xml"/><Relationship Id="rId18" Type="http://schemas.openxmlformats.org/officeDocument/2006/relationships/slideLayout" Target="../slideLayouts/slideLayout189.xml"/><Relationship Id="rId26" Type="http://schemas.openxmlformats.org/officeDocument/2006/relationships/slideLayout" Target="../slideLayouts/slideLayout197.xml"/><Relationship Id="rId39" Type="http://schemas.openxmlformats.org/officeDocument/2006/relationships/slideLayout" Target="../slideLayouts/slideLayout210.xml"/><Relationship Id="rId21" Type="http://schemas.openxmlformats.org/officeDocument/2006/relationships/slideLayout" Target="../slideLayouts/slideLayout192.xml"/><Relationship Id="rId34" Type="http://schemas.openxmlformats.org/officeDocument/2006/relationships/slideLayout" Target="../slideLayouts/slideLayout205.xml"/><Relationship Id="rId42" Type="http://schemas.openxmlformats.org/officeDocument/2006/relationships/slideLayout" Target="../slideLayouts/slideLayout213.xml"/><Relationship Id="rId47" Type="http://schemas.openxmlformats.org/officeDocument/2006/relationships/slideLayout" Target="../slideLayouts/slideLayout218.xml"/><Relationship Id="rId50" Type="http://schemas.openxmlformats.org/officeDocument/2006/relationships/slideLayout" Target="../slideLayouts/slideLayout221.xml"/><Relationship Id="rId55" Type="http://schemas.openxmlformats.org/officeDocument/2006/relationships/slideLayout" Target="../slideLayouts/slideLayout226.xml"/><Relationship Id="rId63" Type="http://schemas.openxmlformats.org/officeDocument/2006/relationships/slideLayout" Target="../slideLayouts/slideLayout234.xml"/><Relationship Id="rId68" Type="http://schemas.openxmlformats.org/officeDocument/2006/relationships/slideLayout" Target="../slideLayouts/slideLayout239.xml"/><Relationship Id="rId76" Type="http://schemas.openxmlformats.org/officeDocument/2006/relationships/slideLayout" Target="../slideLayouts/slideLayout247.xml"/><Relationship Id="rId84" Type="http://schemas.openxmlformats.org/officeDocument/2006/relationships/theme" Target="../theme/theme3.xml"/><Relationship Id="rId7" Type="http://schemas.openxmlformats.org/officeDocument/2006/relationships/slideLayout" Target="../slideLayouts/slideLayout178.xml"/><Relationship Id="rId71" Type="http://schemas.openxmlformats.org/officeDocument/2006/relationships/slideLayout" Target="../slideLayouts/slideLayout242.xml"/><Relationship Id="rId2" Type="http://schemas.openxmlformats.org/officeDocument/2006/relationships/slideLayout" Target="../slideLayouts/slideLayout173.xml"/><Relationship Id="rId16" Type="http://schemas.openxmlformats.org/officeDocument/2006/relationships/slideLayout" Target="../slideLayouts/slideLayout187.xml"/><Relationship Id="rId29" Type="http://schemas.openxmlformats.org/officeDocument/2006/relationships/slideLayout" Target="../slideLayouts/slideLayout200.xml"/><Relationship Id="rId11" Type="http://schemas.openxmlformats.org/officeDocument/2006/relationships/slideLayout" Target="../slideLayouts/slideLayout182.xml"/><Relationship Id="rId24" Type="http://schemas.openxmlformats.org/officeDocument/2006/relationships/slideLayout" Target="../slideLayouts/slideLayout195.xml"/><Relationship Id="rId32" Type="http://schemas.openxmlformats.org/officeDocument/2006/relationships/slideLayout" Target="../slideLayouts/slideLayout203.xml"/><Relationship Id="rId37" Type="http://schemas.openxmlformats.org/officeDocument/2006/relationships/slideLayout" Target="../slideLayouts/slideLayout208.xml"/><Relationship Id="rId40" Type="http://schemas.openxmlformats.org/officeDocument/2006/relationships/slideLayout" Target="../slideLayouts/slideLayout211.xml"/><Relationship Id="rId45" Type="http://schemas.openxmlformats.org/officeDocument/2006/relationships/slideLayout" Target="../slideLayouts/slideLayout216.xml"/><Relationship Id="rId53" Type="http://schemas.openxmlformats.org/officeDocument/2006/relationships/slideLayout" Target="../slideLayouts/slideLayout224.xml"/><Relationship Id="rId58" Type="http://schemas.openxmlformats.org/officeDocument/2006/relationships/slideLayout" Target="../slideLayouts/slideLayout229.xml"/><Relationship Id="rId66" Type="http://schemas.openxmlformats.org/officeDocument/2006/relationships/slideLayout" Target="../slideLayouts/slideLayout237.xml"/><Relationship Id="rId74" Type="http://schemas.openxmlformats.org/officeDocument/2006/relationships/slideLayout" Target="../slideLayouts/slideLayout245.xml"/><Relationship Id="rId79" Type="http://schemas.openxmlformats.org/officeDocument/2006/relationships/slideLayout" Target="../slideLayouts/slideLayout250.xml"/><Relationship Id="rId5" Type="http://schemas.openxmlformats.org/officeDocument/2006/relationships/slideLayout" Target="../slideLayouts/slideLayout176.xml"/><Relationship Id="rId61" Type="http://schemas.openxmlformats.org/officeDocument/2006/relationships/slideLayout" Target="../slideLayouts/slideLayout232.xml"/><Relationship Id="rId82" Type="http://schemas.openxmlformats.org/officeDocument/2006/relationships/slideLayout" Target="../slideLayouts/slideLayout253.xml"/><Relationship Id="rId19" Type="http://schemas.openxmlformats.org/officeDocument/2006/relationships/slideLayout" Target="../slideLayouts/slideLayout190.xml"/><Relationship Id="rId4" Type="http://schemas.openxmlformats.org/officeDocument/2006/relationships/slideLayout" Target="../slideLayouts/slideLayout175.xml"/><Relationship Id="rId9" Type="http://schemas.openxmlformats.org/officeDocument/2006/relationships/slideLayout" Target="../slideLayouts/slideLayout180.xml"/><Relationship Id="rId14" Type="http://schemas.openxmlformats.org/officeDocument/2006/relationships/slideLayout" Target="../slideLayouts/slideLayout185.xml"/><Relationship Id="rId22" Type="http://schemas.openxmlformats.org/officeDocument/2006/relationships/slideLayout" Target="../slideLayouts/slideLayout193.xml"/><Relationship Id="rId27" Type="http://schemas.openxmlformats.org/officeDocument/2006/relationships/slideLayout" Target="../slideLayouts/slideLayout198.xml"/><Relationship Id="rId30" Type="http://schemas.openxmlformats.org/officeDocument/2006/relationships/slideLayout" Target="../slideLayouts/slideLayout201.xml"/><Relationship Id="rId35" Type="http://schemas.openxmlformats.org/officeDocument/2006/relationships/slideLayout" Target="../slideLayouts/slideLayout206.xml"/><Relationship Id="rId43" Type="http://schemas.openxmlformats.org/officeDocument/2006/relationships/slideLayout" Target="../slideLayouts/slideLayout214.xml"/><Relationship Id="rId48" Type="http://schemas.openxmlformats.org/officeDocument/2006/relationships/slideLayout" Target="../slideLayouts/slideLayout219.xml"/><Relationship Id="rId56" Type="http://schemas.openxmlformats.org/officeDocument/2006/relationships/slideLayout" Target="../slideLayouts/slideLayout227.xml"/><Relationship Id="rId64" Type="http://schemas.openxmlformats.org/officeDocument/2006/relationships/slideLayout" Target="../slideLayouts/slideLayout235.xml"/><Relationship Id="rId69" Type="http://schemas.openxmlformats.org/officeDocument/2006/relationships/slideLayout" Target="../slideLayouts/slideLayout240.xml"/><Relationship Id="rId77" Type="http://schemas.openxmlformats.org/officeDocument/2006/relationships/slideLayout" Target="../slideLayouts/slideLayout248.xml"/><Relationship Id="rId8" Type="http://schemas.openxmlformats.org/officeDocument/2006/relationships/slideLayout" Target="../slideLayouts/slideLayout179.xml"/><Relationship Id="rId51" Type="http://schemas.openxmlformats.org/officeDocument/2006/relationships/slideLayout" Target="../slideLayouts/slideLayout222.xml"/><Relationship Id="rId72" Type="http://schemas.openxmlformats.org/officeDocument/2006/relationships/slideLayout" Target="../slideLayouts/slideLayout243.xml"/><Relationship Id="rId80" Type="http://schemas.openxmlformats.org/officeDocument/2006/relationships/slideLayout" Target="../slideLayouts/slideLayout251.xml"/><Relationship Id="rId85" Type="http://schemas.openxmlformats.org/officeDocument/2006/relationships/tags" Target="../tags/tag171.xml"/><Relationship Id="rId3" Type="http://schemas.openxmlformats.org/officeDocument/2006/relationships/slideLayout" Target="../slideLayouts/slideLayout174.xml"/><Relationship Id="rId12" Type="http://schemas.openxmlformats.org/officeDocument/2006/relationships/slideLayout" Target="../slideLayouts/slideLayout183.xml"/><Relationship Id="rId17" Type="http://schemas.openxmlformats.org/officeDocument/2006/relationships/slideLayout" Target="../slideLayouts/slideLayout188.xml"/><Relationship Id="rId25" Type="http://schemas.openxmlformats.org/officeDocument/2006/relationships/slideLayout" Target="../slideLayouts/slideLayout196.xml"/><Relationship Id="rId33" Type="http://schemas.openxmlformats.org/officeDocument/2006/relationships/slideLayout" Target="../slideLayouts/slideLayout204.xml"/><Relationship Id="rId38" Type="http://schemas.openxmlformats.org/officeDocument/2006/relationships/slideLayout" Target="../slideLayouts/slideLayout209.xml"/><Relationship Id="rId46" Type="http://schemas.openxmlformats.org/officeDocument/2006/relationships/slideLayout" Target="../slideLayouts/slideLayout217.xml"/><Relationship Id="rId59" Type="http://schemas.openxmlformats.org/officeDocument/2006/relationships/slideLayout" Target="../slideLayouts/slideLayout230.xml"/><Relationship Id="rId67" Type="http://schemas.openxmlformats.org/officeDocument/2006/relationships/slideLayout" Target="../slideLayouts/slideLayout238.xml"/><Relationship Id="rId20" Type="http://schemas.openxmlformats.org/officeDocument/2006/relationships/slideLayout" Target="../slideLayouts/slideLayout191.xml"/><Relationship Id="rId41" Type="http://schemas.openxmlformats.org/officeDocument/2006/relationships/slideLayout" Target="../slideLayouts/slideLayout212.xml"/><Relationship Id="rId54" Type="http://schemas.openxmlformats.org/officeDocument/2006/relationships/slideLayout" Target="../slideLayouts/slideLayout225.xml"/><Relationship Id="rId62" Type="http://schemas.openxmlformats.org/officeDocument/2006/relationships/slideLayout" Target="../slideLayouts/slideLayout233.xml"/><Relationship Id="rId70" Type="http://schemas.openxmlformats.org/officeDocument/2006/relationships/slideLayout" Target="../slideLayouts/slideLayout241.xml"/><Relationship Id="rId75" Type="http://schemas.openxmlformats.org/officeDocument/2006/relationships/slideLayout" Target="../slideLayouts/slideLayout246.xml"/><Relationship Id="rId83" Type="http://schemas.openxmlformats.org/officeDocument/2006/relationships/slideLayout" Target="../slideLayouts/slideLayout254.xml"/><Relationship Id="rId1" Type="http://schemas.openxmlformats.org/officeDocument/2006/relationships/slideLayout" Target="../slideLayouts/slideLayout172.xml"/><Relationship Id="rId6" Type="http://schemas.openxmlformats.org/officeDocument/2006/relationships/slideLayout" Target="../slideLayouts/slideLayout177.xml"/><Relationship Id="rId15" Type="http://schemas.openxmlformats.org/officeDocument/2006/relationships/slideLayout" Target="../slideLayouts/slideLayout186.xml"/><Relationship Id="rId23" Type="http://schemas.openxmlformats.org/officeDocument/2006/relationships/slideLayout" Target="../slideLayouts/slideLayout194.xml"/><Relationship Id="rId28" Type="http://schemas.openxmlformats.org/officeDocument/2006/relationships/slideLayout" Target="../slideLayouts/slideLayout199.xml"/><Relationship Id="rId36" Type="http://schemas.openxmlformats.org/officeDocument/2006/relationships/slideLayout" Target="../slideLayouts/slideLayout207.xml"/><Relationship Id="rId49" Type="http://schemas.openxmlformats.org/officeDocument/2006/relationships/slideLayout" Target="../slideLayouts/slideLayout220.xml"/><Relationship Id="rId57" Type="http://schemas.openxmlformats.org/officeDocument/2006/relationships/slideLayout" Target="../slideLayouts/slideLayout228.xml"/><Relationship Id="rId10" Type="http://schemas.openxmlformats.org/officeDocument/2006/relationships/slideLayout" Target="../slideLayouts/slideLayout181.xml"/><Relationship Id="rId31" Type="http://schemas.openxmlformats.org/officeDocument/2006/relationships/slideLayout" Target="../slideLayouts/slideLayout202.xml"/><Relationship Id="rId44" Type="http://schemas.openxmlformats.org/officeDocument/2006/relationships/slideLayout" Target="../slideLayouts/slideLayout215.xml"/><Relationship Id="rId52" Type="http://schemas.openxmlformats.org/officeDocument/2006/relationships/slideLayout" Target="../slideLayouts/slideLayout223.xml"/><Relationship Id="rId60" Type="http://schemas.openxmlformats.org/officeDocument/2006/relationships/slideLayout" Target="../slideLayouts/slideLayout231.xml"/><Relationship Id="rId65" Type="http://schemas.openxmlformats.org/officeDocument/2006/relationships/slideLayout" Target="../slideLayouts/slideLayout236.xml"/><Relationship Id="rId73" Type="http://schemas.openxmlformats.org/officeDocument/2006/relationships/slideLayout" Target="../slideLayouts/slideLayout244.xml"/><Relationship Id="rId78" Type="http://schemas.openxmlformats.org/officeDocument/2006/relationships/slideLayout" Target="../slideLayouts/slideLayout249.xml"/><Relationship Id="rId81" Type="http://schemas.openxmlformats.org/officeDocument/2006/relationships/slideLayout" Target="../slideLayouts/slideLayout2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101"/>
            <a:ext cx="11277600" cy="647699"/>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07981"/>
            <a:ext cx="11277600" cy="466898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9" name="Footer Placeholder 6"/>
          <p:cNvSpPr txBox="1">
            <a:spLocks/>
          </p:cNvSpPr>
          <p:nvPr/>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333333">
                    <a:tint val="75000"/>
                  </a:srgbClr>
                </a:solidFill>
              </a:rPr>
              <a:t>HIGHLY CONFIDENTIAL – DO NOT COPY</a:t>
            </a:r>
          </a:p>
        </p:txBody>
      </p:sp>
      <p:sp>
        <p:nvSpPr>
          <p:cNvPr id="8" name="Freeform 7"/>
          <p:cNvSpPr>
            <a:spLocks noChangeArrowheads="1"/>
          </p:cNvSpPr>
          <p:nvPr/>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25" name="Group 24"/>
          <p:cNvGrpSpPr/>
          <p:nvPr/>
        </p:nvGrpSpPr>
        <p:grpSpPr>
          <a:xfrm>
            <a:off x="454819" y="6379866"/>
            <a:ext cx="652462" cy="333672"/>
            <a:chOff x="2259013" y="4716463"/>
            <a:chExt cx="1322387" cy="676275"/>
          </a:xfrm>
        </p:grpSpPr>
        <p:sp>
          <p:nvSpPr>
            <p:cNvPr id="26"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8"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9"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3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31"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pic>
        <p:nvPicPr>
          <p:cNvPr id="14" name="Picture 13">
            <a:extLst>
              <a:ext uri="{FF2B5EF4-FFF2-40B4-BE49-F238E27FC236}">
                <a16:creationId xmlns:a16="http://schemas.microsoft.com/office/drawing/2014/main" id="{DB0FBDCD-BEEF-402D-8FD6-B67C618D658B}"/>
              </a:ext>
            </a:extLst>
          </p:cNvPr>
          <p:cNvPicPr>
            <a:picLocks noChangeAspect="1"/>
          </p:cNvPicPr>
          <p:nvPr userDrawn="1"/>
        </p:nvPicPr>
        <p:blipFill>
          <a:blip r:embed="rId88" cstate="screen">
            <a:extLst>
              <a:ext uri="{28A0092B-C50C-407E-A947-70E740481C1C}">
                <a14:useLocalDpi xmlns:a14="http://schemas.microsoft.com/office/drawing/2010/main"/>
              </a:ext>
            </a:extLst>
          </a:blip>
          <a:stretch>
            <a:fillRect/>
          </a:stretch>
        </p:blipFill>
        <p:spPr bwMode="black">
          <a:xfrm>
            <a:off x="9635103" y="6284294"/>
            <a:ext cx="1704217" cy="365760"/>
          </a:xfrm>
          <a:prstGeom prst="rect">
            <a:avLst/>
          </a:prstGeom>
        </p:spPr>
      </p:pic>
    </p:spTree>
    <p:custDataLst>
      <p:tags r:id="rId87"/>
    </p:custDataLst>
    <p:extLst>
      <p:ext uri="{BB962C8B-B14F-4D97-AF65-F5344CB8AC3E}">
        <p14:creationId xmlns:p14="http://schemas.microsoft.com/office/powerpoint/2010/main" val="482731850"/>
      </p:ext>
    </p:extLst>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 id="2147483953" r:id="rId12"/>
    <p:sldLayoutId id="2147483954" r:id="rId13"/>
    <p:sldLayoutId id="2147483955" r:id="rId14"/>
    <p:sldLayoutId id="2147483956" r:id="rId15"/>
    <p:sldLayoutId id="2147483957" r:id="rId16"/>
    <p:sldLayoutId id="2147483958" r:id="rId17"/>
    <p:sldLayoutId id="2147483959" r:id="rId18"/>
    <p:sldLayoutId id="2147483960" r:id="rId19"/>
    <p:sldLayoutId id="2147483961" r:id="rId20"/>
    <p:sldLayoutId id="2147483962" r:id="rId21"/>
    <p:sldLayoutId id="2147483963" r:id="rId22"/>
    <p:sldLayoutId id="2147483964" r:id="rId23"/>
    <p:sldLayoutId id="2147483965" r:id="rId24"/>
    <p:sldLayoutId id="2147483966" r:id="rId25"/>
    <p:sldLayoutId id="2147483967" r:id="rId26"/>
    <p:sldLayoutId id="2147483968" r:id="rId27"/>
    <p:sldLayoutId id="2147483969" r:id="rId28"/>
    <p:sldLayoutId id="2147483970" r:id="rId29"/>
    <p:sldLayoutId id="2147483971" r:id="rId30"/>
    <p:sldLayoutId id="2147483972" r:id="rId31"/>
    <p:sldLayoutId id="2147483973" r:id="rId32"/>
    <p:sldLayoutId id="2147483974" r:id="rId33"/>
    <p:sldLayoutId id="2147483975" r:id="rId34"/>
    <p:sldLayoutId id="2147483976" r:id="rId35"/>
    <p:sldLayoutId id="2147483977" r:id="rId36"/>
    <p:sldLayoutId id="2147483978" r:id="rId37"/>
    <p:sldLayoutId id="2147483979" r:id="rId38"/>
    <p:sldLayoutId id="2147483980" r:id="rId39"/>
    <p:sldLayoutId id="2147483981" r:id="rId40"/>
    <p:sldLayoutId id="2147483982" r:id="rId41"/>
    <p:sldLayoutId id="2147483983" r:id="rId42"/>
    <p:sldLayoutId id="2147483984" r:id="rId43"/>
    <p:sldLayoutId id="2147483985" r:id="rId44"/>
    <p:sldLayoutId id="2147483986" r:id="rId45"/>
    <p:sldLayoutId id="2147483987" r:id="rId46"/>
    <p:sldLayoutId id="2147483988" r:id="rId47"/>
    <p:sldLayoutId id="2147483989" r:id="rId48"/>
    <p:sldLayoutId id="2147483990" r:id="rId49"/>
    <p:sldLayoutId id="2147483991" r:id="rId50"/>
    <p:sldLayoutId id="2147483992" r:id="rId51"/>
    <p:sldLayoutId id="2147483993" r:id="rId52"/>
    <p:sldLayoutId id="2147483994" r:id="rId53"/>
    <p:sldLayoutId id="2147483995" r:id="rId54"/>
    <p:sldLayoutId id="2147483996" r:id="rId55"/>
    <p:sldLayoutId id="2147483997" r:id="rId56"/>
    <p:sldLayoutId id="2147483998" r:id="rId57"/>
    <p:sldLayoutId id="2147483999" r:id="rId58"/>
    <p:sldLayoutId id="2147484000" r:id="rId59"/>
    <p:sldLayoutId id="2147484001" r:id="rId60"/>
    <p:sldLayoutId id="2147484002" r:id="rId61"/>
    <p:sldLayoutId id="2147484003" r:id="rId62"/>
    <p:sldLayoutId id="2147484004" r:id="rId63"/>
    <p:sldLayoutId id="2147484005" r:id="rId64"/>
    <p:sldLayoutId id="2147484006" r:id="rId65"/>
    <p:sldLayoutId id="2147484007" r:id="rId66"/>
    <p:sldLayoutId id="2147484008" r:id="rId67"/>
    <p:sldLayoutId id="2147484009" r:id="rId68"/>
    <p:sldLayoutId id="2147484010" r:id="rId69"/>
    <p:sldLayoutId id="2147484011" r:id="rId70"/>
    <p:sldLayoutId id="2147484012" r:id="rId71"/>
    <p:sldLayoutId id="2147484013" r:id="rId72"/>
    <p:sldLayoutId id="2147484014" r:id="rId73"/>
    <p:sldLayoutId id="2147484015" r:id="rId74"/>
    <p:sldLayoutId id="2147484016" r:id="rId75"/>
    <p:sldLayoutId id="2147484017" r:id="rId76"/>
    <p:sldLayoutId id="2147484018" r:id="rId77"/>
    <p:sldLayoutId id="2147484019" r:id="rId78"/>
    <p:sldLayoutId id="2147484020" r:id="rId79"/>
    <p:sldLayoutId id="2147484021" r:id="rId80"/>
    <p:sldLayoutId id="2147484022" r:id="rId81"/>
    <p:sldLayoutId id="2147484024" r:id="rId82"/>
    <p:sldLayoutId id="2147484025" r:id="rId83"/>
    <p:sldLayoutId id="2147484026" r:id="rId84"/>
    <p:sldLayoutId id="2147484203" r:id="rId8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p:titleStyle>
    <p:body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948">
          <p15:clr>
            <a:srgbClr val="F26B43"/>
          </p15:clr>
        </p15:guide>
        <p15:guide id="4" orient="horz" pos="3894">
          <p15:clr>
            <a:srgbClr val="F26B43"/>
          </p15:clr>
        </p15:guide>
        <p15:guide id="5" pos="3840">
          <p15:clr>
            <a:srgbClr val="F26B43"/>
          </p15:clr>
        </p15:guide>
        <p15:guide id="6" pos="7392">
          <p15:clr>
            <a:srgbClr val="F26B43"/>
          </p15:clr>
        </p15:guide>
        <p15:guide id="7" pos="4032">
          <p15:clr>
            <a:srgbClr val="F26B43"/>
          </p15:clr>
        </p15:guide>
        <p15:guide id="8" pos="288">
          <p15:clr>
            <a:srgbClr val="F26B43"/>
          </p15:clr>
        </p15:guide>
        <p15:guide id="9" pos="36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101"/>
            <a:ext cx="11277600" cy="647699"/>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07981"/>
            <a:ext cx="11277600" cy="466898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a:solidFill>
                  <a:srgbClr val="333333">
                    <a:tint val="75000"/>
                  </a:srgbClr>
                </a:solidFill>
              </a:rPr>
              <a:pPr/>
              <a:t>‹#›</a:t>
            </a:fld>
            <a:endParaRPr dirty="0">
              <a:solidFill>
                <a:srgbClr val="333333">
                  <a:tint val="75000"/>
                </a:srgbClr>
              </a:solidFill>
            </a:endParaRPr>
          </a:p>
        </p:txBody>
      </p:sp>
      <p:sp>
        <p:nvSpPr>
          <p:cNvPr id="9" name="Footer Placeholder 6"/>
          <p:cNvSpPr txBox="1">
            <a:spLocks/>
          </p:cNvSpPr>
          <p:nvPr/>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dirty="0">
                <a:solidFill>
                  <a:srgbClr val="333333">
                    <a:tint val="75000"/>
                  </a:srgbClr>
                </a:solidFill>
              </a:rPr>
              <a:t>HIGHLY CONFIDENTIAL – DO NOT COPY</a:t>
            </a:r>
          </a:p>
        </p:txBody>
      </p:sp>
      <p:sp>
        <p:nvSpPr>
          <p:cNvPr id="8" name="Freeform 7"/>
          <p:cNvSpPr>
            <a:spLocks noChangeArrowheads="1"/>
          </p:cNvSpPr>
          <p:nvPr/>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25" name="Group 24"/>
          <p:cNvGrpSpPr/>
          <p:nvPr/>
        </p:nvGrpSpPr>
        <p:grpSpPr>
          <a:xfrm>
            <a:off x="454819" y="6379866"/>
            <a:ext cx="652462" cy="333672"/>
            <a:chOff x="2259013" y="4716463"/>
            <a:chExt cx="1322387" cy="676275"/>
          </a:xfrm>
        </p:grpSpPr>
        <p:sp>
          <p:nvSpPr>
            <p:cNvPr id="26"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7"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8"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29"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3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sp>
          <p:nvSpPr>
            <p:cNvPr id="31"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solidFill>
                  <a:srgbClr val="333333"/>
                </a:solidFill>
              </a:endParaRPr>
            </a:p>
          </p:txBody>
        </p:sp>
      </p:grpSp>
    </p:spTree>
    <p:custDataLst>
      <p:tags r:id="rId88"/>
    </p:custDataLst>
    <p:extLst>
      <p:ext uri="{BB962C8B-B14F-4D97-AF65-F5344CB8AC3E}">
        <p14:creationId xmlns:p14="http://schemas.microsoft.com/office/powerpoint/2010/main" val="1859650278"/>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 id="2147484037" r:id="rId6"/>
    <p:sldLayoutId id="2147484038" r:id="rId7"/>
    <p:sldLayoutId id="2147484039" r:id="rId8"/>
    <p:sldLayoutId id="2147484040" r:id="rId9"/>
    <p:sldLayoutId id="2147484041" r:id="rId10"/>
    <p:sldLayoutId id="2147484042" r:id="rId11"/>
    <p:sldLayoutId id="2147484043" r:id="rId12"/>
    <p:sldLayoutId id="2147484044" r:id="rId13"/>
    <p:sldLayoutId id="2147484045" r:id="rId14"/>
    <p:sldLayoutId id="2147484046" r:id="rId15"/>
    <p:sldLayoutId id="2147484047" r:id="rId16"/>
    <p:sldLayoutId id="2147484048" r:id="rId17"/>
    <p:sldLayoutId id="2147484049" r:id="rId18"/>
    <p:sldLayoutId id="2147484050" r:id="rId19"/>
    <p:sldLayoutId id="2147484051" r:id="rId20"/>
    <p:sldLayoutId id="2147484052" r:id="rId21"/>
    <p:sldLayoutId id="2147484053" r:id="rId22"/>
    <p:sldLayoutId id="2147484054" r:id="rId23"/>
    <p:sldLayoutId id="2147484055" r:id="rId24"/>
    <p:sldLayoutId id="2147484056" r:id="rId25"/>
    <p:sldLayoutId id="2147484057" r:id="rId26"/>
    <p:sldLayoutId id="2147484058" r:id="rId27"/>
    <p:sldLayoutId id="2147484059" r:id="rId28"/>
    <p:sldLayoutId id="2147484060" r:id="rId29"/>
    <p:sldLayoutId id="2147484061" r:id="rId30"/>
    <p:sldLayoutId id="2147484062" r:id="rId31"/>
    <p:sldLayoutId id="2147484063" r:id="rId32"/>
    <p:sldLayoutId id="2147484064" r:id="rId33"/>
    <p:sldLayoutId id="2147484065" r:id="rId34"/>
    <p:sldLayoutId id="2147484066" r:id="rId35"/>
    <p:sldLayoutId id="2147484067" r:id="rId36"/>
    <p:sldLayoutId id="2147484068" r:id="rId37"/>
    <p:sldLayoutId id="2147484069" r:id="rId38"/>
    <p:sldLayoutId id="2147484070" r:id="rId39"/>
    <p:sldLayoutId id="2147484071" r:id="rId40"/>
    <p:sldLayoutId id="2147484072" r:id="rId41"/>
    <p:sldLayoutId id="2147484073" r:id="rId42"/>
    <p:sldLayoutId id="2147484074" r:id="rId43"/>
    <p:sldLayoutId id="2147484075" r:id="rId44"/>
    <p:sldLayoutId id="2147484076" r:id="rId45"/>
    <p:sldLayoutId id="2147484077" r:id="rId46"/>
    <p:sldLayoutId id="2147484078" r:id="rId47"/>
    <p:sldLayoutId id="2147484079" r:id="rId48"/>
    <p:sldLayoutId id="2147484080" r:id="rId49"/>
    <p:sldLayoutId id="2147484081" r:id="rId50"/>
    <p:sldLayoutId id="2147484082" r:id="rId51"/>
    <p:sldLayoutId id="2147484083" r:id="rId52"/>
    <p:sldLayoutId id="2147484084" r:id="rId53"/>
    <p:sldLayoutId id="2147484085" r:id="rId54"/>
    <p:sldLayoutId id="2147484086" r:id="rId55"/>
    <p:sldLayoutId id="2147484087" r:id="rId56"/>
    <p:sldLayoutId id="2147484088" r:id="rId57"/>
    <p:sldLayoutId id="2147484089" r:id="rId58"/>
    <p:sldLayoutId id="2147484090" r:id="rId59"/>
    <p:sldLayoutId id="2147484091" r:id="rId60"/>
    <p:sldLayoutId id="2147484092" r:id="rId61"/>
    <p:sldLayoutId id="2147484093" r:id="rId62"/>
    <p:sldLayoutId id="2147484094" r:id="rId63"/>
    <p:sldLayoutId id="2147484095" r:id="rId64"/>
    <p:sldLayoutId id="2147484096" r:id="rId65"/>
    <p:sldLayoutId id="2147484097" r:id="rId66"/>
    <p:sldLayoutId id="2147484098" r:id="rId67"/>
    <p:sldLayoutId id="2147484099" r:id="rId68"/>
    <p:sldLayoutId id="2147484100" r:id="rId69"/>
    <p:sldLayoutId id="2147484101" r:id="rId70"/>
    <p:sldLayoutId id="2147484102" r:id="rId71"/>
    <p:sldLayoutId id="2147484103" r:id="rId72"/>
    <p:sldLayoutId id="2147484104" r:id="rId73"/>
    <p:sldLayoutId id="2147484105" r:id="rId74"/>
    <p:sldLayoutId id="2147484106" r:id="rId75"/>
    <p:sldLayoutId id="2147484107" r:id="rId76"/>
    <p:sldLayoutId id="2147484108" r:id="rId77"/>
    <p:sldLayoutId id="2147484109" r:id="rId78"/>
    <p:sldLayoutId id="2147484110" r:id="rId79"/>
    <p:sldLayoutId id="2147484111" r:id="rId80"/>
    <p:sldLayoutId id="2147484112" r:id="rId81"/>
    <p:sldLayoutId id="2147484113" r:id="rId82"/>
    <p:sldLayoutId id="2147484114" r:id="rId83"/>
    <p:sldLayoutId id="2147484115" r:id="rId84"/>
    <p:sldLayoutId id="2147484117" r:id="rId85"/>
    <p:sldLayoutId id="2147484118" r:id="rId8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p:titleStyle>
    <p:body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948">
          <p15:clr>
            <a:srgbClr val="F26B43"/>
          </p15:clr>
        </p15:guide>
        <p15:guide id="4" orient="horz" pos="3894">
          <p15:clr>
            <a:srgbClr val="F26B43"/>
          </p15:clr>
        </p15:guide>
        <p15:guide id="5" pos="3840">
          <p15:clr>
            <a:srgbClr val="F26B43"/>
          </p15:clr>
        </p15:guide>
        <p15:guide id="6" pos="7392">
          <p15:clr>
            <a:srgbClr val="F26B43"/>
          </p15:clr>
        </p15:guide>
        <p15:guide id="7" pos="4032">
          <p15:clr>
            <a:srgbClr val="F26B43"/>
          </p15:clr>
        </p15:guide>
        <p15:guide id="8" pos="288">
          <p15:clr>
            <a:srgbClr val="F26B43"/>
          </p15:clr>
        </p15:guide>
        <p15:guide id="9" pos="36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165101"/>
            <a:ext cx="11277600" cy="647699"/>
          </a:xfrm>
          <a:prstGeom prst="rect">
            <a:avLst/>
          </a:prstGeom>
        </p:spPr>
        <p:txBody>
          <a:bodyPr vert="horz" lIns="0" tIns="0" rIns="0" bIns="0" rtlCol="0" anchor="b" anchorCtr="0">
            <a:noAutofit/>
          </a:bodyPr>
          <a:lstStyle/>
          <a:p>
            <a:r>
              <a:rPr lang="en-US" dirty="0"/>
              <a:t>Click to edit Master title style</a:t>
            </a:r>
          </a:p>
        </p:txBody>
      </p:sp>
      <p:sp>
        <p:nvSpPr>
          <p:cNvPr id="3" name="Text Placeholder 2"/>
          <p:cNvSpPr>
            <a:spLocks noGrp="1"/>
          </p:cNvSpPr>
          <p:nvPr>
            <p:ph type="body" idx="1"/>
          </p:nvPr>
        </p:nvSpPr>
        <p:spPr>
          <a:xfrm>
            <a:off x="457200" y="1507981"/>
            <a:ext cx="11277600" cy="4668985"/>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11607879" y="6592827"/>
            <a:ext cx="125034" cy="123111"/>
          </a:xfrm>
          <a:prstGeom prst="rect">
            <a:avLst/>
          </a:prstGeom>
        </p:spPr>
        <p:txBody>
          <a:bodyPr vert="horz" wrap="none" lIns="0" tIns="0" rIns="0" bIns="0" rtlCol="0" anchor="ctr">
            <a:spAutoFit/>
          </a:bodyPr>
          <a:lstStyle>
            <a:lvl1pPr marL="0" algn="ctr" defTabSz="914400" rtl="0" eaLnBrk="1" latinLnBrk="0" hangingPunct="1">
              <a:defRPr lang="en-US" sz="800" kern="1200" baseline="0" smtClean="0">
                <a:solidFill>
                  <a:schemeClr val="tx1">
                    <a:tint val="75000"/>
                  </a:schemeClr>
                </a:solidFill>
                <a:latin typeface="+mn-lt"/>
                <a:ea typeface="+mn-ea"/>
                <a:cs typeface="+mn-cs"/>
              </a:defRPr>
            </a:lvl1pPr>
          </a:lstStyle>
          <a:p>
            <a:fld id="{7505E45A-03BB-464B-8278-1A9522AE72B1}" type="slidenum">
              <a:rPr lang="en-US" smtClean="0"/>
              <a:pPr/>
              <a:t>‹#›</a:t>
            </a:fld>
            <a:endParaRPr lang="en-US" dirty="0"/>
          </a:p>
        </p:txBody>
      </p:sp>
      <p:sp>
        <p:nvSpPr>
          <p:cNvPr id="9" name="Footer Placeholder 6"/>
          <p:cNvSpPr txBox="1">
            <a:spLocks/>
          </p:cNvSpPr>
          <p:nvPr userDrawn="1"/>
        </p:nvSpPr>
        <p:spPr>
          <a:xfrm>
            <a:off x="8458200" y="6594193"/>
            <a:ext cx="2740377" cy="123111"/>
          </a:xfrm>
          <a:prstGeom prst="rect">
            <a:avLst/>
          </a:prstGeom>
        </p:spPr>
        <p:txBody>
          <a:bodyPr lIns="0" tIns="0" rIns="0" bIns="0"/>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sz="800" kern="1200" dirty="0">
                <a:solidFill>
                  <a:schemeClr val="tx1">
                    <a:tint val="75000"/>
                  </a:schemeClr>
                </a:solidFill>
                <a:latin typeface="+mn-lt"/>
                <a:ea typeface="+mn-ea"/>
                <a:cs typeface="+mn-cs"/>
              </a:rPr>
              <a:t>HIGHLY CONFIDENTIAL – DO NOT COPY</a:t>
            </a:r>
          </a:p>
        </p:txBody>
      </p:sp>
      <p:sp>
        <p:nvSpPr>
          <p:cNvPr id="8" name="Freeform 7"/>
          <p:cNvSpPr>
            <a:spLocks noChangeArrowheads="1"/>
          </p:cNvSpPr>
          <p:nvPr userDrawn="1"/>
        </p:nvSpPr>
        <p:spPr bwMode="gray">
          <a:xfrm rot="16200000" flipH="1">
            <a:off x="11333807" y="5516"/>
            <a:ext cx="863707" cy="852680"/>
          </a:xfrm>
          <a:custGeom>
            <a:avLst/>
            <a:gdLst>
              <a:gd name="connsiteX0" fmla="*/ 0 w 1119189"/>
              <a:gd name="connsiteY0" fmla="*/ 0 h 1104900"/>
              <a:gd name="connsiteX1" fmla="*/ 0 w 1119189"/>
              <a:gd name="connsiteY1" fmla="*/ 1104900 h 1104900"/>
              <a:gd name="connsiteX2" fmla="*/ 358775 w 1119189"/>
              <a:gd name="connsiteY2" fmla="*/ 1104900 h 1104900"/>
              <a:gd name="connsiteX3" fmla="*/ 358775 w 1119189"/>
              <a:gd name="connsiteY3" fmla="*/ 1104900 h 1104900"/>
              <a:gd name="connsiteX4" fmla="*/ 1119189 w 1119189"/>
              <a:gd name="connsiteY4" fmla="*/ 1104900 h 1104900"/>
              <a:gd name="connsiteX5" fmla="*/ 1119189 w 1119189"/>
              <a:gd name="connsiteY5" fmla="*/ 750888 h 1104900"/>
              <a:gd name="connsiteX6" fmla="*/ 358775 w 1119189"/>
              <a:gd name="connsiteY6" fmla="*/ 750888 h 1104900"/>
              <a:gd name="connsiteX7" fmla="*/ 358775 w 1119189"/>
              <a:gd name="connsiteY7" fmla="*/ 0 h 1104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19189" h="1104900">
                <a:moveTo>
                  <a:pt x="0" y="0"/>
                </a:moveTo>
                <a:lnTo>
                  <a:pt x="0" y="1104900"/>
                </a:lnTo>
                <a:lnTo>
                  <a:pt x="358775" y="1104900"/>
                </a:lnTo>
                <a:lnTo>
                  <a:pt x="358775" y="1104900"/>
                </a:lnTo>
                <a:lnTo>
                  <a:pt x="1119189" y="1104900"/>
                </a:lnTo>
                <a:lnTo>
                  <a:pt x="1119189" y="750888"/>
                </a:lnTo>
                <a:lnTo>
                  <a:pt x="358775" y="750888"/>
                </a:lnTo>
                <a:lnTo>
                  <a:pt x="358775" y="0"/>
                </a:lnTo>
                <a:close/>
              </a:path>
            </a:pathLst>
          </a:cu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eaVert" wrap="square" anchor="ctr">
            <a:noAutofit/>
          </a:bodyP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defTabSz="4572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algn="ctr" eaLnBrk="1" hangingPunct="1">
              <a:defRPr/>
            </a:pPr>
            <a:endParaRPr lang="en-US" altLang="en-US" sz="1800" dirty="0">
              <a:solidFill>
                <a:srgbClr val="00A4E4"/>
              </a:solidFill>
            </a:endParaRPr>
          </a:p>
        </p:txBody>
      </p:sp>
      <p:grpSp>
        <p:nvGrpSpPr>
          <p:cNvPr id="25" name="Group 24"/>
          <p:cNvGrpSpPr/>
          <p:nvPr userDrawn="1"/>
        </p:nvGrpSpPr>
        <p:grpSpPr>
          <a:xfrm>
            <a:off x="454819" y="6379866"/>
            <a:ext cx="652462" cy="333672"/>
            <a:chOff x="2259013" y="4716463"/>
            <a:chExt cx="1322387" cy="676275"/>
          </a:xfrm>
        </p:grpSpPr>
        <p:sp>
          <p:nvSpPr>
            <p:cNvPr id="26" name="Freeform 21"/>
            <p:cNvSpPr>
              <a:spLocks noEditPoints="1"/>
            </p:cNvSpPr>
            <p:nvPr userDrawn="1"/>
          </p:nvSpPr>
          <p:spPr bwMode="auto">
            <a:xfrm>
              <a:off x="2395538" y="4865688"/>
              <a:ext cx="363537" cy="377825"/>
            </a:xfrm>
            <a:custGeom>
              <a:avLst/>
              <a:gdLst>
                <a:gd name="T0" fmla="*/ 109 w 229"/>
                <a:gd name="T1" fmla="*/ 0 h 238"/>
                <a:gd name="T2" fmla="*/ 0 w 229"/>
                <a:gd name="T3" fmla="*/ 238 h 238"/>
                <a:gd name="T4" fmla="*/ 39 w 229"/>
                <a:gd name="T5" fmla="*/ 238 h 238"/>
                <a:gd name="T6" fmla="*/ 65 w 229"/>
                <a:gd name="T7" fmla="*/ 179 h 238"/>
                <a:gd name="T8" fmla="*/ 166 w 229"/>
                <a:gd name="T9" fmla="*/ 179 h 238"/>
                <a:gd name="T10" fmla="*/ 190 w 229"/>
                <a:gd name="T11" fmla="*/ 238 h 238"/>
                <a:gd name="T12" fmla="*/ 229 w 229"/>
                <a:gd name="T13" fmla="*/ 238 h 238"/>
                <a:gd name="T14" fmla="*/ 124 w 229"/>
                <a:gd name="T15" fmla="*/ 0 h 238"/>
                <a:gd name="T16" fmla="*/ 109 w 229"/>
                <a:gd name="T17" fmla="*/ 0 h 238"/>
                <a:gd name="T18" fmla="*/ 79 w 229"/>
                <a:gd name="T19" fmla="*/ 146 h 238"/>
                <a:gd name="T20" fmla="*/ 117 w 229"/>
                <a:gd name="T21" fmla="*/ 65 h 238"/>
                <a:gd name="T22" fmla="*/ 152 w 229"/>
                <a:gd name="T23" fmla="*/ 146 h 238"/>
                <a:gd name="T24" fmla="*/ 79 w 229"/>
                <a:gd name="T25" fmla="*/ 146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9" h="238">
                  <a:moveTo>
                    <a:pt x="109" y="0"/>
                  </a:moveTo>
                  <a:lnTo>
                    <a:pt x="0" y="238"/>
                  </a:lnTo>
                  <a:lnTo>
                    <a:pt x="39" y="238"/>
                  </a:lnTo>
                  <a:lnTo>
                    <a:pt x="65" y="179"/>
                  </a:lnTo>
                  <a:lnTo>
                    <a:pt x="166" y="179"/>
                  </a:lnTo>
                  <a:lnTo>
                    <a:pt x="190" y="238"/>
                  </a:lnTo>
                  <a:lnTo>
                    <a:pt x="229" y="238"/>
                  </a:lnTo>
                  <a:lnTo>
                    <a:pt x="124" y="0"/>
                  </a:lnTo>
                  <a:lnTo>
                    <a:pt x="109" y="0"/>
                  </a:lnTo>
                  <a:close/>
                  <a:moveTo>
                    <a:pt x="79" y="146"/>
                  </a:moveTo>
                  <a:lnTo>
                    <a:pt x="117" y="65"/>
                  </a:lnTo>
                  <a:lnTo>
                    <a:pt x="152" y="146"/>
                  </a:lnTo>
                  <a:lnTo>
                    <a:pt x="79" y="14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Rectangle 22"/>
            <p:cNvSpPr>
              <a:spLocks noChangeArrowheads="1"/>
            </p:cNvSpPr>
            <p:nvPr userDrawn="1"/>
          </p:nvSpPr>
          <p:spPr bwMode="auto">
            <a:xfrm>
              <a:off x="2820988" y="4865688"/>
              <a:ext cx="58737" cy="3778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23"/>
            <p:cNvSpPr>
              <a:spLocks/>
            </p:cNvSpPr>
            <p:nvPr userDrawn="1"/>
          </p:nvSpPr>
          <p:spPr bwMode="auto">
            <a:xfrm>
              <a:off x="2962275" y="4859338"/>
              <a:ext cx="369887" cy="390525"/>
            </a:xfrm>
            <a:custGeom>
              <a:avLst/>
              <a:gdLst>
                <a:gd name="T0" fmla="*/ 329 w 570"/>
                <a:gd name="T1" fmla="*/ 371 h 603"/>
                <a:gd name="T2" fmla="*/ 473 w 570"/>
                <a:gd name="T3" fmla="*/ 371 h 603"/>
                <a:gd name="T4" fmla="*/ 416 w 570"/>
                <a:gd name="T5" fmla="*/ 476 h 603"/>
                <a:gd name="T6" fmla="*/ 301 w 570"/>
                <a:gd name="T7" fmla="*/ 519 h 603"/>
                <a:gd name="T8" fmla="*/ 159 w 570"/>
                <a:gd name="T9" fmla="*/ 462 h 603"/>
                <a:gd name="T10" fmla="*/ 89 w 570"/>
                <a:gd name="T11" fmla="*/ 302 h 603"/>
                <a:gd name="T12" fmla="*/ 152 w 570"/>
                <a:gd name="T13" fmla="*/ 146 h 603"/>
                <a:gd name="T14" fmla="*/ 305 w 570"/>
                <a:gd name="T15" fmla="*/ 82 h 603"/>
                <a:gd name="T16" fmla="*/ 481 w 570"/>
                <a:gd name="T17" fmla="*/ 177 h 603"/>
                <a:gd name="T18" fmla="*/ 543 w 570"/>
                <a:gd name="T19" fmla="*/ 117 h 603"/>
                <a:gd name="T20" fmla="*/ 433 w 570"/>
                <a:gd name="T21" fmla="*/ 29 h 603"/>
                <a:gd name="T22" fmla="*/ 305 w 570"/>
                <a:gd name="T23" fmla="*/ 0 h 603"/>
                <a:gd name="T24" fmla="*/ 89 w 570"/>
                <a:gd name="T25" fmla="*/ 89 h 603"/>
                <a:gd name="T26" fmla="*/ 0 w 570"/>
                <a:gd name="T27" fmla="*/ 304 h 603"/>
                <a:gd name="T28" fmla="*/ 87 w 570"/>
                <a:gd name="T29" fmla="*/ 514 h 603"/>
                <a:gd name="T30" fmla="*/ 296 w 570"/>
                <a:gd name="T31" fmla="*/ 603 h 603"/>
                <a:gd name="T32" fmla="*/ 502 w 570"/>
                <a:gd name="T33" fmla="*/ 512 h 603"/>
                <a:gd name="T34" fmla="*/ 553 w 570"/>
                <a:gd name="T35" fmla="*/ 424 h 603"/>
                <a:gd name="T36" fmla="*/ 570 w 570"/>
                <a:gd name="T37" fmla="*/ 309 h 603"/>
                <a:gd name="T38" fmla="*/ 570 w 570"/>
                <a:gd name="T39" fmla="*/ 290 h 603"/>
                <a:gd name="T40" fmla="*/ 329 w 570"/>
                <a:gd name="T41" fmla="*/ 290 h 603"/>
                <a:gd name="T42" fmla="*/ 329 w 570"/>
                <a:gd name="T43" fmla="*/ 371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70" h="603">
                  <a:moveTo>
                    <a:pt x="329" y="371"/>
                  </a:moveTo>
                  <a:cubicBezTo>
                    <a:pt x="329" y="371"/>
                    <a:pt x="329" y="371"/>
                    <a:pt x="473" y="371"/>
                  </a:cubicBezTo>
                  <a:cubicBezTo>
                    <a:pt x="469" y="412"/>
                    <a:pt x="449" y="447"/>
                    <a:pt x="416" y="476"/>
                  </a:cubicBezTo>
                  <a:cubicBezTo>
                    <a:pt x="382" y="505"/>
                    <a:pt x="344" y="519"/>
                    <a:pt x="301" y="519"/>
                  </a:cubicBezTo>
                  <a:cubicBezTo>
                    <a:pt x="248" y="519"/>
                    <a:pt x="202" y="500"/>
                    <a:pt x="159" y="462"/>
                  </a:cubicBezTo>
                  <a:cubicBezTo>
                    <a:pt x="111" y="421"/>
                    <a:pt x="89" y="366"/>
                    <a:pt x="89" y="302"/>
                  </a:cubicBezTo>
                  <a:cubicBezTo>
                    <a:pt x="89" y="239"/>
                    <a:pt x="108" y="187"/>
                    <a:pt x="152" y="146"/>
                  </a:cubicBezTo>
                  <a:cubicBezTo>
                    <a:pt x="192" y="103"/>
                    <a:pt x="245" y="82"/>
                    <a:pt x="305" y="82"/>
                  </a:cubicBezTo>
                  <a:cubicBezTo>
                    <a:pt x="375" y="82"/>
                    <a:pt x="433" y="115"/>
                    <a:pt x="481" y="177"/>
                  </a:cubicBezTo>
                  <a:cubicBezTo>
                    <a:pt x="481" y="177"/>
                    <a:pt x="481" y="177"/>
                    <a:pt x="543" y="117"/>
                  </a:cubicBezTo>
                  <a:cubicBezTo>
                    <a:pt x="507" y="77"/>
                    <a:pt x="469" y="46"/>
                    <a:pt x="433" y="29"/>
                  </a:cubicBezTo>
                  <a:cubicBezTo>
                    <a:pt x="392" y="10"/>
                    <a:pt x="351" y="0"/>
                    <a:pt x="305" y="0"/>
                  </a:cubicBezTo>
                  <a:cubicBezTo>
                    <a:pt x="219" y="0"/>
                    <a:pt x="147" y="29"/>
                    <a:pt x="89" y="89"/>
                  </a:cubicBezTo>
                  <a:cubicBezTo>
                    <a:pt x="29" y="148"/>
                    <a:pt x="0" y="218"/>
                    <a:pt x="0" y="304"/>
                  </a:cubicBezTo>
                  <a:cubicBezTo>
                    <a:pt x="0" y="385"/>
                    <a:pt x="29" y="457"/>
                    <a:pt x="87" y="514"/>
                  </a:cubicBezTo>
                  <a:cubicBezTo>
                    <a:pt x="144" y="574"/>
                    <a:pt x="214" y="603"/>
                    <a:pt x="296" y="603"/>
                  </a:cubicBezTo>
                  <a:cubicBezTo>
                    <a:pt x="380" y="603"/>
                    <a:pt x="449" y="572"/>
                    <a:pt x="502" y="512"/>
                  </a:cubicBezTo>
                  <a:cubicBezTo>
                    <a:pt x="526" y="486"/>
                    <a:pt x="543" y="455"/>
                    <a:pt x="553" y="424"/>
                  </a:cubicBezTo>
                  <a:cubicBezTo>
                    <a:pt x="565" y="390"/>
                    <a:pt x="570" y="352"/>
                    <a:pt x="570" y="309"/>
                  </a:cubicBezTo>
                  <a:cubicBezTo>
                    <a:pt x="570" y="309"/>
                    <a:pt x="570" y="309"/>
                    <a:pt x="570" y="290"/>
                  </a:cubicBezTo>
                  <a:cubicBezTo>
                    <a:pt x="570" y="290"/>
                    <a:pt x="570" y="290"/>
                    <a:pt x="329" y="290"/>
                  </a:cubicBezTo>
                  <a:lnTo>
                    <a:pt x="329" y="37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24"/>
            <p:cNvSpPr>
              <a:spLocks noEditPoints="1"/>
            </p:cNvSpPr>
            <p:nvPr userDrawn="1"/>
          </p:nvSpPr>
          <p:spPr bwMode="auto">
            <a:xfrm>
              <a:off x="2259013" y="4716463"/>
              <a:ext cx="1239837" cy="676275"/>
            </a:xfrm>
            <a:custGeom>
              <a:avLst/>
              <a:gdLst>
                <a:gd name="T0" fmla="*/ 0 w 781"/>
                <a:gd name="T1" fmla="*/ 426 h 426"/>
                <a:gd name="T2" fmla="*/ 781 w 781"/>
                <a:gd name="T3" fmla="*/ 426 h 426"/>
                <a:gd name="T4" fmla="*/ 781 w 781"/>
                <a:gd name="T5" fmla="*/ 0 h 426"/>
                <a:gd name="T6" fmla="*/ 0 w 781"/>
                <a:gd name="T7" fmla="*/ 0 h 426"/>
                <a:gd name="T8" fmla="*/ 0 w 781"/>
                <a:gd name="T9" fmla="*/ 426 h 426"/>
                <a:gd name="T10" fmla="*/ 33 w 781"/>
                <a:gd name="T11" fmla="*/ 33 h 426"/>
                <a:gd name="T12" fmla="*/ 750 w 781"/>
                <a:gd name="T13" fmla="*/ 33 h 426"/>
                <a:gd name="T14" fmla="*/ 750 w 781"/>
                <a:gd name="T15" fmla="*/ 393 h 426"/>
                <a:gd name="T16" fmla="*/ 33 w 781"/>
                <a:gd name="T17" fmla="*/ 393 h 426"/>
                <a:gd name="T18" fmla="*/ 33 w 781"/>
                <a:gd name="T19" fmla="*/ 33 h 4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81" h="426">
                  <a:moveTo>
                    <a:pt x="0" y="426"/>
                  </a:moveTo>
                  <a:lnTo>
                    <a:pt x="781" y="426"/>
                  </a:lnTo>
                  <a:lnTo>
                    <a:pt x="781" y="0"/>
                  </a:lnTo>
                  <a:lnTo>
                    <a:pt x="0" y="0"/>
                  </a:lnTo>
                  <a:lnTo>
                    <a:pt x="0" y="426"/>
                  </a:lnTo>
                  <a:close/>
                  <a:moveTo>
                    <a:pt x="33" y="33"/>
                  </a:moveTo>
                  <a:lnTo>
                    <a:pt x="750" y="33"/>
                  </a:lnTo>
                  <a:lnTo>
                    <a:pt x="750" y="393"/>
                  </a:lnTo>
                  <a:lnTo>
                    <a:pt x="33" y="393"/>
                  </a:lnTo>
                  <a:lnTo>
                    <a:pt x="33" y="33"/>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0" name="Freeform 25"/>
            <p:cNvSpPr>
              <a:spLocks noEditPoints="1"/>
            </p:cNvSpPr>
            <p:nvPr userDrawn="1"/>
          </p:nvSpPr>
          <p:spPr bwMode="auto">
            <a:xfrm>
              <a:off x="3543300" y="5349876"/>
              <a:ext cx="23812" cy="28575"/>
            </a:xfrm>
            <a:custGeom>
              <a:avLst/>
              <a:gdLst>
                <a:gd name="T0" fmla="*/ 27 w 37"/>
                <a:gd name="T1" fmla="*/ 23 h 44"/>
                <a:gd name="T2" fmla="*/ 27 w 37"/>
                <a:gd name="T3" fmla="*/ 22 h 44"/>
                <a:gd name="T4" fmla="*/ 35 w 37"/>
                <a:gd name="T5" fmla="*/ 13 h 44"/>
                <a:gd name="T6" fmla="*/ 31 w 37"/>
                <a:gd name="T7" fmla="*/ 3 h 44"/>
                <a:gd name="T8" fmla="*/ 16 w 37"/>
                <a:gd name="T9" fmla="*/ 0 h 44"/>
                <a:gd name="T10" fmla="*/ 0 w 37"/>
                <a:gd name="T11" fmla="*/ 1 h 44"/>
                <a:gd name="T12" fmla="*/ 0 w 37"/>
                <a:gd name="T13" fmla="*/ 44 h 44"/>
                <a:gd name="T14" fmla="*/ 10 w 37"/>
                <a:gd name="T15" fmla="*/ 44 h 44"/>
                <a:gd name="T16" fmla="*/ 10 w 37"/>
                <a:gd name="T17" fmla="*/ 27 h 44"/>
                <a:gd name="T18" fmla="*/ 15 w 37"/>
                <a:gd name="T19" fmla="*/ 27 h 44"/>
                <a:gd name="T20" fmla="*/ 23 w 37"/>
                <a:gd name="T21" fmla="*/ 33 h 44"/>
                <a:gd name="T22" fmla="*/ 27 w 37"/>
                <a:gd name="T23" fmla="*/ 44 h 44"/>
                <a:gd name="T24" fmla="*/ 37 w 37"/>
                <a:gd name="T25" fmla="*/ 44 h 44"/>
                <a:gd name="T26" fmla="*/ 34 w 37"/>
                <a:gd name="T27" fmla="*/ 33 h 44"/>
                <a:gd name="T28" fmla="*/ 27 w 37"/>
                <a:gd name="T29" fmla="*/ 23 h 44"/>
                <a:gd name="T30" fmla="*/ 15 w 37"/>
                <a:gd name="T31" fmla="*/ 20 h 44"/>
                <a:gd name="T32" fmla="*/ 10 w 37"/>
                <a:gd name="T33" fmla="*/ 20 h 44"/>
                <a:gd name="T34" fmla="*/ 10 w 37"/>
                <a:gd name="T35" fmla="*/ 8 h 44"/>
                <a:gd name="T36" fmla="*/ 16 w 37"/>
                <a:gd name="T37" fmla="*/ 7 h 44"/>
                <a:gd name="T38" fmla="*/ 25 w 37"/>
                <a:gd name="T39" fmla="*/ 14 h 44"/>
                <a:gd name="T40" fmla="*/ 15 w 37"/>
                <a:gd name="T41" fmla="*/ 2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7" h="44">
                  <a:moveTo>
                    <a:pt x="27" y="23"/>
                  </a:moveTo>
                  <a:cubicBezTo>
                    <a:pt x="27" y="22"/>
                    <a:pt x="27" y="22"/>
                    <a:pt x="27" y="22"/>
                  </a:cubicBezTo>
                  <a:cubicBezTo>
                    <a:pt x="32" y="21"/>
                    <a:pt x="35" y="17"/>
                    <a:pt x="35" y="13"/>
                  </a:cubicBezTo>
                  <a:cubicBezTo>
                    <a:pt x="35" y="8"/>
                    <a:pt x="34" y="5"/>
                    <a:pt x="31" y="3"/>
                  </a:cubicBezTo>
                  <a:cubicBezTo>
                    <a:pt x="28" y="1"/>
                    <a:pt x="24" y="0"/>
                    <a:pt x="16" y="0"/>
                  </a:cubicBezTo>
                  <a:cubicBezTo>
                    <a:pt x="9" y="0"/>
                    <a:pt x="4" y="1"/>
                    <a:pt x="0" y="1"/>
                  </a:cubicBezTo>
                  <a:cubicBezTo>
                    <a:pt x="0" y="44"/>
                    <a:pt x="0" y="44"/>
                    <a:pt x="0" y="44"/>
                  </a:cubicBezTo>
                  <a:cubicBezTo>
                    <a:pt x="10" y="44"/>
                    <a:pt x="10" y="44"/>
                    <a:pt x="10" y="44"/>
                  </a:cubicBezTo>
                  <a:cubicBezTo>
                    <a:pt x="10" y="27"/>
                    <a:pt x="10" y="27"/>
                    <a:pt x="10" y="27"/>
                  </a:cubicBezTo>
                  <a:cubicBezTo>
                    <a:pt x="15" y="27"/>
                    <a:pt x="15" y="27"/>
                    <a:pt x="15" y="27"/>
                  </a:cubicBezTo>
                  <a:cubicBezTo>
                    <a:pt x="20" y="27"/>
                    <a:pt x="23" y="29"/>
                    <a:pt x="23" y="33"/>
                  </a:cubicBezTo>
                  <a:cubicBezTo>
                    <a:pt x="25" y="38"/>
                    <a:pt x="26" y="42"/>
                    <a:pt x="27" y="44"/>
                  </a:cubicBezTo>
                  <a:cubicBezTo>
                    <a:pt x="37" y="44"/>
                    <a:pt x="37" y="44"/>
                    <a:pt x="37" y="44"/>
                  </a:cubicBezTo>
                  <a:cubicBezTo>
                    <a:pt x="36" y="42"/>
                    <a:pt x="36" y="40"/>
                    <a:pt x="34" y="33"/>
                  </a:cubicBezTo>
                  <a:cubicBezTo>
                    <a:pt x="33" y="28"/>
                    <a:pt x="31" y="24"/>
                    <a:pt x="27" y="23"/>
                  </a:cubicBezTo>
                  <a:close/>
                  <a:moveTo>
                    <a:pt x="15" y="20"/>
                  </a:moveTo>
                  <a:cubicBezTo>
                    <a:pt x="10" y="20"/>
                    <a:pt x="10" y="20"/>
                    <a:pt x="10" y="20"/>
                  </a:cubicBezTo>
                  <a:cubicBezTo>
                    <a:pt x="10" y="8"/>
                    <a:pt x="10" y="8"/>
                    <a:pt x="10" y="8"/>
                  </a:cubicBezTo>
                  <a:cubicBezTo>
                    <a:pt x="11" y="7"/>
                    <a:pt x="13" y="7"/>
                    <a:pt x="16" y="7"/>
                  </a:cubicBezTo>
                  <a:cubicBezTo>
                    <a:pt x="22" y="7"/>
                    <a:pt x="25" y="10"/>
                    <a:pt x="25" y="14"/>
                  </a:cubicBezTo>
                  <a:cubicBezTo>
                    <a:pt x="25" y="18"/>
                    <a:pt x="20" y="20"/>
                    <a:pt x="15" y="20"/>
                  </a:cubicBezTo>
                  <a:close/>
                </a:path>
              </a:pathLst>
            </a:custGeom>
            <a:solidFill>
              <a:srgbClr val="1DA3D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26"/>
            <p:cNvSpPr>
              <a:spLocks noEditPoints="1"/>
            </p:cNvSpPr>
            <p:nvPr userDrawn="1"/>
          </p:nvSpPr>
          <p:spPr bwMode="auto">
            <a:xfrm>
              <a:off x="3525838" y="5335588"/>
              <a:ext cx="55562" cy="55563"/>
            </a:xfrm>
            <a:custGeom>
              <a:avLst/>
              <a:gdLst>
                <a:gd name="T0" fmla="*/ 44 w 87"/>
                <a:gd name="T1" fmla="*/ 0 h 85"/>
                <a:gd name="T2" fmla="*/ 0 w 87"/>
                <a:gd name="T3" fmla="*/ 43 h 85"/>
                <a:gd name="T4" fmla="*/ 44 w 87"/>
                <a:gd name="T5" fmla="*/ 85 h 85"/>
                <a:gd name="T6" fmla="*/ 87 w 87"/>
                <a:gd name="T7" fmla="*/ 43 h 85"/>
                <a:gd name="T8" fmla="*/ 44 w 87"/>
                <a:gd name="T9" fmla="*/ 0 h 85"/>
                <a:gd name="T10" fmla="*/ 44 w 87"/>
                <a:gd name="T11" fmla="*/ 76 h 85"/>
                <a:gd name="T12" fmla="*/ 11 w 87"/>
                <a:gd name="T13" fmla="*/ 43 h 85"/>
                <a:gd name="T14" fmla="*/ 44 w 87"/>
                <a:gd name="T15" fmla="*/ 9 h 85"/>
                <a:gd name="T16" fmla="*/ 76 w 87"/>
                <a:gd name="T17" fmla="*/ 43 h 85"/>
                <a:gd name="T18" fmla="*/ 44 w 87"/>
                <a:gd name="T19" fmla="*/ 7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7" h="85">
                  <a:moveTo>
                    <a:pt x="44" y="0"/>
                  </a:moveTo>
                  <a:cubicBezTo>
                    <a:pt x="19" y="0"/>
                    <a:pt x="0" y="19"/>
                    <a:pt x="0" y="43"/>
                  </a:cubicBezTo>
                  <a:cubicBezTo>
                    <a:pt x="0" y="67"/>
                    <a:pt x="19" y="85"/>
                    <a:pt x="44" y="85"/>
                  </a:cubicBezTo>
                  <a:cubicBezTo>
                    <a:pt x="68" y="85"/>
                    <a:pt x="87" y="67"/>
                    <a:pt x="87" y="43"/>
                  </a:cubicBezTo>
                  <a:cubicBezTo>
                    <a:pt x="87" y="19"/>
                    <a:pt x="68" y="0"/>
                    <a:pt x="44" y="0"/>
                  </a:cubicBezTo>
                  <a:close/>
                  <a:moveTo>
                    <a:pt x="44" y="76"/>
                  </a:moveTo>
                  <a:cubicBezTo>
                    <a:pt x="25" y="76"/>
                    <a:pt x="11" y="61"/>
                    <a:pt x="11" y="43"/>
                  </a:cubicBezTo>
                  <a:cubicBezTo>
                    <a:pt x="11" y="24"/>
                    <a:pt x="25" y="9"/>
                    <a:pt x="44" y="9"/>
                  </a:cubicBezTo>
                  <a:cubicBezTo>
                    <a:pt x="63" y="9"/>
                    <a:pt x="76" y="24"/>
                    <a:pt x="76" y="43"/>
                  </a:cubicBezTo>
                  <a:cubicBezTo>
                    <a:pt x="76" y="61"/>
                    <a:pt x="63" y="76"/>
                    <a:pt x="44" y="76"/>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ustDataLst>
      <p:tags r:id="rId85"/>
    </p:custDataLst>
    <p:extLst>
      <p:ext uri="{BB962C8B-B14F-4D97-AF65-F5344CB8AC3E}">
        <p14:creationId xmlns:p14="http://schemas.microsoft.com/office/powerpoint/2010/main" val="3929981210"/>
      </p:ext>
    </p:extLst>
  </p:cSld>
  <p:clrMap bg1="lt1" tx1="dk1" bg2="lt2" tx2="dk2" accent1="accent1" accent2="accent2" accent3="accent3" accent4="accent4" accent5="accent5" accent6="accent6" hlink="hlink" folHlink="folHlink"/>
  <p:sldLayoutIdLst>
    <p:sldLayoutId id="2147484120" r:id="rId1"/>
    <p:sldLayoutId id="2147484121" r:id="rId2"/>
    <p:sldLayoutId id="2147484122" r:id="rId3"/>
    <p:sldLayoutId id="2147484123" r:id="rId4"/>
    <p:sldLayoutId id="2147484124" r:id="rId5"/>
    <p:sldLayoutId id="2147484125" r:id="rId6"/>
    <p:sldLayoutId id="2147484126" r:id="rId7"/>
    <p:sldLayoutId id="2147484127" r:id="rId8"/>
    <p:sldLayoutId id="2147484128" r:id="rId9"/>
    <p:sldLayoutId id="2147484129" r:id="rId10"/>
    <p:sldLayoutId id="2147484130" r:id="rId11"/>
    <p:sldLayoutId id="2147484131" r:id="rId12"/>
    <p:sldLayoutId id="2147484132" r:id="rId13"/>
    <p:sldLayoutId id="2147484133" r:id="rId14"/>
    <p:sldLayoutId id="2147484134" r:id="rId15"/>
    <p:sldLayoutId id="2147484135" r:id="rId16"/>
    <p:sldLayoutId id="2147484136" r:id="rId17"/>
    <p:sldLayoutId id="2147484137" r:id="rId18"/>
    <p:sldLayoutId id="2147484138" r:id="rId19"/>
    <p:sldLayoutId id="2147484139" r:id="rId20"/>
    <p:sldLayoutId id="2147484140" r:id="rId21"/>
    <p:sldLayoutId id="2147484141" r:id="rId22"/>
    <p:sldLayoutId id="2147484142" r:id="rId23"/>
    <p:sldLayoutId id="2147484143" r:id="rId24"/>
    <p:sldLayoutId id="2147484144" r:id="rId25"/>
    <p:sldLayoutId id="2147484145" r:id="rId26"/>
    <p:sldLayoutId id="2147484146" r:id="rId27"/>
    <p:sldLayoutId id="2147484147" r:id="rId28"/>
    <p:sldLayoutId id="2147484148" r:id="rId29"/>
    <p:sldLayoutId id="2147484149" r:id="rId30"/>
    <p:sldLayoutId id="2147484150" r:id="rId31"/>
    <p:sldLayoutId id="2147484151" r:id="rId32"/>
    <p:sldLayoutId id="2147484152" r:id="rId33"/>
    <p:sldLayoutId id="2147484153" r:id="rId34"/>
    <p:sldLayoutId id="2147484154" r:id="rId35"/>
    <p:sldLayoutId id="2147484155" r:id="rId36"/>
    <p:sldLayoutId id="2147484156" r:id="rId37"/>
    <p:sldLayoutId id="2147484157" r:id="rId38"/>
    <p:sldLayoutId id="2147484158" r:id="rId39"/>
    <p:sldLayoutId id="2147484159" r:id="rId40"/>
    <p:sldLayoutId id="2147484160" r:id="rId41"/>
    <p:sldLayoutId id="2147484161" r:id="rId42"/>
    <p:sldLayoutId id="2147484162" r:id="rId43"/>
    <p:sldLayoutId id="2147484163" r:id="rId44"/>
    <p:sldLayoutId id="2147484164" r:id="rId45"/>
    <p:sldLayoutId id="2147484165" r:id="rId46"/>
    <p:sldLayoutId id="2147484166" r:id="rId47"/>
    <p:sldLayoutId id="2147484167" r:id="rId48"/>
    <p:sldLayoutId id="2147484168" r:id="rId49"/>
    <p:sldLayoutId id="2147484169" r:id="rId50"/>
    <p:sldLayoutId id="2147484170" r:id="rId51"/>
    <p:sldLayoutId id="2147484171" r:id="rId52"/>
    <p:sldLayoutId id="2147484172" r:id="rId53"/>
    <p:sldLayoutId id="2147484173" r:id="rId54"/>
    <p:sldLayoutId id="2147484174" r:id="rId55"/>
    <p:sldLayoutId id="2147484175" r:id="rId56"/>
    <p:sldLayoutId id="2147484176" r:id="rId57"/>
    <p:sldLayoutId id="2147484177" r:id="rId58"/>
    <p:sldLayoutId id="2147484178" r:id="rId59"/>
    <p:sldLayoutId id="2147484179" r:id="rId60"/>
    <p:sldLayoutId id="2147484180" r:id="rId61"/>
    <p:sldLayoutId id="2147484181" r:id="rId62"/>
    <p:sldLayoutId id="2147484182" r:id="rId63"/>
    <p:sldLayoutId id="2147484183" r:id="rId64"/>
    <p:sldLayoutId id="2147484184" r:id="rId65"/>
    <p:sldLayoutId id="2147484185" r:id="rId66"/>
    <p:sldLayoutId id="2147484186" r:id="rId67"/>
    <p:sldLayoutId id="2147484187" r:id="rId68"/>
    <p:sldLayoutId id="2147484188" r:id="rId69"/>
    <p:sldLayoutId id="2147484189" r:id="rId70"/>
    <p:sldLayoutId id="2147484190" r:id="rId71"/>
    <p:sldLayoutId id="2147484191" r:id="rId72"/>
    <p:sldLayoutId id="2147484192" r:id="rId73"/>
    <p:sldLayoutId id="2147484193" r:id="rId74"/>
    <p:sldLayoutId id="2147484194" r:id="rId75"/>
    <p:sldLayoutId id="2147484195" r:id="rId76"/>
    <p:sldLayoutId id="2147484196" r:id="rId77"/>
    <p:sldLayoutId id="2147484197" r:id="rId78"/>
    <p:sldLayoutId id="2147484198" r:id="rId79"/>
    <p:sldLayoutId id="2147484199" r:id="rId80"/>
    <p:sldLayoutId id="2147484200" r:id="rId81"/>
    <p:sldLayoutId id="2147484201" r:id="rId82"/>
    <p:sldLayoutId id="2147484202" r:id="rId8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p:titleStyle>
    <p:body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948">
          <p15:clr>
            <a:srgbClr val="F26B43"/>
          </p15:clr>
        </p15:guide>
        <p15:guide id="4" orient="horz" pos="3894">
          <p15:clr>
            <a:srgbClr val="F26B43"/>
          </p15:clr>
        </p15:guide>
        <p15:guide id="5" pos="3840">
          <p15:clr>
            <a:srgbClr val="F26B43"/>
          </p15:clr>
        </p15:guide>
        <p15:guide id="6" pos="7392">
          <p15:clr>
            <a:srgbClr val="F26B43"/>
          </p15:clr>
        </p15:guide>
        <p15:guide id="7" pos="4032">
          <p15:clr>
            <a:srgbClr val="F26B43"/>
          </p15:clr>
        </p15:guide>
        <p15:guide id="8" pos="288">
          <p15:clr>
            <a:srgbClr val="F26B43"/>
          </p15:clr>
        </p15:guide>
        <p15:guide id="9" pos="364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255.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8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p:cNvSpPr>
            <a:spLocks noGrp="1"/>
          </p:cNvSpPr>
          <p:nvPr>
            <p:ph type="ctrTitle"/>
          </p:nvPr>
        </p:nvSpPr>
        <p:spPr>
          <a:xfrm>
            <a:off x="398208" y="4054311"/>
            <a:ext cx="5638800" cy="384524"/>
          </a:xfrm>
        </p:spPr>
        <p:txBody>
          <a:bodyPr/>
          <a:lstStyle/>
          <a:p>
            <a:r>
              <a:rPr lang="en-IN" sz="2400" b="1" dirty="0">
                <a:solidFill>
                  <a:srgbClr val="002060"/>
                </a:solidFill>
              </a:rPr>
              <a:t>NFR Details</a:t>
            </a:r>
          </a:p>
        </p:txBody>
      </p:sp>
      <p:sp>
        <p:nvSpPr>
          <p:cNvPr id="12" name="TextBox 11"/>
          <p:cNvSpPr txBox="1"/>
          <p:nvPr/>
        </p:nvSpPr>
        <p:spPr>
          <a:xfrm>
            <a:off x="7288529" y="4146860"/>
            <a:ext cx="712053" cy="400110"/>
          </a:xfrm>
          <a:prstGeom prst="rect">
            <a:avLst/>
          </a:prstGeom>
          <a:noFill/>
        </p:spPr>
        <p:txBody>
          <a:bodyPr wrap="none" rtlCol="0">
            <a:spAutoFit/>
          </a:bodyPr>
          <a:lstStyle/>
          <a:p>
            <a:pPr algn="ctr"/>
            <a:r>
              <a:rPr lang="en-US" sz="2000">
                <a:solidFill>
                  <a:schemeClr val="bg1"/>
                </a:solidFill>
              </a:rPr>
              <a:t>FPO</a:t>
            </a:r>
          </a:p>
        </p:txBody>
      </p:sp>
      <p:sp>
        <p:nvSpPr>
          <p:cNvPr id="16" name="TextBox 15"/>
          <p:cNvSpPr txBox="1"/>
          <p:nvPr/>
        </p:nvSpPr>
        <p:spPr>
          <a:xfrm>
            <a:off x="7288529" y="5105400"/>
            <a:ext cx="712053" cy="400110"/>
          </a:xfrm>
          <a:prstGeom prst="rect">
            <a:avLst/>
          </a:prstGeom>
          <a:noFill/>
        </p:spPr>
        <p:txBody>
          <a:bodyPr wrap="none" rtlCol="0">
            <a:spAutoFit/>
          </a:bodyPr>
          <a:lstStyle/>
          <a:p>
            <a:pPr algn="ctr"/>
            <a:r>
              <a:rPr lang="en-US" sz="2000" dirty="0">
                <a:solidFill>
                  <a:schemeClr val="bg1"/>
                </a:solidFill>
              </a:rPr>
              <a:t>FPO</a:t>
            </a:r>
          </a:p>
        </p:txBody>
      </p:sp>
      <p:pic>
        <p:nvPicPr>
          <p:cNvPr id="15" name="Picture Placeholder 9"/>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t="48" b="48"/>
          <a:stretch/>
        </p:blipFill>
        <p:spPr>
          <a:xfrm>
            <a:off x="0" y="-41204"/>
            <a:ext cx="12192000" cy="2752344"/>
          </a:xfrm>
        </p:spPr>
      </p:pic>
      <p:pic>
        <p:nvPicPr>
          <p:cNvPr id="3" name="Picture 2">
            <a:extLst>
              <a:ext uri="{FF2B5EF4-FFF2-40B4-BE49-F238E27FC236}">
                <a16:creationId xmlns:a16="http://schemas.microsoft.com/office/drawing/2014/main" id="{28B73946-1347-45C1-BA28-5C06D0AEB274}"/>
              </a:ext>
            </a:extLst>
          </p:cNvPr>
          <p:cNvPicPr>
            <a:picLocks noChangeAspect="1"/>
          </p:cNvPicPr>
          <p:nvPr/>
        </p:nvPicPr>
        <p:blipFill>
          <a:blip r:embed="rId4"/>
          <a:stretch>
            <a:fillRect/>
          </a:stretch>
        </p:blipFill>
        <p:spPr>
          <a:xfrm>
            <a:off x="421573" y="3235761"/>
            <a:ext cx="996410" cy="542120"/>
          </a:xfrm>
          <a:prstGeom prst="rect">
            <a:avLst/>
          </a:prstGeom>
        </p:spPr>
      </p:pic>
    </p:spTree>
    <p:custDataLst>
      <p:tags r:id="rId1"/>
    </p:custDataLst>
    <p:extLst>
      <p:ext uri="{BB962C8B-B14F-4D97-AF65-F5344CB8AC3E}">
        <p14:creationId xmlns:p14="http://schemas.microsoft.com/office/powerpoint/2010/main" val="3010708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p:cNvSpPr>
            <a:spLocks noGrp="1"/>
          </p:cNvSpPr>
          <p:nvPr>
            <p:ph type="title"/>
          </p:nvPr>
        </p:nvSpPr>
        <p:spPr>
          <a:xfrm>
            <a:off x="609600" y="274638"/>
            <a:ext cx="10972800" cy="474662"/>
          </a:xfrm>
        </p:spPr>
        <p:txBody>
          <a:bodyPr/>
          <a:lstStyle/>
          <a:p>
            <a:r>
              <a:rPr lang="en-US" b="1" dirty="0">
                <a:solidFill>
                  <a:srgbClr val="00B0F0"/>
                </a:solidFill>
              </a:rPr>
              <a:t>Performance Test NFR Questionaries</a:t>
            </a:r>
          </a:p>
        </p:txBody>
      </p:sp>
      <p:pic>
        <p:nvPicPr>
          <p:cNvPr id="41" name="Picture 4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165471" y="6046193"/>
            <a:ext cx="634641" cy="671148"/>
          </a:xfrm>
          <a:prstGeom prst="rect">
            <a:avLst/>
          </a:prstGeom>
        </p:spPr>
      </p:pic>
      <p:sp>
        <p:nvSpPr>
          <p:cNvPr id="45" name="Text Placeholder 2">
            <a:extLst>
              <a:ext uri="{FF2B5EF4-FFF2-40B4-BE49-F238E27FC236}">
                <a16:creationId xmlns:a16="http://schemas.microsoft.com/office/drawing/2014/main" id="{DD1C8AC4-1D65-4C0B-8A9B-FE772C9CE1C4}"/>
              </a:ext>
            </a:extLst>
          </p:cNvPr>
          <p:cNvSpPr txBox="1">
            <a:spLocks/>
          </p:cNvSpPr>
          <p:nvPr/>
        </p:nvSpPr>
        <p:spPr>
          <a:xfrm>
            <a:off x="492968" y="902702"/>
            <a:ext cx="2979102" cy="377190"/>
          </a:xfrm>
          <a:prstGeom prst="rect">
            <a:avLst/>
          </a:prstGeom>
          <a:solidFill>
            <a:srgbClr val="00B0F0"/>
          </a:solidFill>
        </p:spPr>
        <p:txBody>
          <a:bodyPr anchor="ctr"/>
          <a:lstStyle>
            <a:defPPr>
              <a:defRPr lang="en-US"/>
            </a:defPPr>
            <a:lvl1pPr indent="0">
              <a:lnSpc>
                <a:spcPct val="100000"/>
              </a:lnSpc>
              <a:spcBef>
                <a:spcPts val="1000"/>
              </a:spcBef>
              <a:buFont typeface="Wingdings" panose="05000000000000000000" pitchFamily="2" charset="2"/>
              <a:buNone/>
              <a:defRPr sz="1400" baseline="0">
                <a:solidFill>
                  <a:schemeClr val="bg2"/>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b="1" dirty="0"/>
              <a:t>APPLICATION OVERVIEW</a:t>
            </a:r>
            <a:endParaRPr lang="en-US" b="1" dirty="0"/>
          </a:p>
        </p:txBody>
      </p:sp>
      <p:sp>
        <p:nvSpPr>
          <p:cNvPr id="46" name="Text Placeholder 2">
            <a:extLst>
              <a:ext uri="{FF2B5EF4-FFF2-40B4-BE49-F238E27FC236}">
                <a16:creationId xmlns:a16="http://schemas.microsoft.com/office/drawing/2014/main" id="{67BE689B-9CBE-430A-AD83-7500FF648538}"/>
              </a:ext>
            </a:extLst>
          </p:cNvPr>
          <p:cNvSpPr txBox="1">
            <a:spLocks/>
          </p:cNvSpPr>
          <p:nvPr/>
        </p:nvSpPr>
        <p:spPr>
          <a:xfrm>
            <a:off x="492968" y="3097793"/>
            <a:ext cx="2979102" cy="377190"/>
          </a:xfrm>
          <a:prstGeom prst="rect">
            <a:avLst/>
          </a:prstGeom>
          <a:solidFill>
            <a:srgbClr val="00B0F0"/>
          </a:solidFill>
        </p:spPr>
        <p:txBody>
          <a:bodyPr anchor="ct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solidFill>
              </a:rPr>
              <a:t>APPLICATION DETAILS</a:t>
            </a:r>
          </a:p>
        </p:txBody>
      </p:sp>
      <p:sp>
        <p:nvSpPr>
          <p:cNvPr id="2" name="TextBox 1">
            <a:extLst>
              <a:ext uri="{FF2B5EF4-FFF2-40B4-BE49-F238E27FC236}">
                <a16:creationId xmlns:a16="http://schemas.microsoft.com/office/drawing/2014/main" id="{9BFDEA98-B6BC-A667-F68B-1EC89BA0BB80}"/>
              </a:ext>
            </a:extLst>
          </p:cNvPr>
          <p:cNvSpPr txBox="1"/>
          <p:nvPr/>
        </p:nvSpPr>
        <p:spPr>
          <a:xfrm>
            <a:off x="492968" y="1448944"/>
            <a:ext cx="10161211" cy="1561005"/>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Provide the application background related and architecture documents (handbook/runbook).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PT team requires walkthrough/overview about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is the timeline and go live date for this project/application.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Is this application being Newly Developed or an Existing application. If it is existing one, could you please share previous PT details and scripts.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1">
            <a:extLst>
              <a:ext uri="{FF2B5EF4-FFF2-40B4-BE49-F238E27FC236}">
                <a16:creationId xmlns:a16="http://schemas.microsoft.com/office/drawing/2014/main" id="{FDF25348-6A74-79E8-8796-C7C2293CFCCC}"/>
              </a:ext>
            </a:extLst>
          </p:cNvPr>
          <p:cNvSpPr>
            <a:spLocks noChangeArrowheads="1"/>
          </p:cNvSpPr>
          <p:nvPr/>
        </p:nvSpPr>
        <p:spPr bwMode="auto">
          <a:xfrm>
            <a:off x="492968" y="3540541"/>
            <a:ext cx="10545855" cy="2153731"/>
          </a:xfrm>
          <a:prstGeom prst="rect">
            <a:avLst/>
          </a:prstGeom>
          <a:noFill/>
        </p:spPr>
        <p:txBody>
          <a:bodyPr wrap="square" rtlCol="0">
            <a:spAutoFit/>
          </a:bodyPr>
          <a:lstStyle/>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Application type:  standalone or dependent application / any third-party vendors are involved.</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Provide details on Test URL and Test user accounts, Citrix connections, etc.</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Does application allow multiple Logins with same credentials?</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Any pre-requirements are needed to access the application like installing software/certificates, raising request tickets/approvals, etc.</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Provide the environment details where the application needs to be performance tested and its capacity when compared with production/PT environment capacity % compared to Production.</a:t>
            </a:r>
          </a:p>
        </p:txBody>
      </p:sp>
    </p:spTree>
    <p:extLst>
      <p:ext uri="{BB962C8B-B14F-4D97-AF65-F5344CB8AC3E}">
        <p14:creationId xmlns:p14="http://schemas.microsoft.com/office/powerpoint/2010/main" val="489024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274B8-B0E3-218F-3D49-C78F0E764268}"/>
              </a:ext>
            </a:extLst>
          </p:cNvPr>
          <p:cNvSpPr>
            <a:spLocks noGrp="1"/>
          </p:cNvSpPr>
          <p:nvPr>
            <p:ph idx="1"/>
          </p:nvPr>
        </p:nvSpPr>
        <p:spPr>
          <a:xfrm>
            <a:off x="443946" y="1207837"/>
            <a:ext cx="11277600" cy="1194334"/>
          </a:xfrm>
        </p:spPr>
        <p:txBody>
          <a:bodyPr/>
          <a:lstStyle/>
          <a:p>
            <a:pPr marL="0" indent="0">
              <a:lnSpc>
                <a:spcPct val="107000"/>
              </a:lnSpc>
              <a:buNone/>
            </a:pPr>
            <a:r>
              <a:rPr lang="en-US" altLang="en-US" dirty="0">
                <a:latin typeface="Calibri" panose="020F0502020204030204" pitchFamily="34" charset="0"/>
                <a:ea typeface="Calibri" panose="020F0502020204030204" pitchFamily="34" charset="0"/>
                <a:cs typeface="Times New Roman" panose="02020603050405020304" pitchFamily="18" charset="0"/>
              </a:rPr>
              <a:t>6.   Please share below configuration details(hardware &amp; software specifications) for both production and the PT test environment (UAT/Model).</a:t>
            </a:r>
          </a:p>
          <a:p>
            <a:pPr marL="0" indent="0">
              <a:lnSpc>
                <a:spcPct val="107000"/>
              </a:lnSpc>
              <a:buNone/>
            </a:pPr>
            <a:r>
              <a:rPr lang="en-US" altLang="en-US" dirty="0">
                <a:latin typeface="Calibri" panose="020F0502020204030204" pitchFamily="34" charset="0"/>
                <a:ea typeface="Calibri" panose="020F0502020204030204" pitchFamily="34" charset="0"/>
                <a:cs typeface="Times New Roman" panose="02020603050405020304" pitchFamily="18" charset="0"/>
              </a:rPr>
              <a:t>7.   For PT has separate environment or shared environment? when environment is available for PT is there any specific window?</a:t>
            </a:r>
          </a:p>
          <a:p>
            <a:endParaRPr lang="en-US" dirty="0"/>
          </a:p>
        </p:txBody>
      </p:sp>
      <p:sp>
        <p:nvSpPr>
          <p:cNvPr id="4" name="Text Placeholder 2">
            <a:extLst>
              <a:ext uri="{FF2B5EF4-FFF2-40B4-BE49-F238E27FC236}">
                <a16:creationId xmlns:a16="http://schemas.microsoft.com/office/drawing/2014/main" id="{31278F47-71CA-F832-DB97-4164513F57CB}"/>
              </a:ext>
            </a:extLst>
          </p:cNvPr>
          <p:cNvSpPr txBox="1">
            <a:spLocks/>
          </p:cNvSpPr>
          <p:nvPr/>
        </p:nvSpPr>
        <p:spPr>
          <a:xfrm>
            <a:off x="443946" y="751450"/>
            <a:ext cx="2979102" cy="377190"/>
          </a:xfrm>
          <a:prstGeom prst="rect">
            <a:avLst/>
          </a:prstGeom>
          <a:solidFill>
            <a:srgbClr val="00B0F0"/>
          </a:solidFill>
        </p:spPr>
        <p:txBody>
          <a:bodyPr anchor="ct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solidFill>
              </a:rPr>
              <a:t>APPLICATION DETAILS</a:t>
            </a:r>
          </a:p>
        </p:txBody>
      </p:sp>
      <p:sp>
        <p:nvSpPr>
          <p:cNvPr id="5" name="Title 1">
            <a:extLst>
              <a:ext uri="{FF2B5EF4-FFF2-40B4-BE49-F238E27FC236}">
                <a16:creationId xmlns:a16="http://schemas.microsoft.com/office/drawing/2014/main" id="{D91D41BD-7D0F-AF8D-D48D-FC15888D11E7}"/>
              </a:ext>
            </a:extLst>
          </p:cNvPr>
          <p:cNvSpPr>
            <a:spLocks noGrp="1"/>
          </p:cNvSpPr>
          <p:nvPr>
            <p:ph type="title"/>
          </p:nvPr>
        </p:nvSpPr>
        <p:spPr>
          <a:xfrm>
            <a:off x="457200" y="252525"/>
            <a:ext cx="10972800" cy="474662"/>
          </a:xfrm>
        </p:spPr>
        <p:txBody>
          <a:bodyPr/>
          <a:lstStyle/>
          <a:p>
            <a:r>
              <a:rPr lang="en-US" b="1" dirty="0">
                <a:solidFill>
                  <a:srgbClr val="00B0F0"/>
                </a:solidFill>
              </a:rPr>
              <a:t>Performance Test NFR Questionaries</a:t>
            </a:r>
          </a:p>
        </p:txBody>
      </p:sp>
      <p:graphicFrame>
        <p:nvGraphicFramePr>
          <p:cNvPr id="6" name="Table 5">
            <a:extLst>
              <a:ext uri="{FF2B5EF4-FFF2-40B4-BE49-F238E27FC236}">
                <a16:creationId xmlns:a16="http://schemas.microsoft.com/office/drawing/2014/main" id="{0C21B734-20DF-9528-BDB6-B17A0DC5D9B9}"/>
              </a:ext>
            </a:extLst>
          </p:cNvPr>
          <p:cNvGraphicFramePr>
            <a:graphicFrameLocks noGrp="1"/>
          </p:cNvGraphicFramePr>
          <p:nvPr>
            <p:extLst>
              <p:ext uri="{D42A27DB-BD31-4B8C-83A1-F6EECF244321}">
                <p14:modId xmlns:p14="http://schemas.microsoft.com/office/powerpoint/2010/main" val="758649448"/>
              </p:ext>
            </p:extLst>
          </p:nvPr>
        </p:nvGraphicFramePr>
        <p:xfrm>
          <a:off x="397564" y="2375982"/>
          <a:ext cx="10230680" cy="1723003"/>
        </p:xfrm>
        <a:graphic>
          <a:graphicData uri="http://schemas.openxmlformats.org/drawingml/2006/table">
            <a:tbl>
              <a:tblPr firstRow="1" firstCol="1" bandRow="1">
                <a:tableStyleId>{5C22544A-7EE6-4342-B048-85BDC9FD1C3A}</a:tableStyleId>
              </a:tblPr>
              <a:tblGrid>
                <a:gridCol w="962291">
                  <a:extLst>
                    <a:ext uri="{9D8B030D-6E8A-4147-A177-3AD203B41FA5}">
                      <a16:colId xmlns:a16="http://schemas.microsoft.com/office/drawing/2014/main" val="2153714145"/>
                    </a:ext>
                  </a:extLst>
                </a:gridCol>
                <a:gridCol w="828359">
                  <a:extLst>
                    <a:ext uri="{9D8B030D-6E8A-4147-A177-3AD203B41FA5}">
                      <a16:colId xmlns:a16="http://schemas.microsoft.com/office/drawing/2014/main" val="3467230910"/>
                    </a:ext>
                  </a:extLst>
                </a:gridCol>
                <a:gridCol w="1140120">
                  <a:extLst>
                    <a:ext uri="{9D8B030D-6E8A-4147-A177-3AD203B41FA5}">
                      <a16:colId xmlns:a16="http://schemas.microsoft.com/office/drawing/2014/main" val="4252128839"/>
                    </a:ext>
                  </a:extLst>
                </a:gridCol>
                <a:gridCol w="873378">
                  <a:extLst>
                    <a:ext uri="{9D8B030D-6E8A-4147-A177-3AD203B41FA5}">
                      <a16:colId xmlns:a16="http://schemas.microsoft.com/office/drawing/2014/main" val="1521449418"/>
                    </a:ext>
                  </a:extLst>
                </a:gridCol>
                <a:gridCol w="679794">
                  <a:extLst>
                    <a:ext uri="{9D8B030D-6E8A-4147-A177-3AD203B41FA5}">
                      <a16:colId xmlns:a16="http://schemas.microsoft.com/office/drawing/2014/main" val="217392322"/>
                    </a:ext>
                  </a:extLst>
                </a:gridCol>
                <a:gridCol w="1437248">
                  <a:extLst>
                    <a:ext uri="{9D8B030D-6E8A-4147-A177-3AD203B41FA5}">
                      <a16:colId xmlns:a16="http://schemas.microsoft.com/office/drawing/2014/main" val="3817207123"/>
                    </a:ext>
                  </a:extLst>
                </a:gridCol>
                <a:gridCol w="1042201">
                  <a:extLst>
                    <a:ext uri="{9D8B030D-6E8A-4147-A177-3AD203B41FA5}">
                      <a16:colId xmlns:a16="http://schemas.microsoft.com/office/drawing/2014/main" val="57084590"/>
                    </a:ext>
                  </a:extLst>
                </a:gridCol>
                <a:gridCol w="836237">
                  <a:extLst>
                    <a:ext uri="{9D8B030D-6E8A-4147-A177-3AD203B41FA5}">
                      <a16:colId xmlns:a16="http://schemas.microsoft.com/office/drawing/2014/main" val="3170393781"/>
                    </a:ext>
                  </a:extLst>
                </a:gridCol>
                <a:gridCol w="2431052">
                  <a:extLst>
                    <a:ext uri="{9D8B030D-6E8A-4147-A177-3AD203B41FA5}">
                      <a16:colId xmlns:a16="http://schemas.microsoft.com/office/drawing/2014/main" val="4114566644"/>
                    </a:ext>
                  </a:extLst>
                </a:gridCol>
              </a:tblGrid>
              <a:tr h="934998">
                <a:tc>
                  <a:txBody>
                    <a:bodyPr/>
                    <a:lstStyle/>
                    <a:p>
                      <a:pPr marL="0" marR="0" algn="ctr">
                        <a:lnSpc>
                          <a:spcPct val="107000"/>
                        </a:lnSpc>
                        <a:spcBef>
                          <a:spcPts val="0"/>
                        </a:spcBef>
                        <a:spcAft>
                          <a:spcPts val="0"/>
                        </a:spcAft>
                      </a:pPr>
                      <a:r>
                        <a:rPr lang="en-US" sz="1200" dirty="0">
                          <a:effectLst/>
                        </a:rPr>
                        <a:t>Server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Region</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 of Servers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Host Name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CPU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Memory (RAM MB)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Operating System</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                                                                  Load Balancer</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dirty="0">
                          <a:effectLst/>
                        </a:rPr>
                        <a:t>Any other key config details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77517041"/>
                  </a:ext>
                </a:extLst>
              </a:tr>
              <a:tr h="301070">
                <a:tc>
                  <a:txBody>
                    <a:bodyPr/>
                    <a:lstStyle/>
                    <a:p>
                      <a:pPr marL="0" marR="0" algn="ctr">
                        <a:lnSpc>
                          <a:spcPct val="107000"/>
                        </a:lnSpc>
                        <a:spcBef>
                          <a:spcPts val="0"/>
                        </a:spcBef>
                        <a:spcAft>
                          <a:spcPts val="0"/>
                        </a:spcAft>
                      </a:pPr>
                      <a:r>
                        <a:rPr lang="en-US" sz="1200">
                          <a:effectLst/>
                        </a:rPr>
                        <a:t>WEB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0376992"/>
                  </a:ext>
                </a:extLst>
              </a:tr>
              <a:tr h="301070">
                <a:tc>
                  <a:txBody>
                    <a:bodyPr/>
                    <a:lstStyle/>
                    <a:p>
                      <a:pPr marL="0" marR="0" algn="ctr">
                        <a:lnSpc>
                          <a:spcPct val="107000"/>
                        </a:lnSpc>
                        <a:spcBef>
                          <a:spcPts val="0"/>
                        </a:spcBef>
                        <a:spcAft>
                          <a:spcPts val="0"/>
                        </a:spcAft>
                      </a:pPr>
                      <a:r>
                        <a:rPr lang="en-US" sz="1200">
                          <a:effectLst/>
                        </a:rPr>
                        <a:t>App</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40814589"/>
                  </a:ext>
                </a:extLst>
              </a:tr>
              <a:tr h="0">
                <a:tc>
                  <a:txBody>
                    <a:bodyPr/>
                    <a:lstStyle/>
                    <a:p>
                      <a:pPr marL="0" marR="0" algn="ctr">
                        <a:lnSpc>
                          <a:spcPct val="107000"/>
                        </a:lnSpc>
                        <a:spcBef>
                          <a:spcPts val="0"/>
                        </a:spcBef>
                        <a:spcAft>
                          <a:spcPts val="0"/>
                        </a:spcAft>
                      </a:pPr>
                      <a:r>
                        <a:rPr lang="en-US" sz="1200">
                          <a:effectLst/>
                        </a:rPr>
                        <a:t>DB</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91121568"/>
                  </a:ext>
                </a:extLst>
              </a:tr>
            </a:tbl>
          </a:graphicData>
        </a:graphic>
      </p:graphicFrame>
      <p:sp>
        <p:nvSpPr>
          <p:cNvPr id="7" name="Text Placeholder 2">
            <a:extLst>
              <a:ext uri="{FF2B5EF4-FFF2-40B4-BE49-F238E27FC236}">
                <a16:creationId xmlns:a16="http://schemas.microsoft.com/office/drawing/2014/main" id="{CA253997-09D3-E844-F1EE-0AEFCB2B7A06}"/>
              </a:ext>
            </a:extLst>
          </p:cNvPr>
          <p:cNvSpPr txBox="1">
            <a:spLocks/>
          </p:cNvSpPr>
          <p:nvPr/>
        </p:nvSpPr>
        <p:spPr>
          <a:xfrm>
            <a:off x="397564" y="4293423"/>
            <a:ext cx="2979102" cy="377190"/>
          </a:xfrm>
          <a:prstGeom prst="rect">
            <a:avLst/>
          </a:prstGeom>
          <a:solidFill>
            <a:srgbClr val="00B0F0"/>
          </a:solidFill>
        </p:spPr>
        <p:txBody>
          <a:bodyPr anchor="ctr"/>
          <a:lstStyle>
            <a:defPPr>
              <a:defRPr lang="en-US"/>
            </a:defPPr>
            <a:lvl1pPr indent="0">
              <a:lnSpc>
                <a:spcPct val="100000"/>
              </a:lnSpc>
              <a:spcBef>
                <a:spcPts val="1000"/>
              </a:spcBef>
              <a:buFont typeface="Wingdings" panose="05000000000000000000" pitchFamily="2" charset="2"/>
              <a:buNone/>
              <a:defRPr sz="1400" b="1" baseline="0">
                <a:solidFill>
                  <a:schemeClr val="bg2"/>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E2E Flows</a:t>
            </a:r>
            <a:endParaRPr lang="en-US" dirty="0"/>
          </a:p>
        </p:txBody>
      </p:sp>
      <p:sp>
        <p:nvSpPr>
          <p:cNvPr id="8" name="TextBox 7">
            <a:extLst>
              <a:ext uri="{FF2B5EF4-FFF2-40B4-BE49-F238E27FC236}">
                <a16:creationId xmlns:a16="http://schemas.microsoft.com/office/drawing/2014/main" id="{378473F0-0C56-8C0A-FFE3-63F81201ACE3}"/>
              </a:ext>
            </a:extLst>
          </p:cNvPr>
          <p:cNvSpPr txBox="1"/>
          <p:nvPr/>
        </p:nvSpPr>
        <p:spPr>
          <a:xfrm>
            <a:off x="397564" y="4749846"/>
            <a:ext cx="10747513" cy="968278"/>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What are the PT </a:t>
            </a:r>
            <a:r>
              <a:rPr lang="en-IN" sz="1800" b="1" dirty="0">
                <a:effectLst/>
                <a:latin typeface="Calibri" panose="020F0502020204030204" pitchFamily="34" charset="0"/>
                <a:ea typeface="Calibri" panose="020F0502020204030204" pitchFamily="34" charset="0"/>
                <a:cs typeface="Times New Roman" panose="02020603050405020304" pitchFamily="18" charset="0"/>
              </a:rPr>
              <a:t>In-scope</a:t>
            </a:r>
            <a:r>
              <a:rPr lang="en-IN" sz="1800" dirty="0">
                <a:effectLst/>
                <a:latin typeface="Calibri" panose="020F0502020204030204" pitchFamily="34" charset="0"/>
                <a:ea typeface="Calibri" panose="020F0502020204030204" pitchFamily="34" charset="0"/>
                <a:cs typeface="Times New Roman" panose="02020603050405020304" pitchFamily="18" charset="0"/>
              </a:rPr>
              <a:t> (Navigation flows)E2E critical business flows for the application.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Does the application require test data to be created prior to testing? Can same test data be reused or is it exhaustive? Provide details on test data strategy.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78963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9274B8-B0E3-218F-3D49-C78F0E764268}"/>
              </a:ext>
            </a:extLst>
          </p:cNvPr>
          <p:cNvSpPr>
            <a:spLocks noGrp="1"/>
          </p:cNvSpPr>
          <p:nvPr>
            <p:ph idx="1"/>
          </p:nvPr>
        </p:nvSpPr>
        <p:spPr>
          <a:xfrm>
            <a:off x="443946" y="1207837"/>
            <a:ext cx="11277600" cy="1734146"/>
          </a:xfrm>
        </p:spPr>
        <p:txBody>
          <a:bodyPr/>
          <a:lstStyle/>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What are the total concurrent users/Expected Peak concurrent users on this application and users’ distribution across each business flows.</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What is the total ACTIVE user population on this application on the current production? [based on this and Test environment capacity, calculate the user load]</a:t>
            </a:r>
          </a:p>
          <a:p>
            <a:pPr marL="342900" indent="-342900">
              <a:lnSpc>
                <a:spcPct val="107000"/>
              </a:lnSpc>
              <a:buFont typeface="+mj-lt"/>
              <a:buAutoNum type="arabicPeriod"/>
            </a:pPr>
            <a:r>
              <a:rPr lang="en-US" altLang="en-US" dirty="0">
                <a:latin typeface="Calibri" panose="020F0502020204030204" pitchFamily="34" charset="0"/>
                <a:ea typeface="Calibri" panose="020F0502020204030204" pitchFamily="34" charset="0"/>
                <a:cs typeface="Times New Roman" panose="02020603050405020304" pitchFamily="18" charset="0"/>
              </a:rPr>
              <a:t>Provide the expected response time (SLA) and volume per hour (TPH) for each business transaction flow.</a:t>
            </a:r>
          </a:p>
          <a:p>
            <a:endParaRPr lang="en-US" dirty="0"/>
          </a:p>
        </p:txBody>
      </p:sp>
      <p:sp>
        <p:nvSpPr>
          <p:cNvPr id="4" name="Text Placeholder 2">
            <a:extLst>
              <a:ext uri="{FF2B5EF4-FFF2-40B4-BE49-F238E27FC236}">
                <a16:creationId xmlns:a16="http://schemas.microsoft.com/office/drawing/2014/main" id="{31278F47-71CA-F832-DB97-4164513F57CB}"/>
              </a:ext>
            </a:extLst>
          </p:cNvPr>
          <p:cNvSpPr txBox="1">
            <a:spLocks/>
          </p:cNvSpPr>
          <p:nvPr/>
        </p:nvSpPr>
        <p:spPr>
          <a:xfrm>
            <a:off x="443946" y="751450"/>
            <a:ext cx="2979102" cy="377190"/>
          </a:xfrm>
          <a:prstGeom prst="rect">
            <a:avLst/>
          </a:prstGeom>
          <a:solidFill>
            <a:srgbClr val="00B0F0"/>
          </a:solidFill>
        </p:spPr>
        <p:txBody>
          <a:bodyPr anchor="ct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b="1" dirty="0">
                <a:solidFill>
                  <a:schemeClr val="bg2"/>
                </a:solidFill>
              </a:rPr>
              <a:t>WORKLOAD MODEL</a:t>
            </a:r>
          </a:p>
        </p:txBody>
      </p:sp>
      <p:sp>
        <p:nvSpPr>
          <p:cNvPr id="5" name="Title 1">
            <a:extLst>
              <a:ext uri="{FF2B5EF4-FFF2-40B4-BE49-F238E27FC236}">
                <a16:creationId xmlns:a16="http://schemas.microsoft.com/office/drawing/2014/main" id="{D91D41BD-7D0F-AF8D-D48D-FC15888D11E7}"/>
              </a:ext>
            </a:extLst>
          </p:cNvPr>
          <p:cNvSpPr>
            <a:spLocks noGrp="1"/>
          </p:cNvSpPr>
          <p:nvPr>
            <p:ph type="title"/>
          </p:nvPr>
        </p:nvSpPr>
        <p:spPr>
          <a:xfrm>
            <a:off x="457200" y="252525"/>
            <a:ext cx="10972800" cy="474662"/>
          </a:xfrm>
        </p:spPr>
        <p:txBody>
          <a:bodyPr/>
          <a:lstStyle/>
          <a:p>
            <a:r>
              <a:rPr lang="en-US" b="1" dirty="0">
                <a:solidFill>
                  <a:srgbClr val="00B0F0"/>
                </a:solidFill>
              </a:rPr>
              <a:t>Performance Test NFR Questionaries</a:t>
            </a:r>
          </a:p>
        </p:txBody>
      </p:sp>
      <p:sp>
        <p:nvSpPr>
          <p:cNvPr id="7" name="Text Placeholder 2">
            <a:extLst>
              <a:ext uri="{FF2B5EF4-FFF2-40B4-BE49-F238E27FC236}">
                <a16:creationId xmlns:a16="http://schemas.microsoft.com/office/drawing/2014/main" id="{CA253997-09D3-E844-F1EE-0AEFCB2B7A06}"/>
              </a:ext>
            </a:extLst>
          </p:cNvPr>
          <p:cNvSpPr txBox="1">
            <a:spLocks/>
          </p:cNvSpPr>
          <p:nvPr/>
        </p:nvSpPr>
        <p:spPr>
          <a:xfrm>
            <a:off x="397564" y="4293423"/>
            <a:ext cx="2979102" cy="377190"/>
          </a:xfrm>
          <a:prstGeom prst="rect">
            <a:avLst/>
          </a:prstGeom>
          <a:solidFill>
            <a:srgbClr val="00B0F0"/>
          </a:solidFill>
        </p:spPr>
        <p:txBody>
          <a:bodyPr anchor="ctr"/>
          <a:lstStyle>
            <a:defPPr>
              <a:defRPr lang="en-US"/>
            </a:defPPr>
            <a:lvl1pPr indent="0">
              <a:lnSpc>
                <a:spcPct val="100000"/>
              </a:lnSpc>
              <a:spcBef>
                <a:spcPts val="1000"/>
              </a:spcBef>
              <a:buFont typeface="Wingdings" panose="05000000000000000000" pitchFamily="2" charset="2"/>
              <a:buNone/>
              <a:defRPr sz="1400" b="1" baseline="0">
                <a:solidFill>
                  <a:schemeClr val="bg2"/>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dirty="0"/>
              <a:t>MONITORING DETAILS</a:t>
            </a:r>
            <a:endParaRPr lang="en-US" dirty="0"/>
          </a:p>
        </p:txBody>
      </p:sp>
      <p:sp>
        <p:nvSpPr>
          <p:cNvPr id="8" name="TextBox 7">
            <a:extLst>
              <a:ext uri="{FF2B5EF4-FFF2-40B4-BE49-F238E27FC236}">
                <a16:creationId xmlns:a16="http://schemas.microsoft.com/office/drawing/2014/main" id="{378473F0-0C56-8C0A-FFE3-63F81201ACE3}"/>
              </a:ext>
            </a:extLst>
          </p:cNvPr>
          <p:cNvSpPr txBox="1"/>
          <p:nvPr/>
        </p:nvSpPr>
        <p:spPr>
          <a:xfrm>
            <a:off x="397564" y="4749846"/>
            <a:ext cx="10747513" cy="1264642"/>
          </a:xfrm>
          <a:prstGeom prst="rect">
            <a:avLst/>
          </a:prstGeom>
          <a:noFill/>
        </p:spPr>
        <p:txBody>
          <a:bodyPr wrap="square" rtlCol="0">
            <a:spAutoFit/>
          </a:bodyPr>
          <a:lstStyle/>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Any monitoring tools are available for PT team to monitor servers, if yes which one and please provide access. if severs needs to be monitor during test executions then please install monitoring tool software in servers and provide access to us to monitor.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Any monitoring team support is available if required.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48510095-3769-6A8F-BE8A-CF5B9476A0D8}"/>
              </a:ext>
            </a:extLst>
          </p:cNvPr>
          <p:cNvGraphicFramePr>
            <a:graphicFrameLocks noGrp="1"/>
          </p:cNvGraphicFramePr>
          <p:nvPr>
            <p:extLst>
              <p:ext uri="{D42A27DB-BD31-4B8C-83A1-F6EECF244321}">
                <p14:modId xmlns:p14="http://schemas.microsoft.com/office/powerpoint/2010/main" val="2937128815"/>
              </p:ext>
            </p:extLst>
          </p:nvPr>
        </p:nvGraphicFramePr>
        <p:xfrm>
          <a:off x="457199" y="2936504"/>
          <a:ext cx="7639879" cy="1277686"/>
        </p:xfrm>
        <a:graphic>
          <a:graphicData uri="http://schemas.openxmlformats.org/drawingml/2006/table">
            <a:tbl>
              <a:tblPr firstRow="1" firstCol="1" bandRow="1">
                <a:tableStyleId>{5C22544A-7EE6-4342-B048-85BDC9FD1C3A}</a:tableStyleId>
              </a:tblPr>
              <a:tblGrid>
                <a:gridCol w="490584">
                  <a:extLst>
                    <a:ext uri="{9D8B030D-6E8A-4147-A177-3AD203B41FA5}">
                      <a16:colId xmlns:a16="http://schemas.microsoft.com/office/drawing/2014/main" val="4056607799"/>
                    </a:ext>
                  </a:extLst>
                </a:gridCol>
                <a:gridCol w="2308500">
                  <a:extLst>
                    <a:ext uri="{9D8B030D-6E8A-4147-A177-3AD203B41FA5}">
                      <a16:colId xmlns:a16="http://schemas.microsoft.com/office/drawing/2014/main" val="1549191874"/>
                    </a:ext>
                  </a:extLst>
                </a:gridCol>
                <a:gridCol w="872027">
                  <a:extLst>
                    <a:ext uri="{9D8B030D-6E8A-4147-A177-3AD203B41FA5}">
                      <a16:colId xmlns:a16="http://schemas.microsoft.com/office/drawing/2014/main" val="190913191"/>
                    </a:ext>
                  </a:extLst>
                </a:gridCol>
                <a:gridCol w="1984384">
                  <a:extLst>
                    <a:ext uri="{9D8B030D-6E8A-4147-A177-3AD203B41FA5}">
                      <a16:colId xmlns:a16="http://schemas.microsoft.com/office/drawing/2014/main" val="565966210"/>
                    </a:ext>
                  </a:extLst>
                </a:gridCol>
                <a:gridCol w="1984384">
                  <a:extLst>
                    <a:ext uri="{9D8B030D-6E8A-4147-A177-3AD203B41FA5}">
                      <a16:colId xmlns:a16="http://schemas.microsoft.com/office/drawing/2014/main" val="28426805"/>
                    </a:ext>
                  </a:extLst>
                </a:gridCol>
              </a:tblGrid>
              <a:tr h="578534">
                <a:tc>
                  <a:txBody>
                    <a:bodyPr/>
                    <a:lstStyle/>
                    <a:p>
                      <a:pPr marL="0" marR="0" algn="ctr">
                        <a:lnSpc>
                          <a:spcPct val="107000"/>
                        </a:lnSpc>
                        <a:spcBef>
                          <a:spcPts val="0"/>
                        </a:spcBef>
                        <a:spcAft>
                          <a:spcPts val="0"/>
                        </a:spcAft>
                      </a:pPr>
                      <a:r>
                        <a:rPr lang="en-US" sz="1200" dirty="0">
                          <a:effectLst/>
                        </a:rPr>
                        <a:t>          S. No</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dirty="0">
                          <a:effectLst/>
                        </a:rPr>
                        <a:t>Key Business flows name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dirty="0">
                          <a:effectLst/>
                        </a:rPr>
                        <a:t>               SLA</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gn="ctr">
                        <a:lnSpc>
                          <a:spcPct val="107000"/>
                        </a:lnSpc>
                        <a:spcBef>
                          <a:spcPts val="0"/>
                        </a:spcBef>
                        <a:spcAft>
                          <a:spcPts val="0"/>
                        </a:spcAft>
                      </a:pPr>
                      <a:r>
                        <a:rPr lang="en-US" sz="1200">
                          <a:effectLst/>
                        </a:rPr>
                        <a:t>Concurrent users count</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US" sz="1200">
                          <a:effectLst/>
                        </a:rPr>
                        <a:t>Volume per Hour (TPH)</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78681663"/>
                  </a:ext>
                </a:extLst>
              </a:tr>
              <a:tr h="349576">
                <a:tc>
                  <a:txBody>
                    <a:bodyPr/>
                    <a:lstStyle/>
                    <a:p>
                      <a:pPr marL="0" marR="0" algn="ctr">
                        <a:lnSpc>
                          <a:spcPct val="107000"/>
                        </a:lnSpc>
                        <a:spcBef>
                          <a:spcPts val="0"/>
                        </a:spcBef>
                        <a:spcAft>
                          <a:spcPts val="0"/>
                        </a:spcAft>
                      </a:pPr>
                      <a:r>
                        <a:rPr lang="en-US" sz="12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2815619"/>
                  </a:ext>
                </a:extLst>
              </a:tr>
              <a:tr h="349576">
                <a:tc>
                  <a:txBody>
                    <a:bodyPr/>
                    <a:lstStyle/>
                    <a:p>
                      <a:pPr marL="0" marR="0" algn="ctr">
                        <a:lnSpc>
                          <a:spcPct val="107000"/>
                        </a:lnSpc>
                        <a:spcBef>
                          <a:spcPts val="0"/>
                        </a:spcBef>
                        <a:spcAft>
                          <a:spcPts val="0"/>
                        </a:spcAft>
                      </a:pPr>
                      <a:r>
                        <a:rPr lang="en-US" sz="12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a:effectLst/>
                        </a:rPr>
                        <a:t> </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07000"/>
                        </a:lnSpc>
                        <a:spcBef>
                          <a:spcPts val="0"/>
                        </a:spcBef>
                        <a:spcAft>
                          <a:spcPts val="0"/>
                        </a:spcAft>
                      </a:pPr>
                      <a:r>
                        <a:rPr lang="en-US"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02717962"/>
                  </a:ext>
                </a:extLst>
              </a:tr>
            </a:tbl>
          </a:graphicData>
        </a:graphic>
      </p:graphicFrame>
    </p:spTree>
    <p:extLst>
      <p:ext uri="{BB962C8B-B14F-4D97-AF65-F5344CB8AC3E}">
        <p14:creationId xmlns:p14="http://schemas.microsoft.com/office/powerpoint/2010/main" val="877399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BF3FA8-AA52-C047-FB52-3D18893707FF}"/>
              </a:ext>
            </a:extLst>
          </p:cNvPr>
          <p:cNvSpPr>
            <a:spLocks noGrp="1"/>
          </p:cNvSpPr>
          <p:nvPr>
            <p:ph idx="1"/>
          </p:nvPr>
        </p:nvSpPr>
        <p:spPr>
          <a:xfrm>
            <a:off x="457200" y="1229685"/>
            <a:ext cx="11277600" cy="4668985"/>
          </a:xfrm>
        </p:spPr>
        <p:txBody>
          <a:bodyPr/>
          <a:lstStyle/>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Project share path access.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Go live date /Project release timeline dates/any other imp dates (deployments, maintenances, shutdown, downtime etc.)</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Gear id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pPr>
            <a:r>
              <a:rPr lang="en-IN" sz="1800" dirty="0">
                <a:effectLst/>
                <a:latin typeface="Calibri" panose="020F0502020204030204" pitchFamily="34" charset="0"/>
                <a:ea typeface="Calibri" panose="020F0502020204030204" pitchFamily="34" charset="0"/>
                <a:cs typeface="Times New Roman" panose="02020603050405020304" pitchFamily="18" charset="0"/>
              </a:rPr>
              <a:t>Other Team POC details (dev, QA, SME, etc)</a:t>
            </a:r>
          </a:p>
          <a:p>
            <a:pPr marL="0" marR="0" lvl="0" indent="0">
              <a:lnSpc>
                <a:spcPct val="107000"/>
              </a:lnSpc>
              <a:spcBef>
                <a:spcPts val="0"/>
              </a:spcBef>
              <a:spcAft>
                <a:spcPts val="800"/>
              </a:spcAft>
              <a:buNone/>
            </a:pPr>
            <a:r>
              <a:rPr lang="en-IN" b="1" dirty="0">
                <a:solidFill>
                  <a:srgbClr val="FF0000"/>
                </a:solidFill>
                <a:latin typeface="Calibri" panose="020F0502020204030204" pitchFamily="34" charset="0"/>
                <a:ea typeface="Calibri" panose="020F0502020204030204" pitchFamily="34" charset="0"/>
                <a:cs typeface="Times New Roman" panose="02020603050405020304" pitchFamily="18" charset="0"/>
              </a:rPr>
              <a:t>Next Step :</a:t>
            </a:r>
          </a:p>
          <a:p>
            <a:pPr>
              <a:lnSpc>
                <a:spcPct val="107000"/>
              </a:lnSpc>
              <a:spcBef>
                <a:spcPts val="0"/>
              </a:spcBef>
              <a:spcAft>
                <a:spcPts val="800"/>
              </a:spcAft>
            </a:pPr>
            <a:r>
              <a:rPr lang="en-IN" sz="1800" dirty="0">
                <a:effectLst/>
                <a:latin typeface="Calibri" panose="020F0502020204030204" pitchFamily="34" charset="0"/>
                <a:ea typeface="Calibri" panose="020F0502020204030204" pitchFamily="34" charset="0"/>
                <a:cs typeface="Times New Roman" panose="02020603050405020304" pitchFamily="18" charset="0"/>
              </a:rPr>
              <a:t>Prepare Traversal flow doc &amp; Test Strategy plan and  get confirmation from the respective team/person.</a:t>
            </a:r>
          </a:p>
          <a:p>
            <a:pPr marL="0" marR="0" lvl="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 Placeholder 2">
            <a:extLst>
              <a:ext uri="{FF2B5EF4-FFF2-40B4-BE49-F238E27FC236}">
                <a16:creationId xmlns:a16="http://schemas.microsoft.com/office/drawing/2014/main" id="{C5E5EE7F-17AD-52BD-B85C-987DF2912438}"/>
              </a:ext>
            </a:extLst>
          </p:cNvPr>
          <p:cNvSpPr txBox="1">
            <a:spLocks/>
          </p:cNvSpPr>
          <p:nvPr/>
        </p:nvSpPr>
        <p:spPr>
          <a:xfrm>
            <a:off x="457200" y="717317"/>
            <a:ext cx="2979102" cy="377190"/>
          </a:xfrm>
          <a:prstGeom prst="rect">
            <a:avLst/>
          </a:prstGeom>
          <a:solidFill>
            <a:srgbClr val="00B0F0"/>
          </a:solidFill>
        </p:spPr>
        <p:txBody>
          <a:bodyPr anchor="ctr"/>
          <a:lstStyle>
            <a:defPPr>
              <a:defRPr lang="en-US"/>
            </a:defPPr>
            <a:lvl1pPr indent="0">
              <a:lnSpc>
                <a:spcPct val="100000"/>
              </a:lnSpc>
              <a:spcBef>
                <a:spcPts val="1000"/>
              </a:spcBef>
              <a:buFont typeface="Wingdings" panose="05000000000000000000" pitchFamily="2" charset="2"/>
              <a:buNone/>
              <a:defRPr sz="1400" b="1" baseline="0">
                <a:solidFill>
                  <a:schemeClr val="bg2"/>
                </a:solidFill>
              </a:defRPr>
            </a:lvl1pPr>
            <a:lvl2pPr marL="628650" indent="-295275">
              <a:lnSpc>
                <a:spcPct val="100000"/>
              </a:lnSpc>
              <a:spcBef>
                <a:spcPts val="500"/>
              </a:spcBef>
              <a:buFont typeface="Arial" panose="020B0604020202020204" pitchFamily="34" charset="0"/>
              <a:buChar char="–"/>
              <a:defRPr baseline="0">
                <a:solidFill>
                  <a:schemeClr val="tx2"/>
                </a:solidFill>
              </a:defRPr>
            </a:lvl2pPr>
            <a:lvl3pPr indent="-285750">
              <a:lnSpc>
                <a:spcPct val="100000"/>
              </a:lnSpc>
              <a:spcBef>
                <a:spcPts val="500"/>
              </a:spcBef>
              <a:buFont typeface="Wingdings" panose="05000000000000000000" pitchFamily="2" charset="2"/>
              <a:buChar char="§"/>
              <a:defRPr baseline="0">
                <a:solidFill>
                  <a:schemeClr val="tx2"/>
                </a:solidFill>
              </a:defRPr>
            </a:lvl3pPr>
            <a:lvl4pPr marL="1200150" indent="-228600">
              <a:lnSpc>
                <a:spcPct val="100000"/>
              </a:lnSpc>
              <a:spcBef>
                <a:spcPts val="500"/>
              </a:spcBef>
              <a:buFont typeface="Arial" panose="020B0604020202020204" pitchFamily="34" charset="0"/>
              <a:buChar char="–"/>
              <a:defRPr sz="1600" baseline="0">
                <a:solidFill>
                  <a:schemeClr val="tx2"/>
                </a:solidFill>
              </a:defRPr>
            </a:lvl4pPr>
            <a:lvl5pPr marL="1428750" indent="-228600">
              <a:lnSpc>
                <a:spcPct val="100000"/>
              </a:lnSpc>
              <a:spcBef>
                <a:spcPts val="500"/>
              </a:spcBef>
              <a:buFont typeface="Wingdings" panose="05000000000000000000" pitchFamily="2" charset="2"/>
              <a:buChar char="§"/>
              <a:defRPr sz="1600" baseline="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IN" sz="1800" b="1" dirty="0">
                <a:effectLst/>
                <a:latin typeface="Calibri" panose="020F0502020204030204" pitchFamily="34" charset="0"/>
                <a:ea typeface="Calibri" panose="020F0502020204030204" pitchFamily="34" charset="0"/>
                <a:cs typeface="Times New Roman" panose="02020603050405020304" pitchFamily="18" charset="0"/>
              </a:rPr>
              <a:t>PROJECT &amp; Team DETAILS</a:t>
            </a:r>
            <a:endParaRPr lang="en-US" dirty="0"/>
          </a:p>
        </p:txBody>
      </p:sp>
      <p:sp>
        <p:nvSpPr>
          <p:cNvPr id="5" name="Title 1">
            <a:extLst>
              <a:ext uri="{FF2B5EF4-FFF2-40B4-BE49-F238E27FC236}">
                <a16:creationId xmlns:a16="http://schemas.microsoft.com/office/drawing/2014/main" id="{2B925A06-82B2-F32F-983C-19E03D6DCBA3}"/>
              </a:ext>
            </a:extLst>
          </p:cNvPr>
          <p:cNvSpPr txBox="1">
            <a:spLocks/>
          </p:cNvSpPr>
          <p:nvPr/>
        </p:nvSpPr>
        <p:spPr>
          <a:xfrm>
            <a:off x="457200" y="206372"/>
            <a:ext cx="10972800" cy="474662"/>
          </a:xfrm>
          <a:prstGeom prst="rect">
            <a:avLst/>
          </a:prstGeom>
        </p:spPr>
        <p:txBody>
          <a:bodyPr vert="horz" lIns="0" tIns="0" rIns="0" bIns="0" rtlCol="0" anchor="b" anchorCtr="0">
            <a:noAutofit/>
          </a:bodyPr>
          <a:lst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a:lstStyle>
          <a:p>
            <a:r>
              <a:rPr lang="en-US" b="1" dirty="0">
                <a:solidFill>
                  <a:srgbClr val="00B0F0"/>
                </a:solidFill>
              </a:rPr>
              <a:t>Performance Test NFR Questionaries</a:t>
            </a:r>
          </a:p>
        </p:txBody>
      </p:sp>
    </p:spTree>
    <p:extLst>
      <p:ext uri="{BB962C8B-B14F-4D97-AF65-F5344CB8AC3E}">
        <p14:creationId xmlns:p14="http://schemas.microsoft.com/office/powerpoint/2010/main" val="1887667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4">
            <a:extLst>
              <a:ext uri="{FF2B5EF4-FFF2-40B4-BE49-F238E27FC236}">
                <a16:creationId xmlns:a16="http://schemas.microsoft.com/office/drawing/2014/main" id="{59812DC1-9B2D-45CA-9FB1-B7562D652AD1}"/>
              </a:ext>
            </a:extLst>
          </p:cNvPr>
          <p:cNvSpPr txBox="1">
            <a:spLocks/>
          </p:cNvSpPr>
          <p:nvPr/>
        </p:nvSpPr>
        <p:spPr>
          <a:xfrm>
            <a:off x="457200" y="299571"/>
            <a:ext cx="11277600" cy="647699"/>
          </a:xfrm>
          <a:prstGeom prst="rect">
            <a:avLst/>
          </a:prstGeom>
        </p:spPr>
        <p:txBody>
          <a:bodyPr/>
          <a:lst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a:lstStyle>
          <a:p>
            <a:r>
              <a:rPr lang="en-IN" dirty="0">
                <a:solidFill>
                  <a:schemeClr val="accent1"/>
                </a:solidFill>
              </a:rPr>
              <a:t>Application P</a:t>
            </a:r>
            <a:r>
              <a:rPr lang="en-US" dirty="0">
                <a:solidFill>
                  <a:schemeClr val="accent1"/>
                </a:solidFill>
              </a:rPr>
              <a:t>erformance Testing – Approach &amp; Key Deliverables </a:t>
            </a:r>
          </a:p>
        </p:txBody>
      </p:sp>
      <p:sp>
        <p:nvSpPr>
          <p:cNvPr id="53" name="Slide Number Placeholder 2">
            <a:extLst>
              <a:ext uri="{FF2B5EF4-FFF2-40B4-BE49-F238E27FC236}">
                <a16:creationId xmlns:a16="http://schemas.microsoft.com/office/drawing/2014/main" id="{0C30868E-BFE1-4DBA-A473-6B48794A6902}"/>
              </a:ext>
            </a:extLst>
          </p:cNvPr>
          <p:cNvSpPr>
            <a:spLocks noGrp="1"/>
          </p:cNvSpPr>
          <p:nvPr>
            <p:ph type="sldNum" sz="quarter" idx="12"/>
          </p:nvPr>
        </p:nvSpPr>
        <p:spPr>
          <a:xfrm>
            <a:off x="11553287" y="6524587"/>
            <a:ext cx="125034" cy="123111"/>
          </a:xfrm>
        </p:spPr>
        <p:txBody>
          <a:bodyPr/>
          <a:lstStyle/>
          <a:p>
            <a:fld id="{2EFEF571-C9B4-4D92-A7F7-315B894862A8}" type="slidenum">
              <a:rPr lang="en-US" smtClean="0"/>
              <a:pPr/>
              <a:t>6</a:t>
            </a:fld>
            <a:endParaRPr lang="en-US" dirty="0"/>
          </a:p>
        </p:txBody>
      </p:sp>
      <p:grpSp>
        <p:nvGrpSpPr>
          <p:cNvPr id="2" name="Group 1">
            <a:extLst>
              <a:ext uri="{FF2B5EF4-FFF2-40B4-BE49-F238E27FC236}">
                <a16:creationId xmlns:a16="http://schemas.microsoft.com/office/drawing/2014/main" id="{C5788A85-241C-4BD6-BC02-CD4A7E500821}"/>
              </a:ext>
            </a:extLst>
          </p:cNvPr>
          <p:cNvGrpSpPr/>
          <p:nvPr/>
        </p:nvGrpSpPr>
        <p:grpSpPr>
          <a:xfrm>
            <a:off x="95922" y="830682"/>
            <a:ext cx="11887773" cy="3489528"/>
            <a:chOff x="95922" y="788764"/>
            <a:chExt cx="11887773" cy="5693892"/>
          </a:xfrm>
        </p:grpSpPr>
        <p:grpSp>
          <p:nvGrpSpPr>
            <p:cNvPr id="15" name="Group 14">
              <a:extLst>
                <a:ext uri="{FF2B5EF4-FFF2-40B4-BE49-F238E27FC236}">
                  <a16:creationId xmlns:a16="http://schemas.microsoft.com/office/drawing/2014/main" id="{3B8CC5BB-C2DD-4437-8CC9-44D2AD90BE85}"/>
                </a:ext>
              </a:extLst>
            </p:cNvPr>
            <p:cNvGrpSpPr/>
            <p:nvPr/>
          </p:nvGrpSpPr>
          <p:grpSpPr>
            <a:xfrm>
              <a:off x="95922" y="788764"/>
              <a:ext cx="11887773" cy="5693892"/>
              <a:chOff x="185026" y="832717"/>
              <a:chExt cx="8886263" cy="3548386"/>
            </a:xfrm>
          </p:grpSpPr>
          <p:sp>
            <p:nvSpPr>
              <p:cNvPr id="16" name="Rectangle 15">
                <a:extLst>
                  <a:ext uri="{FF2B5EF4-FFF2-40B4-BE49-F238E27FC236}">
                    <a16:creationId xmlns:a16="http://schemas.microsoft.com/office/drawing/2014/main" id="{B179C71C-6270-4F46-8A92-A1676E5214B0}"/>
                  </a:ext>
                </a:extLst>
              </p:cNvPr>
              <p:cNvSpPr/>
              <p:nvPr/>
            </p:nvSpPr>
            <p:spPr>
              <a:xfrm>
                <a:off x="185026" y="832717"/>
                <a:ext cx="8886263" cy="3548386"/>
              </a:xfrm>
              <a:prstGeom prst="rect">
                <a:avLst/>
              </a:prstGeom>
              <a:solidFill>
                <a:schemeClr val="bg2">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dirty="0">
                  <a:latin typeface="+mj-lt"/>
                  <a:cs typeface="Calibri" panose="020F0502020204030204" pitchFamily="34" charset="0"/>
                </a:endParaRPr>
              </a:p>
            </p:txBody>
          </p:sp>
          <p:cxnSp>
            <p:nvCxnSpPr>
              <p:cNvPr id="17" name="Elbow Connector 101">
                <a:extLst>
                  <a:ext uri="{FF2B5EF4-FFF2-40B4-BE49-F238E27FC236}">
                    <a16:creationId xmlns:a16="http://schemas.microsoft.com/office/drawing/2014/main" id="{75E78097-909B-42BA-84EC-20B20609EF9D}"/>
                  </a:ext>
                </a:extLst>
              </p:cNvPr>
              <p:cNvCxnSpPr>
                <a:cxnSpLocks/>
              </p:cNvCxnSpPr>
              <p:nvPr/>
            </p:nvCxnSpPr>
            <p:spPr>
              <a:xfrm>
                <a:off x="7617209" y="2534069"/>
                <a:ext cx="779728" cy="407670"/>
              </a:xfrm>
              <a:prstGeom prst="bentConnector2">
                <a:avLst/>
              </a:prstGeom>
              <a:ln w="12700">
                <a:solidFill>
                  <a:schemeClr val="tx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 name="Rounded Rectangle 107">
                <a:extLst>
                  <a:ext uri="{FF2B5EF4-FFF2-40B4-BE49-F238E27FC236}">
                    <a16:creationId xmlns:a16="http://schemas.microsoft.com/office/drawing/2014/main" id="{B116FD70-CF28-4DB4-B653-F7079DE4414A}"/>
                  </a:ext>
                </a:extLst>
              </p:cNvPr>
              <p:cNvSpPr/>
              <p:nvPr/>
            </p:nvSpPr>
            <p:spPr>
              <a:xfrm>
                <a:off x="2300312" y="1692884"/>
                <a:ext cx="1805034" cy="1826857"/>
              </a:xfrm>
              <a:prstGeom prst="roundRect">
                <a:avLst>
                  <a:gd name="adj" fmla="val 0"/>
                </a:avLst>
              </a:prstGeom>
              <a:solidFill>
                <a:schemeClr val="bg1"/>
              </a:solidFill>
              <a:ln w="9525" cap="flat" cmpd="sng" algn="ctr">
                <a:noFill/>
                <a:prstDash val="sysDash"/>
              </a:ln>
              <a:effectLst>
                <a:outerShdw blurRad="50800" dist="38100" dir="2700000" algn="tl" rotWithShape="0">
                  <a:prstClr val="black">
                    <a:alpha val="40000"/>
                  </a:prstClr>
                </a:outerShdw>
              </a:effectLst>
            </p:spPr>
            <p:txBody>
              <a:bodyPr rtlCol="0" anchor="t">
                <a:noAutofit/>
              </a:bodyPr>
              <a:lstStyle/>
              <a:p>
                <a:pPr marL="117475" indent="-117475" defTabSz="913636" fontAlgn="auto">
                  <a:spcBef>
                    <a:spcPts val="900"/>
                  </a:spcBef>
                  <a:spcAft>
                    <a:spcPts val="0"/>
                  </a:spcAft>
                  <a:buFont typeface="Wingdings" panose="05000000000000000000" pitchFamily="2" charset="2"/>
                  <a:buChar char="§"/>
                </a:pPr>
                <a:r>
                  <a:rPr lang="en-US" sz="1100" kern="0" dirty="0">
                    <a:solidFill>
                      <a:srgbClr val="000000"/>
                    </a:solidFill>
                    <a:latin typeface="+mj-lt"/>
                    <a:cs typeface="Calibri" panose="020F0502020204030204" pitchFamily="34" charset="0"/>
                  </a:rPr>
                  <a:t>Create and Validate </a:t>
                </a:r>
                <a:r>
                  <a:rPr lang="en-US" sz="1100" b="1" kern="0" dirty="0">
                    <a:solidFill>
                      <a:srgbClr val="000000"/>
                    </a:solidFill>
                    <a:latin typeface="+mj-lt"/>
                    <a:cs typeface="Calibri" panose="020F0502020204030204" pitchFamily="34" charset="0"/>
                  </a:rPr>
                  <a:t>Performance Test scripts </a:t>
                </a:r>
                <a:r>
                  <a:rPr lang="en-US" sz="1100" kern="0" dirty="0">
                    <a:solidFill>
                      <a:srgbClr val="000000"/>
                    </a:solidFill>
                    <a:latin typeface="+mj-lt"/>
                    <a:cs typeface="Calibri" panose="020F0502020204030204" pitchFamily="34" charset="0"/>
                  </a:rPr>
                  <a:t>for in scope applications</a:t>
                </a:r>
              </a:p>
              <a:p>
                <a:pPr marL="117475" indent="-117475" defTabSz="913636" fontAlgn="auto">
                  <a:spcBef>
                    <a:spcPts val="900"/>
                  </a:spcBef>
                  <a:spcAft>
                    <a:spcPts val="0"/>
                  </a:spcAft>
                  <a:buFont typeface="Wingdings" panose="05000000000000000000" pitchFamily="2" charset="2"/>
                  <a:buChar char="§"/>
                </a:pPr>
                <a:r>
                  <a:rPr lang="en-US" sz="1100" kern="0" dirty="0">
                    <a:solidFill>
                      <a:srgbClr val="000000"/>
                    </a:solidFill>
                    <a:latin typeface="+mj-lt"/>
                    <a:cs typeface="Calibri" panose="020F0502020204030204" pitchFamily="34" charset="0"/>
                  </a:rPr>
                  <a:t>E2E  PT –</a:t>
                </a:r>
              </a:p>
              <a:p>
                <a:pPr defTabSz="913636" fontAlgn="auto">
                  <a:spcBef>
                    <a:spcPts val="900"/>
                  </a:spcBef>
                  <a:spcAft>
                    <a:spcPts val="0"/>
                  </a:spcAft>
                </a:pPr>
                <a:endParaRPr lang="en-US" sz="1100" dirty="0">
                  <a:solidFill>
                    <a:schemeClr val="tx2"/>
                  </a:solidFill>
                  <a:latin typeface="+mj-lt"/>
                  <a:cs typeface="Calibri" panose="020F0502020204030204" pitchFamily="34" charset="0"/>
                </a:endParaRPr>
              </a:p>
            </p:txBody>
          </p:sp>
          <p:sp>
            <p:nvSpPr>
              <p:cNvPr id="24" name="Rounded Rectangle 108">
                <a:extLst>
                  <a:ext uri="{FF2B5EF4-FFF2-40B4-BE49-F238E27FC236}">
                    <a16:creationId xmlns:a16="http://schemas.microsoft.com/office/drawing/2014/main" id="{BFDA4F6D-D298-4EE2-BF3F-97E00366A7D9}"/>
                  </a:ext>
                </a:extLst>
              </p:cNvPr>
              <p:cNvSpPr/>
              <p:nvPr/>
            </p:nvSpPr>
            <p:spPr>
              <a:xfrm>
                <a:off x="4223989" y="1692882"/>
                <a:ext cx="1716011" cy="1826857"/>
              </a:xfrm>
              <a:prstGeom prst="roundRect">
                <a:avLst>
                  <a:gd name="adj" fmla="val 0"/>
                </a:avLst>
              </a:prstGeom>
              <a:solidFill>
                <a:schemeClr val="bg1"/>
              </a:solidFill>
              <a:ln w="9525" cap="flat" cmpd="sng" algn="ctr">
                <a:noFill/>
                <a:prstDash val="sysDash"/>
              </a:ln>
              <a:effectLst>
                <a:outerShdw blurRad="50800" dist="38100" dir="2700000" algn="tl" rotWithShape="0">
                  <a:prstClr val="black">
                    <a:alpha val="40000"/>
                  </a:prstClr>
                </a:outerShdw>
              </a:effectLst>
            </p:spPr>
            <p:txBody>
              <a:bodyPr lIns="45720" rIns="45720" rtlCol="0" anchor="t">
                <a:noAutofit/>
              </a:bodyPr>
              <a:lstStyle/>
              <a:p>
                <a:pPr marL="112713" indent="-112713" defTabSz="913636" fontAlgn="auto">
                  <a:spcBef>
                    <a:spcPts val="600"/>
                  </a:spcBef>
                  <a:spcAft>
                    <a:spcPts val="0"/>
                  </a:spcAft>
                  <a:buFont typeface="Wingdings" panose="05000000000000000000" pitchFamily="2" charset="2"/>
                  <a:buChar char="§"/>
                </a:pPr>
                <a:r>
                  <a:rPr lang="en-US" sz="1100" b="1" kern="0" dirty="0">
                    <a:solidFill>
                      <a:srgbClr val="000000"/>
                    </a:solidFill>
                    <a:latin typeface="+mj-lt"/>
                    <a:cs typeface="Calibri" panose="020F0502020204030204" pitchFamily="34" charset="0"/>
                  </a:rPr>
                  <a:t>Execute</a:t>
                </a:r>
                <a:r>
                  <a:rPr lang="en-US" sz="1100" kern="0" dirty="0">
                    <a:solidFill>
                      <a:srgbClr val="000000"/>
                    </a:solidFill>
                    <a:latin typeface="+mj-lt"/>
                    <a:cs typeface="Calibri" panose="020F0502020204030204" pitchFamily="34" charset="0"/>
                  </a:rPr>
                  <a:t> the below tests -</a:t>
                </a:r>
                <a:endParaRPr lang="en-US" sz="1100" i="1" kern="0" dirty="0">
                  <a:solidFill>
                    <a:srgbClr val="000000"/>
                  </a:solidFill>
                  <a:latin typeface="+mj-lt"/>
                  <a:cs typeface="Calibri" panose="020F0502020204030204" pitchFamily="34" charset="0"/>
                </a:endParaRPr>
              </a:p>
              <a:p>
                <a:pPr marL="230188" indent="-114300" defTabSz="913636" fontAlgn="auto">
                  <a:spcBef>
                    <a:spcPts val="300"/>
                  </a:spcBef>
                  <a:spcAft>
                    <a:spcPts val="0"/>
                  </a:spcAft>
                  <a:buFont typeface="Wingdings" panose="05000000000000000000" pitchFamily="2" charset="2"/>
                  <a:buChar char="§"/>
                </a:pPr>
                <a:r>
                  <a:rPr lang="en-US" sz="1100" kern="0" dirty="0">
                    <a:solidFill>
                      <a:srgbClr val="000000"/>
                    </a:solidFill>
                    <a:latin typeface="+mj-lt"/>
                    <a:cs typeface="Calibri" panose="020F0502020204030204" pitchFamily="34" charset="0"/>
                  </a:rPr>
                  <a:t>Planned Executions</a:t>
                </a:r>
              </a:p>
              <a:p>
                <a:pPr marL="230188" indent="-114300" defTabSz="913636" fontAlgn="auto">
                  <a:spcAft>
                    <a:spcPts val="0"/>
                  </a:spcAft>
                  <a:buFont typeface="Wingdings" panose="05000000000000000000" pitchFamily="2" charset="2"/>
                  <a:buChar char="§"/>
                </a:pPr>
                <a:r>
                  <a:rPr lang="en-US" sz="1100" kern="0" dirty="0">
                    <a:solidFill>
                      <a:srgbClr val="000000"/>
                    </a:solidFill>
                    <a:latin typeface="+mj-lt"/>
                    <a:cs typeface="Calibri" panose="020F0502020204030204" pitchFamily="34" charset="0"/>
                  </a:rPr>
                  <a:t>Validate if objectives are met, if not raise perf defects for remediation</a:t>
                </a:r>
              </a:p>
              <a:p>
                <a:pPr marL="230188" indent="-114300" defTabSz="913636">
                  <a:buFont typeface="Wingdings" panose="05000000000000000000" pitchFamily="2" charset="2"/>
                  <a:buChar char="§"/>
                </a:pPr>
                <a:r>
                  <a:rPr lang="en-US" sz="1100" b="1" kern="0" dirty="0">
                    <a:solidFill>
                      <a:srgbClr val="000000"/>
                    </a:solidFill>
                    <a:latin typeface="Calibri" panose="020F0502020204030204" pitchFamily="34" charset="0"/>
                    <a:cs typeface="Calibri" panose="020F0502020204030204" pitchFamily="34" charset="0"/>
                  </a:rPr>
                  <a:t>Share</a:t>
                </a:r>
                <a:r>
                  <a:rPr lang="en-US" sz="1100" kern="0" dirty="0">
                    <a:solidFill>
                      <a:srgbClr val="000000"/>
                    </a:solidFill>
                    <a:latin typeface="Calibri" panose="020F0502020204030204" pitchFamily="34" charset="0"/>
                    <a:cs typeface="Calibri" panose="020F0502020204030204" pitchFamily="34" charset="0"/>
                  </a:rPr>
                  <a:t> Interim Performance test results as part of the execution</a:t>
                </a:r>
              </a:p>
              <a:p>
                <a:pPr marL="230188" indent="-114300" defTabSz="913636" fontAlgn="auto">
                  <a:spcAft>
                    <a:spcPts val="0"/>
                  </a:spcAft>
                  <a:buFont typeface="Wingdings" panose="05000000000000000000" pitchFamily="2" charset="2"/>
                  <a:buChar char="§"/>
                </a:pPr>
                <a:endParaRPr lang="en-US" sz="1100" kern="0" dirty="0">
                  <a:solidFill>
                    <a:srgbClr val="000000"/>
                  </a:solidFill>
                  <a:latin typeface="+mj-lt"/>
                  <a:cs typeface="Calibri" panose="020F0502020204030204" pitchFamily="34" charset="0"/>
                </a:endParaRPr>
              </a:p>
              <a:p>
                <a:pPr marL="115888" indent="-115888" defTabSz="913636" fontAlgn="auto">
                  <a:spcBef>
                    <a:spcPts val="600"/>
                  </a:spcBef>
                  <a:spcAft>
                    <a:spcPts val="1200"/>
                  </a:spcAft>
                  <a:buFont typeface="Wingdings" panose="05000000000000000000" pitchFamily="2" charset="2"/>
                  <a:buChar char="§"/>
                </a:pPr>
                <a:endParaRPr lang="en-US" sz="1100" kern="0" dirty="0">
                  <a:solidFill>
                    <a:srgbClr val="000000"/>
                  </a:solidFill>
                  <a:latin typeface="+mj-lt"/>
                  <a:cs typeface="Calibri" panose="020F0502020204030204" pitchFamily="34" charset="0"/>
                </a:endParaRPr>
              </a:p>
            </p:txBody>
          </p:sp>
          <p:sp>
            <p:nvSpPr>
              <p:cNvPr id="25" name="Rounded Rectangle 109">
                <a:extLst>
                  <a:ext uri="{FF2B5EF4-FFF2-40B4-BE49-F238E27FC236}">
                    <a16:creationId xmlns:a16="http://schemas.microsoft.com/office/drawing/2014/main" id="{85AA2961-EE4D-4D66-9BD7-1A7E821FC5C0}"/>
                  </a:ext>
                </a:extLst>
              </p:cNvPr>
              <p:cNvSpPr/>
              <p:nvPr/>
            </p:nvSpPr>
            <p:spPr>
              <a:xfrm>
                <a:off x="6232498" y="1712204"/>
                <a:ext cx="1150253" cy="550291"/>
              </a:xfrm>
              <a:prstGeom prst="roundRect">
                <a:avLst>
                  <a:gd name="adj" fmla="val 0"/>
                </a:avLst>
              </a:prstGeom>
              <a:solidFill>
                <a:schemeClr val="bg1"/>
              </a:solidFill>
              <a:ln w="9525" cap="flat" cmpd="sng" algn="ctr">
                <a:noFill/>
                <a:prstDash val="sysDash"/>
              </a:ln>
              <a:effectLst>
                <a:outerShdw blurRad="50800" dist="38100" dir="2700000" algn="tl" rotWithShape="0">
                  <a:prstClr val="black">
                    <a:alpha val="40000"/>
                  </a:prstClr>
                </a:outerShdw>
              </a:effectLst>
            </p:spPr>
            <p:txBody>
              <a:bodyPr lIns="45720" rIns="45720" rtlCol="0" anchor="ctr">
                <a:noAutofit/>
              </a:bodyPr>
              <a:lstStyle/>
              <a:p>
                <a:pPr defTabSz="913636" fontAlgn="auto">
                  <a:spcBef>
                    <a:spcPts val="0"/>
                  </a:spcBef>
                  <a:spcAft>
                    <a:spcPts val="0"/>
                  </a:spcAft>
                </a:pPr>
                <a:r>
                  <a:rPr lang="en-US" sz="1100" kern="0" dirty="0">
                    <a:solidFill>
                      <a:srgbClr val="000000"/>
                    </a:solidFill>
                    <a:latin typeface="+mj-lt"/>
                    <a:cs typeface="Calibri" panose="020F0502020204030204" pitchFamily="34" charset="0"/>
                  </a:rPr>
                  <a:t>Publish  </a:t>
                </a:r>
                <a:r>
                  <a:rPr lang="en-US" sz="1100" b="1" kern="0" dirty="0">
                    <a:solidFill>
                      <a:srgbClr val="000000"/>
                    </a:solidFill>
                    <a:latin typeface="+mj-lt"/>
                    <a:cs typeface="Calibri" panose="020F0502020204030204" pitchFamily="34" charset="0"/>
                  </a:rPr>
                  <a:t>perf metrics</a:t>
                </a:r>
                <a:endParaRPr lang="en-US" sz="1100" kern="0" dirty="0">
                  <a:solidFill>
                    <a:srgbClr val="000000"/>
                  </a:solidFill>
                  <a:latin typeface="+mj-lt"/>
                  <a:cs typeface="Calibri" panose="020F0502020204030204" pitchFamily="34" charset="0"/>
                </a:endParaRPr>
              </a:p>
            </p:txBody>
          </p:sp>
          <p:cxnSp>
            <p:nvCxnSpPr>
              <p:cNvPr id="26" name="Elbow Connector 110">
                <a:extLst>
                  <a:ext uri="{FF2B5EF4-FFF2-40B4-BE49-F238E27FC236}">
                    <a16:creationId xmlns:a16="http://schemas.microsoft.com/office/drawing/2014/main" id="{2186B826-3C5D-4BB6-85C9-ED73E8EA02C4}"/>
                  </a:ext>
                </a:extLst>
              </p:cNvPr>
              <p:cNvCxnSpPr>
                <a:cxnSpLocks/>
              </p:cNvCxnSpPr>
              <p:nvPr/>
            </p:nvCxnSpPr>
            <p:spPr>
              <a:xfrm>
                <a:off x="5910546" y="2598369"/>
                <a:ext cx="984951" cy="847200"/>
              </a:xfrm>
              <a:prstGeom prst="bentConnector4">
                <a:avLst>
                  <a:gd name="adj1" fmla="val 28132"/>
                  <a:gd name="adj2" fmla="val 124871"/>
                </a:avLst>
              </a:prstGeom>
              <a:ln w="12700">
                <a:solidFill>
                  <a:schemeClr val="tx2"/>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7" name="Curved Down Arrow 111">
                <a:extLst>
                  <a:ext uri="{FF2B5EF4-FFF2-40B4-BE49-F238E27FC236}">
                    <a16:creationId xmlns:a16="http://schemas.microsoft.com/office/drawing/2014/main" id="{329C8EA7-F50A-4307-A5FF-B5E063F8635F}"/>
                  </a:ext>
                </a:extLst>
              </p:cNvPr>
              <p:cNvSpPr/>
              <p:nvPr/>
            </p:nvSpPr>
            <p:spPr>
              <a:xfrm flipH="1">
                <a:off x="6434583" y="2784714"/>
                <a:ext cx="888584" cy="266502"/>
              </a:xfrm>
              <a:prstGeom prst="curvedDownArrow">
                <a:avLst/>
              </a:prstGeom>
              <a:solidFill>
                <a:schemeClr val="bg1">
                  <a:lumMod val="65000"/>
                </a:schemeClr>
              </a:solidFill>
              <a:ln w="9525" cap="flat" cmpd="sng" algn="ctr">
                <a:noFill/>
                <a:prstDash val="solid"/>
              </a:ln>
              <a:effectLst/>
            </p:spPr>
            <p:txBody>
              <a:bodyPr rtlCol="0" anchor="ctr"/>
              <a:lstStyle/>
              <a:p>
                <a:pPr algn="ctr" defTabSz="1462752">
                  <a:defRPr/>
                </a:pPr>
                <a:endParaRPr lang="en-US" sz="5400" b="1" kern="0" dirty="0">
                  <a:solidFill>
                    <a:prstClr val="black"/>
                  </a:solidFill>
                  <a:latin typeface="+mj-lt"/>
                  <a:cs typeface="Calibri" panose="020F0502020204030204" pitchFamily="34" charset="0"/>
                </a:endParaRPr>
              </a:p>
            </p:txBody>
          </p:sp>
          <p:sp>
            <p:nvSpPr>
              <p:cNvPr id="28" name="Curved Down Arrow 112">
                <a:extLst>
                  <a:ext uri="{FF2B5EF4-FFF2-40B4-BE49-F238E27FC236}">
                    <a16:creationId xmlns:a16="http://schemas.microsoft.com/office/drawing/2014/main" id="{1D709559-F3BC-4048-A300-98594FF211C9}"/>
                  </a:ext>
                </a:extLst>
              </p:cNvPr>
              <p:cNvSpPr/>
              <p:nvPr/>
            </p:nvSpPr>
            <p:spPr>
              <a:xfrm rot="10800000" flipH="1">
                <a:off x="6494166" y="3104761"/>
                <a:ext cx="888584" cy="266502"/>
              </a:xfrm>
              <a:prstGeom prst="curvedDownArrow">
                <a:avLst/>
              </a:prstGeom>
              <a:solidFill>
                <a:schemeClr val="bg1">
                  <a:lumMod val="65000"/>
                </a:schemeClr>
              </a:solidFill>
              <a:ln w="9525" cap="flat" cmpd="sng" algn="ctr">
                <a:noFill/>
                <a:prstDash val="solid"/>
              </a:ln>
              <a:effectLst/>
            </p:spPr>
            <p:txBody>
              <a:bodyPr rtlCol="0" anchor="ctr"/>
              <a:lstStyle/>
              <a:p>
                <a:pPr algn="ctr" defTabSz="1462752">
                  <a:defRPr/>
                </a:pPr>
                <a:endParaRPr lang="en-US" sz="5400" b="1" kern="0" dirty="0">
                  <a:solidFill>
                    <a:prstClr val="black"/>
                  </a:solidFill>
                  <a:latin typeface="+mj-lt"/>
                  <a:cs typeface="Calibri" panose="020F0502020204030204" pitchFamily="34" charset="0"/>
                </a:endParaRPr>
              </a:p>
            </p:txBody>
          </p:sp>
          <p:sp>
            <p:nvSpPr>
              <p:cNvPr id="29" name="Rounded Rectangle 113">
                <a:extLst>
                  <a:ext uri="{FF2B5EF4-FFF2-40B4-BE49-F238E27FC236}">
                    <a16:creationId xmlns:a16="http://schemas.microsoft.com/office/drawing/2014/main" id="{00EB1048-6C62-4F07-9EA8-C4952D5785D6}"/>
                  </a:ext>
                </a:extLst>
              </p:cNvPr>
              <p:cNvSpPr/>
              <p:nvPr/>
            </p:nvSpPr>
            <p:spPr>
              <a:xfrm>
                <a:off x="6431045" y="2984872"/>
                <a:ext cx="902943" cy="151141"/>
              </a:xfrm>
              <a:prstGeom prst="roundRect">
                <a:avLst>
                  <a:gd name="adj" fmla="val 0"/>
                </a:avLst>
              </a:prstGeom>
              <a:noFill/>
              <a:ln w="9525" cap="flat" cmpd="sng" algn="ctr">
                <a:noFill/>
                <a:prstDash val="sysDash"/>
              </a:ln>
              <a:effectLst/>
            </p:spPr>
            <p:txBody>
              <a:bodyPr rtlCol="0" anchor="ctr">
                <a:noAutofit/>
              </a:bodyPr>
              <a:lstStyle/>
              <a:p>
                <a:pPr marR="0" lvl="0" algn="ctr" defTabSz="913636" eaLnBrk="1" fontAlgn="auto" latinLnBrk="0" hangingPunct="1">
                  <a:lnSpc>
                    <a:spcPct val="100000"/>
                  </a:lnSpc>
                  <a:spcBef>
                    <a:spcPts val="0"/>
                  </a:spcBef>
                  <a:spcAft>
                    <a:spcPts val="0"/>
                  </a:spcAft>
                  <a:buClrTx/>
                  <a:buSzTx/>
                  <a:tabLst/>
                  <a:defRPr/>
                </a:pPr>
                <a:r>
                  <a:rPr kumimoji="0" lang="en-US" sz="1100" i="1" u="none" strike="noStrike" kern="0" cap="none" spc="0" normalizeH="0" baseline="0" noProof="0" dirty="0">
                    <a:ln>
                      <a:noFill/>
                    </a:ln>
                    <a:solidFill>
                      <a:srgbClr val="000000"/>
                    </a:solidFill>
                    <a:effectLst/>
                    <a:uLnTx/>
                    <a:uFillTx/>
                    <a:latin typeface="+mj-lt"/>
                    <a:cs typeface="Calibri" panose="020F0502020204030204" pitchFamily="34" charset="0"/>
                  </a:rPr>
                  <a:t>Fix</a:t>
                </a:r>
                <a:r>
                  <a:rPr kumimoji="0" lang="en-US" sz="1100" i="1" u="none" strike="noStrike" kern="0" cap="none" spc="0" normalizeH="0" noProof="0" dirty="0">
                    <a:ln>
                      <a:noFill/>
                    </a:ln>
                    <a:solidFill>
                      <a:srgbClr val="000000"/>
                    </a:solidFill>
                    <a:effectLst/>
                    <a:uLnTx/>
                    <a:uFillTx/>
                    <a:latin typeface="+mj-lt"/>
                    <a:cs typeface="Calibri" panose="020F0502020204030204" pitchFamily="34" charset="0"/>
                  </a:rPr>
                  <a:t>  / Tune &amp; Re-execute</a:t>
                </a:r>
                <a:endParaRPr kumimoji="0" lang="en-US" sz="1100" i="1" u="none" strike="noStrike" kern="0" cap="none" spc="0" normalizeH="0" baseline="0" noProof="0" dirty="0">
                  <a:ln>
                    <a:noFill/>
                  </a:ln>
                  <a:solidFill>
                    <a:srgbClr val="000000"/>
                  </a:solidFill>
                  <a:effectLst/>
                  <a:uLnTx/>
                  <a:uFillTx/>
                  <a:latin typeface="+mj-lt"/>
                  <a:cs typeface="Calibri" panose="020F0502020204030204" pitchFamily="34" charset="0"/>
                </a:endParaRPr>
              </a:p>
            </p:txBody>
          </p:sp>
          <p:grpSp>
            <p:nvGrpSpPr>
              <p:cNvPr id="30" name="Group 29">
                <a:extLst>
                  <a:ext uri="{FF2B5EF4-FFF2-40B4-BE49-F238E27FC236}">
                    <a16:creationId xmlns:a16="http://schemas.microsoft.com/office/drawing/2014/main" id="{5BE52F22-3209-4640-B42D-3CF8FD012423}"/>
                  </a:ext>
                </a:extLst>
              </p:cNvPr>
              <p:cNvGrpSpPr/>
              <p:nvPr/>
            </p:nvGrpSpPr>
            <p:grpSpPr>
              <a:xfrm>
                <a:off x="6831845" y="3568458"/>
                <a:ext cx="156149" cy="147178"/>
                <a:chOff x="4151209" y="2454025"/>
                <a:chExt cx="476299" cy="471485"/>
              </a:xfrm>
              <a:solidFill>
                <a:srgbClr val="7030A0"/>
              </a:solidFill>
              <a:effectLst/>
            </p:grpSpPr>
            <p:sp>
              <p:nvSpPr>
                <p:cNvPr id="48" name="Freeform 107">
                  <a:extLst>
                    <a:ext uri="{FF2B5EF4-FFF2-40B4-BE49-F238E27FC236}">
                      <a16:creationId xmlns:a16="http://schemas.microsoft.com/office/drawing/2014/main" id="{AD06B3C8-F03B-4F8D-A8F1-F291F86F160B}"/>
                    </a:ext>
                  </a:extLst>
                </p:cNvPr>
                <p:cNvSpPr>
                  <a:spLocks/>
                </p:cNvSpPr>
                <p:nvPr/>
              </p:nvSpPr>
              <p:spPr bwMode="auto">
                <a:xfrm>
                  <a:off x="4151209" y="2712784"/>
                  <a:ext cx="214312" cy="212726"/>
                </a:xfrm>
                <a:custGeom>
                  <a:avLst/>
                  <a:gdLst/>
                  <a:ahLst/>
                  <a:cxnLst>
                    <a:cxn ang="0">
                      <a:pos x="135" y="44"/>
                    </a:cxn>
                    <a:cxn ang="0">
                      <a:pos x="93" y="0"/>
                    </a:cxn>
                    <a:cxn ang="0">
                      <a:pos x="0" y="90"/>
                    </a:cxn>
                    <a:cxn ang="0">
                      <a:pos x="45" y="134"/>
                    </a:cxn>
                    <a:cxn ang="0">
                      <a:pos x="135" y="44"/>
                    </a:cxn>
                  </a:cxnLst>
                  <a:rect l="0" t="0" r="r" b="b"/>
                  <a:pathLst>
                    <a:path w="135" h="134">
                      <a:moveTo>
                        <a:pt x="135" y="44"/>
                      </a:moveTo>
                      <a:lnTo>
                        <a:pt x="93" y="0"/>
                      </a:lnTo>
                      <a:lnTo>
                        <a:pt x="0" y="90"/>
                      </a:lnTo>
                      <a:lnTo>
                        <a:pt x="45" y="134"/>
                      </a:lnTo>
                      <a:lnTo>
                        <a:pt x="135" y="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mj-lt"/>
                    <a:cs typeface="Calibri" panose="020F0502020204030204" pitchFamily="34" charset="0"/>
                  </a:endParaRPr>
                </a:p>
              </p:txBody>
            </p:sp>
            <p:sp>
              <p:nvSpPr>
                <p:cNvPr id="49" name="Freeform 108">
                  <a:extLst>
                    <a:ext uri="{FF2B5EF4-FFF2-40B4-BE49-F238E27FC236}">
                      <a16:creationId xmlns:a16="http://schemas.microsoft.com/office/drawing/2014/main" id="{6FFF88FA-8598-4249-829B-B454A8CF2B7E}"/>
                    </a:ext>
                  </a:extLst>
                </p:cNvPr>
                <p:cNvSpPr>
                  <a:spLocks/>
                </p:cNvSpPr>
                <p:nvPr/>
              </p:nvSpPr>
              <p:spPr bwMode="auto">
                <a:xfrm>
                  <a:off x="4456061" y="2454025"/>
                  <a:ext cx="171447" cy="166689"/>
                </a:xfrm>
                <a:custGeom>
                  <a:avLst/>
                  <a:gdLst/>
                  <a:ahLst/>
                  <a:cxnLst>
                    <a:cxn ang="0">
                      <a:pos x="71" y="48"/>
                    </a:cxn>
                    <a:cxn ang="0">
                      <a:pos x="94" y="40"/>
                    </a:cxn>
                    <a:cxn ang="0">
                      <a:pos x="108" y="13"/>
                    </a:cxn>
                    <a:cxn ang="0">
                      <a:pos x="94" y="0"/>
                    </a:cxn>
                    <a:cxn ang="0">
                      <a:pos x="68" y="13"/>
                    </a:cxn>
                    <a:cxn ang="0">
                      <a:pos x="58" y="34"/>
                    </a:cxn>
                    <a:cxn ang="0">
                      <a:pos x="0" y="92"/>
                    </a:cxn>
                    <a:cxn ang="0">
                      <a:pos x="14" y="105"/>
                    </a:cxn>
                    <a:cxn ang="0">
                      <a:pos x="71" y="48"/>
                    </a:cxn>
                  </a:cxnLst>
                  <a:rect l="0" t="0" r="r" b="b"/>
                  <a:pathLst>
                    <a:path w="108" h="105">
                      <a:moveTo>
                        <a:pt x="71" y="48"/>
                      </a:moveTo>
                      <a:lnTo>
                        <a:pt x="94" y="40"/>
                      </a:lnTo>
                      <a:lnTo>
                        <a:pt x="108" y="13"/>
                      </a:lnTo>
                      <a:lnTo>
                        <a:pt x="94" y="0"/>
                      </a:lnTo>
                      <a:lnTo>
                        <a:pt x="68" y="13"/>
                      </a:lnTo>
                      <a:lnTo>
                        <a:pt x="58" y="34"/>
                      </a:lnTo>
                      <a:lnTo>
                        <a:pt x="0" y="92"/>
                      </a:lnTo>
                      <a:lnTo>
                        <a:pt x="14" y="105"/>
                      </a:lnTo>
                      <a:lnTo>
                        <a:pt x="71" y="4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prstClr val="black"/>
                    </a:solidFill>
                    <a:effectLst/>
                    <a:uLnTx/>
                    <a:uFillTx/>
                    <a:latin typeface="+mj-lt"/>
                    <a:cs typeface="Calibri" panose="020F0502020204030204" pitchFamily="34" charset="0"/>
                  </a:endParaRPr>
                </a:p>
              </p:txBody>
            </p:sp>
          </p:grpSp>
          <p:sp>
            <p:nvSpPr>
              <p:cNvPr id="31" name="Rounded Rectangle 124">
                <a:extLst>
                  <a:ext uri="{FF2B5EF4-FFF2-40B4-BE49-F238E27FC236}">
                    <a16:creationId xmlns:a16="http://schemas.microsoft.com/office/drawing/2014/main" id="{C6E798A7-E0DF-4AD1-A5FF-BED50E1187F6}"/>
                  </a:ext>
                </a:extLst>
              </p:cNvPr>
              <p:cNvSpPr/>
              <p:nvPr/>
            </p:nvSpPr>
            <p:spPr>
              <a:xfrm>
                <a:off x="7528688" y="1676452"/>
                <a:ext cx="1479875" cy="1961498"/>
              </a:xfrm>
              <a:prstGeom prst="roundRect">
                <a:avLst>
                  <a:gd name="adj" fmla="val 0"/>
                </a:avLst>
              </a:prstGeom>
              <a:solidFill>
                <a:schemeClr val="bg1"/>
              </a:solidFill>
              <a:ln w="9525" cap="flat" cmpd="sng" algn="ctr">
                <a:noFill/>
                <a:prstDash val="sysDash"/>
              </a:ln>
              <a:effectLst>
                <a:outerShdw blurRad="50800" dist="38100" dir="2700000" algn="tl" rotWithShape="0">
                  <a:prstClr val="black">
                    <a:alpha val="40000"/>
                  </a:prstClr>
                </a:outerShdw>
              </a:effectLst>
            </p:spPr>
            <p:txBody>
              <a:bodyPr rtlCol="0" anchor="ctr">
                <a:noAutofit/>
              </a:bodyPr>
              <a:lstStyle/>
              <a:p>
                <a:pPr marL="171450" indent="-171450" defTabSz="913636" fontAlgn="auto">
                  <a:spcBef>
                    <a:spcPts val="0"/>
                  </a:spcBef>
                  <a:spcAft>
                    <a:spcPts val="0"/>
                  </a:spcAft>
                  <a:buFont typeface="Arial" panose="020B0604020202020204" pitchFamily="34" charset="0"/>
                  <a:buChar char="•"/>
                </a:pPr>
                <a:r>
                  <a:rPr lang="en-US" sz="1100" b="1" kern="0" dirty="0">
                    <a:solidFill>
                      <a:srgbClr val="000000"/>
                    </a:solidFill>
                    <a:latin typeface="+mj-lt"/>
                    <a:cs typeface="Calibri" panose="020F0502020204030204" pitchFamily="34" charset="0"/>
                  </a:rPr>
                  <a:t>PT Summary report </a:t>
                </a:r>
                <a:r>
                  <a:rPr lang="en-US" sz="1100" kern="0" dirty="0">
                    <a:solidFill>
                      <a:srgbClr val="000000"/>
                    </a:solidFill>
                    <a:latin typeface="+mj-lt"/>
                    <a:cs typeface="Calibri" panose="020F0502020204030204" pitchFamily="34" charset="0"/>
                  </a:rPr>
                  <a:t>containing observations</a:t>
                </a:r>
              </a:p>
              <a:p>
                <a:pPr marL="171450" indent="-171450" defTabSz="913636">
                  <a:buFont typeface="Arial" panose="020B0604020202020204" pitchFamily="34" charset="0"/>
                  <a:buChar char="•"/>
                </a:pPr>
                <a:r>
                  <a:rPr lang="en-US" sz="1100" kern="0" dirty="0">
                    <a:solidFill>
                      <a:srgbClr val="000000"/>
                    </a:solidFill>
                    <a:latin typeface="+mj-lt"/>
                    <a:cs typeface="Calibri" panose="020F0502020204030204" pitchFamily="34" charset="0"/>
                  </a:rPr>
                  <a:t>Performance </a:t>
                </a:r>
                <a:r>
                  <a:rPr lang="en-US" sz="1100" b="1" kern="0" dirty="0">
                    <a:solidFill>
                      <a:srgbClr val="000000"/>
                    </a:solidFill>
                    <a:latin typeface="+mj-lt"/>
                    <a:cs typeface="Calibri" panose="020F0502020204030204" pitchFamily="34" charset="0"/>
                  </a:rPr>
                  <a:t>sign-off from App Owners</a:t>
                </a:r>
              </a:p>
            </p:txBody>
          </p:sp>
          <p:sp>
            <p:nvSpPr>
              <p:cNvPr id="35" name="Rectangle 34">
                <a:extLst>
                  <a:ext uri="{FF2B5EF4-FFF2-40B4-BE49-F238E27FC236}">
                    <a16:creationId xmlns:a16="http://schemas.microsoft.com/office/drawing/2014/main" id="{70161FC9-65C0-41C7-970E-EA60B9FED1C7}"/>
                  </a:ext>
                </a:extLst>
              </p:cNvPr>
              <p:cNvSpPr/>
              <p:nvPr/>
            </p:nvSpPr>
            <p:spPr>
              <a:xfrm>
                <a:off x="404299" y="1127127"/>
                <a:ext cx="1042119" cy="431115"/>
              </a:xfrm>
              <a:prstGeom prst="rect">
                <a:avLst/>
              </a:pr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Calibri" panose="020F0502020204030204" pitchFamily="34" charset="0"/>
                  </a:rPr>
                  <a:t>NFR Analysis &amp; Planning</a:t>
                </a:r>
              </a:p>
            </p:txBody>
          </p:sp>
          <p:sp>
            <p:nvSpPr>
              <p:cNvPr id="36" name="Rectangle 35">
                <a:extLst>
                  <a:ext uri="{FF2B5EF4-FFF2-40B4-BE49-F238E27FC236}">
                    <a16:creationId xmlns:a16="http://schemas.microsoft.com/office/drawing/2014/main" id="{4BD4488E-CDB3-481A-96FA-131BC90FF6C8}"/>
                  </a:ext>
                </a:extLst>
              </p:cNvPr>
              <p:cNvSpPr/>
              <p:nvPr/>
            </p:nvSpPr>
            <p:spPr>
              <a:xfrm>
                <a:off x="2382362" y="1141500"/>
                <a:ext cx="1042119" cy="460595"/>
              </a:xfrm>
              <a:prstGeom prst="rect">
                <a:avLst/>
              </a:pr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Calibri" panose="020F0502020204030204" pitchFamily="34" charset="0"/>
                  </a:rPr>
                  <a:t>Script Development</a:t>
                </a:r>
              </a:p>
            </p:txBody>
          </p:sp>
          <p:sp>
            <p:nvSpPr>
              <p:cNvPr id="37" name="Rectangle 36">
                <a:extLst>
                  <a:ext uri="{FF2B5EF4-FFF2-40B4-BE49-F238E27FC236}">
                    <a16:creationId xmlns:a16="http://schemas.microsoft.com/office/drawing/2014/main" id="{935F8066-F50C-4141-AE33-6671D807C701}"/>
                  </a:ext>
                </a:extLst>
              </p:cNvPr>
              <p:cNvSpPr/>
              <p:nvPr/>
            </p:nvSpPr>
            <p:spPr>
              <a:xfrm>
                <a:off x="4346610" y="1127127"/>
                <a:ext cx="1042119" cy="460595"/>
              </a:xfrm>
              <a:prstGeom prst="rect">
                <a:avLst/>
              </a:pr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Calibri" panose="020F0502020204030204" pitchFamily="34" charset="0"/>
                  </a:rPr>
                  <a:t>Test Execution</a:t>
                </a:r>
              </a:p>
            </p:txBody>
          </p:sp>
          <p:sp>
            <p:nvSpPr>
              <p:cNvPr id="38" name="Rectangle 37">
                <a:extLst>
                  <a:ext uri="{FF2B5EF4-FFF2-40B4-BE49-F238E27FC236}">
                    <a16:creationId xmlns:a16="http://schemas.microsoft.com/office/drawing/2014/main" id="{CD3ACF74-F8E0-4EBA-B3EF-79942BCCF9DD}"/>
                  </a:ext>
                </a:extLst>
              </p:cNvPr>
              <p:cNvSpPr/>
              <p:nvPr/>
            </p:nvSpPr>
            <p:spPr>
              <a:xfrm>
                <a:off x="7767311" y="1098545"/>
                <a:ext cx="1042119" cy="460595"/>
              </a:xfrm>
              <a:prstGeom prst="rect">
                <a:avLst/>
              </a:prstGeom>
              <a:solidFill>
                <a:schemeClr val="accent1"/>
              </a:solidFill>
              <a:ln>
                <a:noFill/>
              </a:ln>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mj-lt"/>
                    <a:cs typeface="Calibri" panose="020F0502020204030204" pitchFamily="34" charset="0"/>
                  </a:rPr>
                  <a:t>Permit to Operate</a:t>
                </a:r>
              </a:p>
            </p:txBody>
          </p:sp>
          <p:sp>
            <p:nvSpPr>
              <p:cNvPr id="40" name="Rounded Rectangle 133">
                <a:extLst>
                  <a:ext uri="{FF2B5EF4-FFF2-40B4-BE49-F238E27FC236}">
                    <a16:creationId xmlns:a16="http://schemas.microsoft.com/office/drawing/2014/main" id="{6E9BC562-E326-40C1-B983-531E951F2787}"/>
                  </a:ext>
                </a:extLst>
              </p:cNvPr>
              <p:cNvSpPr/>
              <p:nvPr/>
            </p:nvSpPr>
            <p:spPr>
              <a:xfrm>
                <a:off x="5950692" y="2632387"/>
                <a:ext cx="792841" cy="249766"/>
              </a:xfrm>
              <a:prstGeom prst="roundRect">
                <a:avLst>
                  <a:gd name="adj" fmla="val 0"/>
                </a:avLst>
              </a:prstGeom>
              <a:noFill/>
              <a:ln w="9525" cap="flat" cmpd="sng" algn="ctr">
                <a:noFill/>
                <a:prstDash val="sysDash"/>
              </a:ln>
              <a:effectLst/>
            </p:spPr>
            <p:txBody>
              <a:bodyPr rtlCol="0" anchor="ctr">
                <a:noAutofit/>
              </a:bodyPr>
              <a:lstStyle/>
              <a:p>
                <a:pPr defTabSz="913636" fontAlgn="auto">
                  <a:spcBef>
                    <a:spcPts val="0"/>
                  </a:spcBef>
                  <a:spcAft>
                    <a:spcPts val="0"/>
                  </a:spcAft>
                </a:pPr>
                <a:r>
                  <a:rPr lang="en-US" sz="1100" b="0" kern="0" dirty="0">
                    <a:solidFill>
                      <a:srgbClr val="000000"/>
                    </a:solidFill>
                    <a:latin typeface="+mj-lt"/>
                    <a:cs typeface="Calibri" panose="020F0502020204030204" pitchFamily="34" charset="0"/>
                  </a:rPr>
                  <a:t>Perf defect</a:t>
                </a:r>
              </a:p>
            </p:txBody>
          </p:sp>
          <p:sp>
            <p:nvSpPr>
              <p:cNvPr id="41" name="Rectangle 40">
                <a:extLst>
                  <a:ext uri="{FF2B5EF4-FFF2-40B4-BE49-F238E27FC236}">
                    <a16:creationId xmlns:a16="http://schemas.microsoft.com/office/drawing/2014/main" id="{6A23E2D1-8099-4E0E-BA75-E2398E2655CB}"/>
                  </a:ext>
                </a:extLst>
              </p:cNvPr>
              <p:cNvSpPr/>
              <p:nvPr/>
            </p:nvSpPr>
            <p:spPr>
              <a:xfrm>
                <a:off x="288730" y="1127127"/>
                <a:ext cx="182880" cy="182880"/>
              </a:xfrm>
              <a:prstGeom prst="rect">
                <a:avLst/>
              </a:prstGeom>
              <a:solidFill>
                <a:schemeClr val="accent5">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cs typeface="Calibri" panose="020F0502020204030204" pitchFamily="34" charset="0"/>
                  </a:rPr>
                  <a:t>1</a:t>
                </a:r>
              </a:p>
            </p:txBody>
          </p:sp>
          <p:sp>
            <p:nvSpPr>
              <p:cNvPr id="42" name="Rectangle 41">
                <a:extLst>
                  <a:ext uri="{FF2B5EF4-FFF2-40B4-BE49-F238E27FC236}">
                    <a16:creationId xmlns:a16="http://schemas.microsoft.com/office/drawing/2014/main" id="{E77DAA93-EFAB-43C3-A0B7-983D3037EBDF}"/>
                  </a:ext>
                </a:extLst>
              </p:cNvPr>
              <p:cNvSpPr/>
              <p:nvPr/>
            </p:nvSpPr>
            <p:spPr>
              <a:xfrm>
                <a:off x="2256162" y="1127127"/>
                <a:ext cx="182880" cy="182880"/>
              </a:xfrm>
              <a:prstGeom prst="rect">
                <a:avLst/>
              </a:prstGeom>
              <a:solidFill>
                <a:schemeClr val="accent5">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cs typeface="Calibri" panose="020F0502020204030204" pitchFamily="34" charset="0"/>
                  </a:rPr>
                  <a:t>2</a:t>
                </a:r>
              </a:p>
            </p:txBody>
          </p:sp>
          <p:sp>
            <p:nvSpPr>
              <p:cNvPr id="43" name="Rectangle 42">
                <a:extLst>
                  <a:ext uri="{FF2B5EF4-FFF2-40B4-BE49-F238E27FC236}">
                    <a16:creationId xmlns:a16="http://schemas.microsoft.com/office/drawing/2014/main" id="{61B49B02-20B4-49F2-9E72-E54FF7353C5E}"/>
                  </a:ext>
                </a:extLst>
              </p:cNvPr>
              <p:cNvSpPr/>
              <p:nvPr/>
            </p:nvSpPr>
            <p:spPr>
              <a:xfrm>
                <a:off x="4223990" y="1127127"/>
                <a:ext cx="182880" cy="182880"/>
              </a:xfrm>
              <a:prstGeom prst="rect">
                <a:avLst/>
              </a:prstGeom>
              <a:solidFill>
                <a:schemeClr val="accent5">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cs typeface="Calibri" panose="020F0502020204030204" pitchFamily="34" charset="0"/>
                  </a:rPr>
                  <a:t>3</a:t>
                </a:r>
              </a:p>
            </p:txBody>
          </p:sp>
          <p:sp>
            <p:nvSpPr>
              <p:cNvPr id="44" name="Rectangle 43">
                <a:extLst>
                  <a:ext uri="{FF2B5EF4-FFF2-40B4-BE49-F238E27FC236}">
                    <a16:creationId xmlns:a16="http://schemas.microsoft.com/office/drawing/2014/main" id="{7F80BF76-5B3B-4D7F-93D3-703F57B587AB}"/>
                  </a:ext>
                </a:extLst>
              </p:cNvPr>
              <p:cNvSpPr/>
              <p:nvPr/>
            </p:nvSpPr>
            <p:spPr>
              <a:xfrm>
                <a:off x="7617209" y="1098545"/>
                <a:ext cx="182880" cy="182880"/>
              </a:xfrm>
              <a:prstGeom prst="rect">
                <a:avLst/>
              </a:prstGeom>
              <a:solidFill>
                <a:schemeClr val="accent5">
                  <a:lumMod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mj-lt"/>
                    <a:cs typeface="Calibri" panose="020F0502020204030204" pitchFamily="34" charset="0"/>
                  </a:rPr>
                  <a:t>4</a:t>
                </a:r>
              </a:p>
            </p:txBody>
          </p:sp>
          <p:cxnSp>
            <p:nvCxnSpPr>
              <p:cNvPr id="45" name="Straight Arrow Connector 44">
                <a:extLst>
                  <a:ext uri="{FF2B5EF4-FFF2-40B4-BE49-F238E27FC236}">
                    <a16:creationId xmlns:a16="http://schemas.microsoft.com/office/drawing/2014/main" id="{89480110-F376-41C3-AB82-95B555C5A0D7}"/>
                  </a:ext>
                </a:extLst>
              </p:cNvPr>
              <p:cNvCxnSpPr>
                <a:cxnSpLocks/>
              </p:cNvCxnSpPr>
              <p:nvPr/>
            </p:nvCxnSpPr>
            <p:spPr>
              <a:xfrm flipH="1">
                <a:off x="6889471" y="2313196"/>
                <a:ext cx="1" cy="508310"/>
              </a:xfrm>
              <a:prstGeom prst="straightConnector1">
                <a:avLst/>
              </a:prstGeom>
              <a:ln w="12700">
                <a:solidFill>
                  <a:schemeClr val="tx2"/>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Rounded Rectangle 139">
                <a:extLst>
                  <a:ext uri="{FF2B5EF4-FFF2-40B4-BE49-F238E27FC236}">
                    <a16:creationId xmlns:a16="http://schemas.microsoft.com/office/drawing/2014/main" id="{EC2A21CB-A795-40A3-B97D-939DC2482940}"/>
                  </a:ext>
                </a:extLst>
              </p:cNvPr>
              <p:cNvSpPr/>
              <p:nvPr/>
            </p:nvSpPr>
            <p:spPr>
              <a:xfrm>
                <a:off x="7681909" y="1705931"/>
                <a:ext cx="1228367" cy="319190"/>
              </a:xfrm>
              <a:prstGeom prst="roundRect">
                <a:avLst>
                  <a:gd name="adj" fmla="val 0"/>
                </a:avLst>
              </a:prstGeom>
              <a:noFill/>
              <a:ln w="9525" cap="flat" cmpd="sng" algn="ctr">
                <a:noFill/>
                <a:prstDash val="sysDash"/>
              </a:ln>
              <a:effectLst/>
            </p:spPr>
            <p:txBody>
              <a:bodyPr lIns="45720" rIns="45720" rtlCol="0" anchor="ctr">
                <a:noAutofit/>
              </a:bodyPr>
              <a:lstStyle/>
              <a:p>
                <a:pPr defTabSz="913636" fontAlgn="auto">
                  <a:spcBef>
                    <a:spcPts val="0"/>
                  </a:spcBef>
                  <a:spcAft>
                    <a:spcPts val="0"/>
                  </a:spcAft>
                </a:pPr>
                <a:r>
                  <a:rPr lang="en-US" sz="1100" b="0" kern="0" dirty="0">
                    <a:solidFill>
                      <a:srgbClr val="000000"/>
                    </a:solidFill>
                    <a:latin typeface="+mj-lt"/>
                    <a:cs typeface="Calibri" panose="020F0502020204030204" pitchFamily="34" charset="0"/>
                  </a:rPr>
                  <a:t>Test </a:t>
                </a:r>
                <a:r>
                  <a:rPr lang="en-US" sz="1100" kern="0" dirty="0">
                    <a:solidFill>
                      <a:srgbClr val="000000"/>
                    </a:solidFill>
                    <a:latin typeface="+mj-lt"/>
                    <a:cs typeface="Calibri" panose="020F0502020204030204" pitchFamily="34" charset="0"/>
                  </a:rPr>
                  <a:t>objectives met</a:t>
                </a:r>
                <a:endParaRPr lang="en-US" sz="1100" b="0" kern="0" dirty="0">
                  <a:solidFill>
                    <a:srgbClr val="000000"/>
                  </a:solidFill>
                  <a:latin typeface="+mj-lt"/>
                  <a:cs typeface="Calibri" panose="020F0502020204030204" pitchFamily="34" charset="0"/>
                </a:endParaRPr>
              </a:p>
            </p:txBody>
          </p:sp>
        </p:grpSp>
        <p:sp>
          <p:nvSpPr>
            <p:cNvPr id="54" name="Rounded Rectangle 107">
              <a:extLst>
                <a:ext uri="{FF2B5EF4-FFF2-40B4-BE49-F238E27FC236}">
                  <a16:creationId xmlns:a16="http://schemas.microsoft.com/office/drawing/2014/main" id="{178C774E-5370-4AD5-9F3A-1409A910D5FB}"/>
                </a:ext>
              </a:extLst>
            </p:cNvPr>
            <p:cNvSpPr/>
            <p:nvPr/>
          </p:nvSpPr>
          <p:spPr>
            <a:xfrm>
              <a:off x="290635" y="2169026"/>
              <a:ext cx="2414720" cy="2931449"/>
            </a:xfrm>
            <a:prstGeom prst="roundRect">
              <a:avLst>
                <a:gd name="adj" fmla="val 0"/>
              </a:avLst>
            </a:prstGeom>
            <a:solidFill>
              <a:schemeClr val="bg1"/>
            </a:solidFill>
            <a:ln w="9525" cap="flat" cmpd="sng" algn="ctr">
              <a:noFill/>
              <a:prstDash val="sysDash"/>
            </a:ln>
            <a:effectLst>
              <a:outerShdw blurRad="50800" dist="38100" dir="2700000" algn="tl" rotWithShape="0">
                <a:prstClr val="black">
                  <a:alpha val="40000"/>
                </a:prstClr>
              </a:outerShdw>
            </a:effectLst>
          </p:spPr>
          <p:txBody>
            <a:bodyPr rtlCol="0" anchor="t">
              <a:noAutofit/>
            </a:bodyPr>
            <a:lstStyle/>
            <a:p>
              <a:pPr marL="171450" indent="-171450" defTabSz="913636">
                <a:buFont typeface="Wingdings" panose="05000000000000000000" pitchFamily="2" charset="2"/>
                <a:buChar char="§"/>
              </a:pPr>
              <a:r>
                <a:rPr lang="en-US" sz="1100" kern="0" dirty="0">
                  <a:solidFill>
                    <a:srgbClr val="000000"/>
                  </a:solidFill>
                  <a:latin typeface="+mj-lt"/>
                  <a:cs typeface="Calibri" panose="020F0502020204030204" pitchFamily="34" charset="0"/>
                </a:rPr>
                <a:t>Understand application architecture , Gather NFR's</a:t>
              </a:r>
            </a:p>
            <a:p>
              <a:pPr defTabSz="913636"/>
              <a:endParaRPr lang="en-US" sz="1100" kern="0" dirty="0">
                <a:solidFill>
                  <a:srgbClr val="000000"/>
                </a:solidFill>
                <a:latin typeface="+mj-lt"/>
                <a:cs typeface="Calibri" panose="020F0502020204030204" pitchFamily="34" charset="0"/>
              </a:endParaRPr>
            </a:p>
            <a:p>
              <a:pPr marL="171450" indent="-171450" defTabSz="913636">
                <a:buFont typeface="Wingdings" panose="05000000000000000000" pitchFamily="2" charset="2"/>
                <a:buChar char="§"/>
              </a:pPr>
              <a:r>
                <a:rPr lang="en-US" sz="1100" kern="0" dirty="0">
                  <a:solidFill>
                    <a:srgbClr val="000000"/>
                  </a:solidFill>
                  <a:latin typeface="+mj-lt"/>
                  <a:cs typeface="Calibri" panose="020F0502020204030204" pitchFamily="34" charset="0"/>
                </a:rPr>
                <a:t>Finalize </a:t>
              </a:r>
              <a:r>
                <a:rPr lang="en-US" sz="1100" b="1" kern="0" dirty="0">
                  <a:solidFill>
                    <a:srgbClr val="000000"/>
                  </a:solidFill>
                  <a:latin typeface="+mj-lt"/>
                  <a:cs typeface="Calibri" panose="020F0502020204030204" pitchFamily="34" charset="0"/>
                </a:rPr>
                <a:t>critical business flows</a:t>
              </a:r>
              <a:r>
                <a:rPr lang="en-US" sz="1100" kern="0" dirty="0">
                  <a:solidFill>
                    <a:srgbClr val="000000"/>
                  </a:solidFill>
                  <a:latin typeface="+mj-lt"/>
                  <a:cs typeface="Calibri" panose="020F0502020204030204" pitchFamily="34" charset="0"/>
                </a:rPr>
                <a:t>, Workload modeling</a:t>
              </a:r>
            </a:p>
            <a:p>
              <a:pPr defTabSz="913636"/>
              <a:r>
                <a:rPr lang="en-US" sz="1100" kern="0" dirty="0">
                  <a:solidFill>
                    <a:srgbClr val="000000"/>
                  </a:solidFill>
                  <a:latin typeface="+mj-lt"/>
                  <a:cs typeface="Calibri" panose="020F0502020204030204" pitchFamily="34" charset="0"/>
                </a:rPr>
                <a:t> </a:t>
              </a:r>
            </a:p>
            <a:p>
              <a:pPr marL="171450" indent="-171450" defTabSz="913636">
                <a:buFont typeface="Wingdings" panose="05000000000000000000" pitchFamily="2" charset="2"/>
                <a:buChar char="§"/>
              </a:pPr>
              <a:r>
                <a:rPr lang="en-US" sz="1100" kern="0" dirty="0">
                  <a:solidFill>
                    <a:srgbClr val="000000"/>
                  </a:solidFill>
                  <a:latin typeface="+mj-lt"/>
                  <a:cs typeface="Calibri" panose="020F0502020204030204" pitchFamily="34" charset="0"/>
                </a:rPr>
                <a:t>Publish </a:t>
              </a:r>
              <a:r>
                <a:rPr lang="en-US" sz="1100" b="1" kern="0" dirty="0">
                  <a:solidFill>
                    <a:srgbClr val="000000"/>
                  </a:solidFill>
                  <a:latin typeface="+mj-lt"/>
                  <a:cs typeface="Calibri" panose="020F0502020204030204" pitchFamily="34" charset="0"/>
                </a:rPr>
                <a:t>Performance Test Plan</a:t>
              </a:r>
            </a:p>
            <a:p>
              <a:pPr defTabSz="913636" fontAlgn="auto">
                <a:spcBef>
                  <a:spcPts val="900"/>
                </a:spcBef>
                <a:spcAft>
                  <a:spcPts val="0"/>
                </a:spcAft>
              </a:pPr>
              <a:endParaRPr lang="en-US" sz="1100" dirty="0">
                <a:solidFill>
                  <a:schemeClr val="tx2"/>
                </a:solidFill>
                <a:latin typeface="+mj-lt"/>
                <a:cs typeface="Calibri" panose="020F0502020204030204" pitchFamily="34" charset="0"/>
              </a:endParaRPr>
            </a:p>
          </p:txBody>
        </p:sp>
      </p:grpSp>
      <p:cxnSp>
        <p:nvCxnSpPr>
          <p:cNvPr id="4" name="Straight Arrow Connector 3">
            <a:extLst>
              <a:ext uri="{FF2B5EF4-FFF2-40B4-BE49-F238E27FC236}">
                <a16:creationId xmlns:a16="http://schemas.microsoft.com/office/drawing/2014/main" id="{E1565272-4D27-4C8B-BF0B-05D5E65A311D}"/>
              </a:ext>
            </a:extLst>
          </p:cNvPr>
          <p:cNvCxnSpPr>
            <a:cxnSpLocks/>
          </p:cNvCxnSpPr>
          <p:nvPr/>
        </p:nvCxnSpPr>
        <p:spPr>
          <a:xfrm>
            <a:off x="7794751" y="1897095"/>
            <a:ext cx="37542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F71F6C-8531-4A25-8B51-04AEA9DB876B}"/>
              </a:ext>
            </a:extLst>
          </p:cNvPr>
          <p:cNvSpPr txBox="1"/>
          <p:nvPr/>
        </p:nvSpPr>
        <p:spPr>
          <a:xfrm>
            <a:off x="272309" y="3920586"/>
            <a:ext cx="2414720" cy="261610"/>
          </a:xfrm>
          <a:prstGeom prst="rect">
            <a:avLst/>
          </a:prstGeom>
          <a:solidFill>
            <a:schemeClr val="accent1">
              <a:lumMod val="20000"/>
              <a:lumOff val="80000"/>
            </a:schemeClr>
          </a:solidFill>
        </p:spPr>
        <p:txBody>
          <a:bodyPr wrap="square" rtlCol="0">
            <a:spAutoFit/>
          </a:bodyPr>
          <a:lstStyle/>
          <a:p>
            <a:r>
              <a:rPr lang="en-US" sz="1100" dirty="0">
                <a:latin typeface="+mj-lt"/>
              </a:rPr>
              <a:t>Signed Off NFR's &amp; Test Plan </a:t>
            </a:r>
          </a:p>
        </p:txBody>
      </p:sp>
      <p:sp>
        <p:nvSpPr>
          <p:cNvPr id="47" name="TextBox 46">
            <a:extLst>
              <a:ext uri="{FF2B5EF4-FFF2-40B4-BE49-F238E27FC236}">
                <a16:creationId xmlns:a16="http://schemas.microsoft.com/office/drawing/2014/main" id="{B27DF384-9AD4-4768-8FD3-1588FAA48477}"/>
              </a:ext>
            </a:extLst>
          </p:cNvPr>
          <p:cNvSpPr txBox="1"/>
          <p:nvPr/>
        </p:nvSpPr>
        <p:spPr>
          <a:xfrm flipH="1">
            <a:off x="2925686" y="3908862"/>
            <a:ext cx="2414719" cy="261610"/>
          </a:xfrm>
          <a:prstGeom prst="rect">
            <a:avLst/>
          </a:prstGeom>
          <a:solidFill>
            <a:schemeClr val="accent1">
              <a:lumMod val="20000"/>
              <a:lumOff val="80000"/>
            </a:schemeClr>
          </a:solidFill>
        </p:spPr>
        <p:txBody>
          <a:bodyPr wrap="square" rtlCol="0">
            <a:spAutoFit/>
          </a:bodyPr>
          <a:lstStyle/>
          <a:p>
            <a:r>
              <a:rPr lang="en-US" sz="1100" dirty="0">
                <a:latin typeface="+mj-lt"/>
              </a:rPr>
              <a:t>Performance Test Scripts </a:t>
            </a:r>
          </a:p>
        </p:txBody>
      </p:sp>
      <p:sp>
        <p:nvSpPr>
          <p:cNvPr id="51" name="TextBox 50">
            <a:extLst>
              <a:ext uri="{FF2B5EF4-FFF2-40B4-BE49-F238E27FC236}">
                <a16:creationId xmlns:a16="http://schemas.microsoft.com/office/drawing/2014/main" id="{F335BD75-2B02-4B78-9FFD-B55A47EBB5D4}"/>
              </a:ext>
            </a:extLst>
          </p:cNvPr>
          <p:cNvSpPr txBox="1"/>
          <p:nvPr/>
        </p:nvSpPr>
        <p:spPr>
          <a:xfrm flipH="1">
            <a:off x="5520245" y="3896798"/>
            <a:ext cx="2288809" cy="261610"/>
          </a:xfrm>
          <a:prstGeom prst="rect">
            <a:avLst/>
          </a:prstGeom>
          <a:solidFill>
            <a:schemeClr val="accent1">
              <a:lumMod val="20000"/>
              <a:lumOff val="80000"/>
            </a:schemeClr>
          </a:solidFill>
        </p:spPr>
        <p:txBody>
          <a:bodyPr wrap="square" rtlCol="0">
            <a:spAutoFit/>
          </a:bodyPr>
          <a:lstStyle/>
          <a:p>
            <a:r>
              <a:rPr lang="en-US" sz="1100" dirty="0">
                <a:latin typeface="+mj-lt"/>
              </a:rPr>
              <a:t>Preliminary Test Reports</a:t>
            </a:r>
          </a:p>
        </p:txBody>
      </p:sp>
      <p:sp>
        <p:nvSpPr>
          <p:cNvPr id="52" name="TextBox 51">
            <a:extLst>
              <a:ext uri="{FF2B5EF4-FFF2-40B4-BE49-F238E27FC236}">
                <a16:creationId xmlns:a16="http://schemas.microsoft.com/office/drawing/2014/main" id="{8756D940-8185-4DD2-A2A6-D851D61D4610}"/>
              </a:ext>
            </a:extLst>
          </p:cNvPr>
          <p:cNvSpPr txBox="1"/>
          <p:nvPr/>
        </p:nvSpPr>
        <p:spPr>
          <a:xfrm>
            <a:off x="9920050" y="3874028"/>
            <a:ext cx="1895062" cy="261610"/>
          </a:xfrm>
          <a:prstGeom prst="rect">
            <a:avLst/>
          </a:prstGeom>
          <a:solidFill>
            <a:schemeClr val="accent1">
              <a:lumMod val="20000"/>
              <a:lumOff val="80000"/>
            </a:schemeClr>
          </a:solidFill>
        </p:spPr>
        <p:txBody>
          <a:bodyPr wrap="square" rtlCol="0">
            <a:spAutoFit/>
          </a:bodyPr>
          <a:lstStyle/>
          <a:p>
            <a:r>
              <a:rPr lang="en-US" sz="1100" dirty="0">
                <a:latin typeface="+mj-lt"/>
              </a:rPr>
              <a:t>Summary Test Report </a:t>
            </a:r>
          </a:p>
        </p:txBody>
      </p:sp>
      <p:sp>
        <p:nvSpPr>
          <p:cNvPr id="55" name="TextBox 54">
            <a:extLst>
              <a:ext uri="{FF2B5EF4-FFF2-40B4-BE49-F238E27FC236}">
                <a16:creationId xmlns:a16="http://schemas.microsoft.com/office/drawing/2014/main" id="{966C184A-2C47-48F7-9A6B-B3D495DECA85}"/>
              </a:ext>
            </a:extLst>
          </p:cNvPr>
          <p:cNvSpPr txBox="1"/>
          <p:nvPr/>
        </p:nvSpPr>
        <p:spPr>
          <a:xfrm>
            <a:off x="272309" y="3600479"/>
            <a:ext cx="1372430" cy="261610"/>
          </a:xfrm>
          <a:prstGeom prst="rect">
            <a:avLst/>
          </a:prstGeom>
          <a:solidFill>
            <a:schemeClr val="accent1">
              <a:lumMod val="20000"/>
              <a:lumOff val="80000"/>
            </a:schemeClr>
          </a:solidFill>
        </p:spPr>
        <p:txBody>
          <a:bodyPr wrap="square" rtlCol="0">
            <a:spAutoFit/>
          </a:bodyPr>
          <a:lstStyle/>
          <a:p>
            <a:r>
              <a:rPr lang="en-US" sz="1100" b="1" dirty="0">
                <a:latin typeface="+mj-lt"/>
              </a:rPr>
              <a:t>Key Deliverables</a:t>
            </a:r>
          </a:p>
        </p:txBody>
      </p:sp>
      <p:sp>
        <p:nvSpPr>
          <p:cNvPr id="56" name="Text Placeholder 2">
            <a:extLst>
              <a:ext uri="{FF2B5EF4-FFF2-40B4-BE49-F238E27FC236}">
                <a16:creationId xmlns:a16="http://schemas.microsoft.com/office/drawing/2014/main" id="{84806368-02A2-4040-A575-189FB8AA7031}"/>
              </a:ext>
            </a:extLst>
          </p:cNvPr>
          <p:cNvSpPr txBox="1">
            <a:spLocks/>
          </p:cNvSpPr>
          <p:nvPr/>
        </p:nvSpPr>
        <p:spPr>
          <a:xfrm>
            <a:off x="290635" y="4366558"/>
            <a:ext cx="2338157" cy="377190"/>
          </a:xfrm>
          <a:prstGeom prst="rect">
            <a:avLst/>
          </a:prstGeom>
          <a:solidFill>
            <a:srgbClr val="00B0F0"/>
          </a:solidFill>
        </p:spPr>
        <p:txBody>
          <a:bodyPr anchor="ct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N" sz="1400" dirty="0">
                <a:solidFill>
                  <a:schemeClr val="bg2"/>
                </a:solidFill>
              </a:rPr>
              <a:t>I</a:t>
            </a:r>
            <a:r>
              <a:rPr lang="en-US" sz="1400" dirty="0">
                <a:solidFill>
                  <a:schemeClr val="bg2"/>
                </a:solidFill>
              </a:rPr>
              <a:t>n Scope Flows</a:t>
            </a:r>
          </a:p>
        </p:txBody>
      </p:sp>
      <p:sp>
        <p:nvSpPr>
          <p:cNvPr id="58" name="Text Placeholder 2">
            <a:extLst>
              <a:ext uri="{FF2B5EF4-FFF2-40B4-BE49-F238E27FC236}">
                <a16:creationId xmlns:a16="http://schemas.microsoft.com/office/drawing/2014/main" id="{7DA31028-D11F-4714-9F19-A17502EE1E5C}"/>
              </a:ext>
            </a:extLst>
          </p:cNvPr>
          <p:cNvSpPr txBox="1">
            <a:spLocks/>
          </p:cNvSpPr>
          <p:nvPr/>
        </p:nvSpPr>
        <p:spPr>
          <a:xfrm>
            <a:off x="6858569" y="4393478"/>
            <a:ext cx="2338157" cy="377190"/>
          </a:xfrm>
          <a:prstGeom prst="rect">
            <a:avLst/>
          </a:prstGeom>
          <a:solidFill>
            <a:srgbClr val="00B0F0"/>
          </a:solidFill>
        </p:spPr>
        <p:txBody>
          <a:bodyPr anchor="ctr"/>
          <a:lstStyle>
            <a:lvl1pPr marL="285750" indent="-285750" algn="l" defTabSz="914400" rtl="0" eaLnBrk="1" latinLnBrk="0" hangingPunct="1">
              <a:lnSpc>
                <a:spcPct val="100000"/>
              </a:lnSpc>
              <a:spcBef>
                <a:spcPts val="1000"/>
              </a:spcBef>
              <a:buFont typeface="Wingdings" panose="05000000000000000000" pitchFamily="2" charset="2"/>
              <a:buChar char="§"/>
              <a:defRPr sz="1800" kern="1200" baseline="0">
                <a:solidFill>
                  <a:schemeClr val="tx2"/>
                </a:solidFill>
                <a:latin typeface="+mn-lt"/>
                <a:ea typeface="+mn-ea"/>
                <a:cs typeface="+mn-cs"/>
              </a:defRPr>
            </a:lvl1pPr>
            <a:lvl2pPr marL="628650" indent="-295275" algn="l" defTabSz="914400" rtl="0" eaLnBrk="1" latinLnBrk="0" hangingPunct="1">
              <a:lnSpc>
                <a:spcPct val="100000"/>
              </a:lnSpc>
              <a:spcBef>
                <a:spcPts val="500"/>
              </a:spcBef>
              <a:buFont typeface="Arial" panose="020B0604020202020204" pitchFamily="34" charset="0"/>
              <a:buChar char="–"/>
              <a:defRPr sz="1800" kern="1200" baseline="0">
                <a:solidFill>
                  <a:schemeClr val="tx2"/>
                </a:solidFill>
                <a:latin typeface="+mn-lt"/>
                <a:ea typeface="+mn-ea"/>
                <a:cs typeface="+mn-cs"/>
              </a:defRPr>
            </a:lvl2pPr>
            <a:lvl3pPr marL="914400" indent="-285750" algn="l" defTabSz="914400" rtl="0" eaLnBrk="1" latinLnBrk="0" hangingPunct="1">
              <a:lnSpc>
                <a:spcPct val="100000"/>
              </a:lnSpc>
              <a:spcBef>
                <a:spcPts val="500"/>
              </a:spcBef>
              <a:buFont typeface="Wingdings" panose="05000000000000000000" pitchFamily="2" charset="2"/>
              <a:buChar char="§"/>
              <a:defRPr sz="1800" kern="1200" baseline="0">
                <a:solidFill>
                  <a:schemeClr val="tx2"/>
                </a:solidFill>
                <a:latin typeface="+mn-lt"/>
                <a:ea typeface="+mn-ea"/>
                <a:cs typeface="+mn-cs"/>
              </a:defRPr>
            </a:lvl3pPr>
            <a:lvl4pPr marL="1200150" indent="-228600" algn="l" defTabSz="914400" rtl="0" eaLnBrk="1" latinLnBrk="0" hangingPunct="1">
              <a:lnSpc>
                <a:spcPct val="100000"/>
              </a:lnSpc>
              <a:spcBef>
                <a:spcPts val="500"/>
              </a:spcBef>
              <a:buFont typeface="Arial" panose="020B0604020202020204" pitchFamily="34" charset="0"/>
              <a:buChar char="–"/>
              <a:defRPr sz="1600" kern="1200" baseline="0">
                <a:solidFill>
                  <a:schemeClr val="tx2"/>
                </a:solidFill>
                <a:latin typeface="+mn-lt"/>
                <a:ea typeface="+mn-ea"/>
                <a:cs typeface="+mn-cs"/>
              </a:defRPr>
            </a:lvl4pPr>
            <a:lvl5pPr marL="1428750" indent="-228600" algn="l" defTabSz="914400" rtl="0" eaLnBrk="1" latinLnBrk="0" hangingPunct="1">
              <a:lnSpc>
                <a:spcPct val="100000"/>
              </a:lnSpc>
              <a:spcBef>
                <a:spcPts val="500"/>
              </a:spcBef>
              <a:buFont typeface="Wingdings" panose="05000000000000000000" pitchFamily="2" charset="2"/>
              <a:buChar char="§"/>
              <a:defRPr sz="1600" kern="1200" baseline="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bg2"/>
                </a:solidFill>
              </a:rPr>
              <a:t>Support  Needed</a:t>
            </a:r>
          </a:p>
        </p:txBody>
      </p:sp>
      <p:sp>
        <p:nvSpPr>
          <p:cNvPr id="59" name="TextBox 58">
            <a:extLst>
              <a:ext uri="{FF2B5EF4-FFF2-40B4-BE49-F238E27FC236}">
                <a16:creationId xmlns:a16="http://schemas.microsoft.com/office/drawing/2014/main" id="{3CFCA2DE-F035-40E9-A6AE-4CE89DDCC06A}"/>
              </a:ext>
            </a:extLst>
          </p:cNvPr>
          <p:cNvSpPr txBox="1"/>
          <p:nvPr/>
        </p:nvSpPr>
        <p:spPr>
          <a:xfrm>
            <a:off x="6353883" y="4816814"/>
            <a:ext cx="5031621" cy="769441"/>
          </a:xfrm>
          <a:prstGeom prst="rect">
            <a:avLst/>
          </a:prstGeom>
          <a:noFill/>
        </p:spPr>
        <p:txBody>
          <a:bodyPr wrap="square" rtlCol="0">
            <a:spAutoFit/>
          </a:bodyPr>
          <a:lstStyle/>
          <a:p>
            <a:pPr marL="628650" lvl="1" indent="-171450" defTabSz="913636">
              <a:buFont typeface="Arial" panose="020B0604020202020204" pitchFamily="34" charset="0"/>
              <a:buChar char="•"/>
            </a:pPr>
            <a:r>
              <a:rPr lang="en-US" sz="1100" kern="0" dirty="0">
                <a:solidFill>
                  <a:srgbClr val="000000"/>
                </a:solidFill>
                <a:latin typeface="+mj-lt"/>
                <a:cs typeface="Calibri" panose="020F0502020204030204" pitchFamily="34" charset="0"/>
              </a:rPr>
              <a:t>Test Environment to be available early  for the execution and if any refinement in the PT approach to be done​</a:t>
            </a:r>
          </a:p>
          <a:p>
            <a:pPr marL="628650" lvl="1" indent="-171450" defTabSz="913636">
              <a:buFont typeface="Arial" panose="020B0604020202020204" pitchFamily="34" charset="0"/>
              <a:buChar char="•"/>
            </a:pPr>
            <a:r>
              <a:rPr lang="en-US" sz="1100" kern="0" dirty="0">
                <a:solidFill>
                  <a:srgbClr val="000000"/>
                </a:solidFill>
                <a:latin typeface="+mj-lt"/>
                <a:cs typeface="Calibri" panose="020F0502020204030204" pitchFamily="34" charset="0"/>
              </a:rPr>
              <a:t>Support for enabling Performance Test environment and data(if required.</a:t>
            </a:r>
          </a:p>
        </p:txBody>
      </p:sp>
    </p:spTree>
    <p:extLst>
      <p:ext uri="{BB962C8B-B14F-4D97-AF65-F5344CB8AC3E}">
        <p14:creationId xmlns:p14="http://schemas.microsoft.com/office/powerpoint/2010/main" val="1286262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2">
            <a:extLst>
              <a:ext uri="{FF2B5EF4-FFF2-40B4-BE49-F238E27FC236}">
                <a16:creationId xmlns:a16="http://schemas.microsoft.com/office/drawing/2014/main" id="{B45BC2A0-BA4F-4F6A-87A6-65DE61CA031F}"/>
              </a:ext>
            </a:extLst>
          </p:cNvPr>
          <p:cNvSpPr>
            <a:spLocks noGrp="1"/>
          </p:cNvSpPr>
          <p:nvPr>
            <p:ph type="sldNum" sz="quarter" idx="12"/>
          </p:nvPr>
        </p:nvSpPr>
        <p:spPr>
          <a:xfrm>
            <a:off x="11553287" y="6524587"/>
            <a:ext cx="125034" cy="123111"/>
          </a:xfrm>
        </p:spPr>
        <p:txBody>
          <a:bodyPr/>
          <a:lstStyle/>
          <a:p>
            <a:fld id="{2EFEF571-C9B4-4D92-A7F7-315B894862A8}" type="slidenum">
              <a:rPr lang="en-US" smtClean="0"/>
              <a:pPr/>
              <a:t>7</a:t>
            </a:fld>
            <a:endParaRPr lang="en-US" dirty="0"/>
          </a:p>
        </p:txBody>
      </p:sp>
      <p:sp>
        <p:nvSpPr>
          <p:cNvPr id="2" name="Title 6">
            <a:extLst>
              <a:ext uri="{FF2B5EF4-FFF2-40B4-BE49-F238E27FC236}">
                <a16:creationId xmlns:a16="http://schemas.microsoft.com/office/drawing/2014/main" id="{1983CD60-543E-0BCB-E783-E4FB5AB2C7F2}"/>
              </a:ext>
            </a:extLst>
          </p:cNvPr>
          <p:cNvSpPr txBox="1">
            <a:spLocks/>
          </p:cNvSpPr>
          <p:nvPr/>
        </p:nvSpPr>
        <p:spPr>
          <a:xfrm>
            <a:off x="3724182" y="2539014"/>
            <a:ext cx="4114800" cy="539136"/>
          </a:xfrm>
          <a:prstGeom prst="rect">
            <a:avLst/>
          </a:prstGeom>
        </p:spPr>
        <p:txBody>
          <a:bodyPr/>
          <a:lstStyle>
            <a:lvl1pPr algn="l" defTabSz="914400" rtl="0" eaLnBrk="1" latinLnBrk="0" hangingPunct="1">
              <a:lnSpc>
                <a:spcPct val="90000"/>
              </a:lnSpc>
              <a:spcBef>
                <a:spcPct val="0"/>
              </a:spcBef>
              <a:buNone/>
              <a:defRPr lang="en-US" sz="2400" kern="1200" baseline="0" dirty="0">
                <a:solidFill>
                  <a:schemeClr val="tx2"/>
                </a:solidFill>
                <a:latin typeface="+mj-lt"/>
                <a:ea typeface="+mj-ea"/>
                <a:cs typeface="+mj-cs"/>
              </a:defRPr>
            </a:lvl1pPr>
          </a:lstStyle>
          <a:p>
            <a:pPr algn="ctr"/>
            <a:r>
              <a:rPr lang="en-US" sz="2800" b="1" dirty="0">
                <a:cs typeface="Futura Medium" panose="020B0602020204020303" pitchFamily="34" charset="-79"/>
              </a:rPr>
              <a:t>Thank You…</a:t>
            </a:r>
            <a:endParaRPr lang="en-US" b="1" dirty="0">
              <a:cs typeface="Futura Medium" panose="020B0602020204020303" pitchFamily="34" charset="-79"/>
            </a:endParaRPr>
          </a:p>
        </p:txBody>
      </p:sp>
    </p:spTree>
    <p:extLst>
      <p:ext uri="{BB962C8B-B14F-4D97-AF65-F5344CB8AC3E}">
        <p14:creationId xmlns:p14="http://schemas.microsoft.com/office/powerpoint/2010/main" val="257196222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AIG Master Simple">
  <a:themeElements>
    <a:clrScheme name="AIG FINAL">
      <a:dk1>
        <a:srgbClr val="333333"/>
      </a:dk1>
      <a:lt1>
        <a:sysClr val="window" lastClr="FFFFFF"/>
      </a:lt1>
      <a:dk2>
        <a:srgbClr val="333333"/>
      </a:dk2>
      <a:lt2>
        <a:srgbClr val="FFFFFF"/>
      </a:lt2>
      <a:accent1>
        <a:srgbClr val="00A4E4"/>
      </a:accent1>
      <a:accent2>
        <a:srgbClr val="FBCA5C"/>
      </a:accent2>
      <a:accent3>
        <a:srgbClr val="92B45B"/>
      </a:accent3>
      <a:accent4>
        <a:srgbClr val="0073AE"/>
      </a:accent4>
      <a:accent5>
        <a:srgbClr val="FDDF9D"/>
      </a:accent5>
      <a:accent6>
        <a:srgbClr val="BDD19D"/>
      </a:accent6>
      <a:hlink>
        <a:srgbClr val="00A4E4"/>
      </a:hlink>
      <a:folHlink>
        <a:srgbClr val="76777B"/>
      </a:folHlink>
    </a:clrScheme>
    <a:fontScheme name="AIG">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AIG Master Simple">
  <a:themeElements>
    <a:clrScheme name="AIG FINAL">
      <a:dk1>
        <a:srgbClr val="333333"/>
      </a:dk1>
      <a:lt1>
        <a:sysClr val="window" lastClr="FFFFFF"/>
      </a:lt1>
      <a:dk2>
        <a:srgbClr val="333333"/>
      </a:dk2>
      <a:lt2>
        <a:srgbClr val="FFFFFF"/>
      </a:lt2>
      <a:accent1>
        <a:srgbClr val="00A4E4"/>
      </a:accent1>
      <a:accent2>
        <a:srgbClr val="FBCA5C"/>
      </a:accent2>
      <a:accent3>
        <a:srgbClr val="92B45B"/>
      </a:accent3>
      <a:accent4>
        <a:srgbClr val="0073AE"/>
      </a:accent4>
      <a:accent5>
        <a:srgbClr val="FDDF9D"/>
      </a:accent5>
      <a:accent6>
        <a:srgbClr val="BDD19D"/>
      </a:accent6>
      <a:hlink>
        <a:srgbClr val="00A4E4"/>
      </a:hlink>
      <a:folHlink>
        <a:srgbClr val="76777B"/>
      </a:folHlink>
    </a:clrScheme>
    <a:fontScheme name="AIG">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AIG Master Simple">
  <a:themeElements>
    <a:clrScheme name="AIG FINAL">
      <a:dk1>
        <a:srgbClr val="333333"/>
      </a:dk1>
      <a:lt1>
        <a:sysClr val="window" lastClr="FFFFFF"/>
      </a:lt1>
      <a:dk2>
        <a:srgbClr val="333333"/>
      </a:dk2>
      <a:lt2>
        <a:srgbClr val="FFFFFF"/>
      </a:lt2>
      <a:accent1>
        <a:srgbClr val="00A4E4"/>
      </a:accent1>
      <a:accent2>
        <a:srgbClr val="FBCA5C"/>
      </a:accent2>
      <a:accent3>
        <a:srgbClr val="92B45B"/>
      </a:accent3>
      <a:accent4>
        <a:srgbClr val="0073AE"/>
      </a:accent4>
      <a:accent5>
        <a:srgbClr val="FDDF9D"/>
      </a:accent5>
      <a:accent6>
        <a:srgbClr val="BDD19D"/>
      </a:accent6>
      <a:hlink>
        <a:srgbClr val="00A4E4"/>
      </a:hlink>
      <a:folHlink>
        <a:srgbClr val="76777B"/>
      </a:folHlink>
    </a:clrScheme>
    <a:fontScheme name="AIG">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40CA51CAFEEE94B838F52828BC75A23" ma:contentTypeVersion="13" ma:contentTypeDescription="Create a new document." ma:contentTypeScope="" ma:versionID="8daec1b478d29e32fabc081f8cbc7183">
  <xsd:schema xmlns:xsd="http://www.w3.org/2001/XMLSchema" xmlns:xs="http://www.w3.org/2001/XMLSchema" xmlns:p="http://schemas.microsoft.com/office/2006/metadata/properties" xmlns:ns3="6280f6e6-e634-4964-961b-e29d01238399" xmlns:ns4="aff4f11d-e828-4205-ac2d-855522d9d833" targetNamespace="http://schemas.microsoft.com/office/2006/metadata/properties" ma:root="true" ma:fieldsID="6c0f6d97a6e15c813c10e8d7eb4ce323" ns3:_="" ns4:_="">
    <xsd:import namespace="6280f6e6-e634-4964-961b-e29d01238399"/>
    <xsd:import namespace="aff4f11d-e828-4205-ac2d-855522d9d833"/>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80f6e6-e634-4964-961b-e29d012383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ff4f11d-e828-4205-ac2d-855522d9d833"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F264F64-CB7F-4A13-8ACC-3C9C1E0618B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80f6e6-e634-4964-961b-e29d01238399"/>
    <ds:schemaRef ds:uri="aff4f11d-e828-4205-ac2d-855522d9d8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58CB7A-76C0-4E83-A99E-874580CC7D46}">
  <ds:schemaRefs>
    <ds:schemaRef ds:uri="http://schemas.microsoft.com/sharepoint/v3/contenttype/forms"/>
  </ds:schemaRefs>
</ds:datastoreItem>
</file>

<file path=customXml/itemProps3.xml><?xml version="1.0" encoding="utf-8"?>
<ds:datastoreItem xmlns:ds="http://schemas.openxmlformats.org/officeDocument/2006/customXml" ds:itemID="{F34A3531-697D-47B1-B453-DEC8C479E4BF}">
  <ds:schemaRefs>
    <ds:schemaRef ds:uri="http://purl.org/dc/terms/"/>
    <ds:schemaRef ds:uri="aff4f11d-e828-4205-ac2d-855522d9d833"/>
    <ds:schemaRef ds:uri="6280f6e6-e634-4964-961b-e29d01238399"/>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46275</TotalTime>
  <Words>725</Words>
  <Application>Microsoft Office PowerPoint</Application>
  <PresentationFormat>Widescreen</PresentationFormat>
  <Paragraphs>128</Paragraphs>
  <Slides>7</Slides>
  <Notes>1</Notes>
  <HiddenSlides>0</HiddenSlides>
  <MMClips>0</MMClips>
  <ScaleCrop>false</ScaleCrop>
  <HeadingPairs>
    <vt:vector size="10" baseType="variant">
      <vt:variant>
        <vt:lpstr>Fonts Used</vt:lpstr>
      </vt:variant>
      <vt:variant>
        <vt:i4>4</vt:i4>
      </vt:variant>
      <vt:variant>
        <vt:lpstr>Theme</vt:lpstr>
      </vt:variant>
      <vt:variant>
        <vt:i4>3</vt:i4>
      </vt:variant>
      <vt:variant>
        <vt:lpstr>Embedded OLE Servers</vt:lpstr>
      </vt:variant>
      <vt:variant>
        <vt:i4>1</vt:i4>
      </vt:variant>
      <vt:variant>
        <vt:lpstr>Slide Titles</vt:lpstr>
      </vt:variant>
      <vt:variant>
        <vt:i4>7</vt:i4>
      </vt:variant>
      <vt:variant>
        <vt:lpstr>Custom Shows</vt:lpstr>
      </vt:variant>
      <vt:variant>
        <vt:i4>3</vt:i4>
      </vt:variant>
    </vt:vector>
  </HeadingPairs>
  <TitlesOfParts>
    <vt:vector size="18" baseType="lpstr">
      <vt:lpstr>Arial</vt:lpstr>
      <vt:lpstr>Calibri</vt:lpstr>
      <vt:lpstr>Century Gothic</vt:lpstr>
      <vt:lpstr>Wingdings</vt:lpstr>
      <vt:lpstr>1_AIG Master Simple</vt:lpstr>
      <vt:lpstr>2_AIG Master Simple</vt:lpstr>
      <vt:lpstr>3_AIG Master Simple</vt:lpstr>
      <vt:lpstr>think-cell Slide</vt:lpstr>
      <vt:lpstr>NFR Details</vt:lpstr>
      <vt:lpstr>Performance Test NFR Questionaries</vt:lpstr>
      <vt:lpstr>Performance Test NFR Questionaries</vt:lpstr>
      <vt:lpstr>Performance Test NFR Questionaries</vt:lpstr>
      <vt:lpstr>PowerPoint Presentation</vt:lpstr>
      <vt:lpstr>PowerPoint Presentation</vt:lpstr>
      <vt:lpstr>PowerPoint Presentation</vt:lpstr>
      <vt:lpstr>GI International- Delivery Structure</vt:lpstr>
      <vt:lpstr>GI International DQ Skill Matrix – Deep Dive</vt:lpstr>
      <vt:lpstr>AutoBAUt Deep Dive</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AIG GI Governance</dc:title>
  <dc:creator>Pritam.Banerjee@cognizant.com</dc:creator>
  <cp:lastModifiedBy>M, Chandrasekar</cp:lastModifiedBy>
  <cp:revision>1207</cp:revision>
  <dcterms:created xsi:type="dcterms:W3CDTF">2020-02-13T11:37:57Z</dcterms:created>
  <dcterms:modified xsi:type="dcterms:W3CDTF">2024-01-18T15:29:24Z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0x010100540CA51CAFEEE94B838F52828BC75A23</vt:lpwstr>
  </property>
</Properties>
</file>