
<file path=[Content_Types].xml><?xml version="1.0" encoding="utf-8"?>
<Types xmlns="http://schemas.openxmlformats.org/package/2006/content-types"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98" r:id="rId5"/>
    <p:sldId id="300" r:id="rId6"/>
    <p:sldId id="301" r:id="rId7"/>
    <p:sldId id="305" r:id="rId8"/>
    <p:sldId id="303" r:id="rId9"/>
    <p:sldId id="306" r:id="rId10"/>
    <p:sldId id="317" r:id="rId11"/>
    <p:sldId id="318" r:id="rId12"/>
    <p:sldId id="307" r:id="rId13"/>
    <p:sldId id="319" r:id="rId14"/>
    <p:sldId id="320" r:id="rId15"/>
    <p:sldId id="313" r:id="rId16"/>
    <p:sldId id="310" r:id="rId17"/>
    <p:sldId id="312" r:id="rId18"/>
    <p:sldId id="314" r:id="rId19"/>
    <p:sldId id="31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77B39-79FD-4436-8166-D45CAB346A8F}">
          <p14:sldIdLst>
            <p14:sldId id="298"/>
            <p14:sldId id="300"/>
            <p14:sldId id="301"/>
            <p14:sldId id="305"/>
          </p14:sldIdLst>
        </p14:section>
        <p14:section name="Untitled Section" id="{F5E39C7B-D2D7-4732-8239-31B8CB13BCBD}">
          <p14:sldIdLst>
            <p14:sldId id="303"/>
            <p14:sldId id="306"/>
            <p14:sldId id="317"/>
            <p14:sldId id="318"/>
            <p14:sldId id="307"/>
            <p14:sldId id="319"/>
            <p14:sldId id="320"/>
            <p14:sldId id="313"/>
            <p14:sldId id="310"/>
            <p14:sldId id="312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83B96-B1BA-4C05-9AF5-9ACF1DC3F0B0}" v="194" dt="2024-06-23T19:10:43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 SEKHAR NAYAK" userId="cbc4cfba3c925821" providerId="LiveId" clId="{C4E83B96-B1BA-4C05-9AF5-9ACF1DC3F0B0}"/>
    <pc:docChg chg="undo custSel addSld delSld modSld modSection">
      <pc:chgData name="CHANDRA SEKHAR NAYAK" userId="cbc4cfba3c925821" providerId="LiveId" clId="{C4E83B96-B1BA-4C05-9AF5-9ACF1DC3F0B0}" dt="2024-06-23T19:15:32.737" v="2348" actId="20577"/>
      <pc:docMkLst>
        <pc:docMk/>
      </pc:docMkLst>
      <pc:sldChg chg="modSp mod">
        <pc:chgData name="CHANDRA SEKHAR NAYAK" userId="cbc4cfba3c925821" providerId="LiveId" clId="{C4E83B96-B1BA-4C05-9AF5-9ACF1DC3F0B0}" dt="2024-06-23T19:15:14.923" v="2341" actId="20577"/>
        <pc:sldMkLst>
          <pc:docMk/>
          <pc:sldMk cId="193143965" sldId="298"/>
        </pc:sldMkLst>
        <pc:spChg chg="mod">
          <ac:chgData name="CHANDRA SEKHAR NAYAK" userId="cbc4cfba3c925821" providerId="LiveId" clId="{C4E83B96-B1BA-4C05-9AF5-9ACF1DC3F0B0}" dt="2024-06-23T19:15:14.923" v="2341" actId="20577"/>
          <ac:spMkLst>
            <pc:docMk/>
            <pc:sldMk cId="193143965" sldId="298"/>
            <ac:spMk id="12" creationId="{F0F242F8-5910-8182-8DD1-E17E27483E4A}"/>
          </ac:spMkLst>
        </pc:spChg>
      </pc:sldChg>
      <pc:sldChg chg="addSp modSp mod">
        <pc:chgData name="CHANDRA SEKHAR NAYAK" userId="cbc4cfba3c925821" providerId="LiveId" clId="{C4E83B96-B1BA-4C05-9AF5-9ACF1DC3F0B0}" dt="2024-06-23T18:59:22.589" v="2074" actId="20577"/>
        <pc:sldMkLst>
          <pc:docMk/>
          <pc:sldMk cId="2933514334" sldId="300"/>
        </pc:sldMkLst>
        <pc:graphicFrameChg chg="modGraphic">
          <ac:chgData name="CHANDRA SEKHAR NAYAK" userId="cbc4cfba3c925821" providerId="LiveId" clId="{C4E83B96-B1BA-4C05-9AF5-9ACF1DC3F0B0}" dt="2024-06-23T18:58:59.098" v="2067" actId="20577"/>
          <ac:graphicFrameMkLst>
            <pc:docMk/>
            <pc:sldMk cId="2933514334" sldId="300"/>
            <ac:graphicFrameMk id="3" creationId="{391D4F29-DAE3-A8AD-B08C-6C08725F7F9F}"/>
          </ac:graphicFrameMkLst>
        </pc:graphicFrameChg>
        <pc:graphicFrameChg chg="modGraphic">
          <ac:chgData name="CHANDRA SEKHAR NAYAK" userId="cbc4cfba3c925821" providerId="LiveId" clId="{C4E83B96-B1BA-4C05-9AF5-9ACF1DC3F0B0}" dt="2024-06-23T18:57:22.755" v="2057" actId="20577"/>
          <ac:graphicFrameMkLst>
            <pc:docMk/>
            <pc:sldMk cId="2933514334" sldId="300"/>
            <ac:graphicFrameMk id="4" creationId="{C266CDD0-3E96-40BD-8324-62D1DD86152D}"/>
          </ac:graphicFrameMkLst>
        </pc:graphicFrameChg>
        <pc:graphicFrameChg chg="mod modGraphic">
          <ac:chgData name="CHANDRA SEKHAR NAYAK" userId="cbc4cfba3c925821" providerId="LiveId" clId="{C4E83B96-B1BA-4C05-9AF5-9ACF1DC3F0B0}" dt="2024-06-23T18:59:22.589" v="2074" actId="20577"/>
          <ac:graphicFrameMkLst>
            <pc:docMk/>
            <pc:sldMk cId="2933514334" sldId="300"/>
            <ac:graphicFrameMk id="5" creationId="{083B0073-DD27-6FD5-FDAF-CA32D727ADDA}"/>
          </ac:graphicFrameMkLst>
        </pc:graphicFrameChg>
        <pc:picChg chg="add mod">
          <ac:chgData name="CHANDRA SEKHAR NAYAK" userId="cbc4cfba3c925821" providerId="LiveId" clId="{C4E83B96-B1BA-4C05-9AF5-9ACF1DC3F0B0}" dt="2024-06-23T18:13:13.253" v="1797" actId="14100"/>
          <ac:picMkLst>
            <pc:docMk/>
            <pc:sldMk cId="2933514334" sldId="300"/>
            <ac:picMk id="7" creationId="{4AA75FAC-7205-29AF-76DE-B1049CF5E3CE}"/>
          </ac:picMkLst>
        </pc:picChg>
      </pc:sldChg>
      <pc:sldChg chg="addSp modSp mod">
        <pc:chgData name="CHANDRA SEKHAR NAYAK" userId="cbc4cfba3c925821" providerId="LiveId" clId="{C4E83B96-B1BA-4C05-9AF5-9ACF1DC3F0B0}" dt="2024-06-23T18:16:21.844" v="1822" actId="14100"/>
        <pc:sldMkLst>
          <pc:docMk/>
          <pc:sldMk cId="2321870099" sldId="301"/>
        </pc:sldMkLst>
        <pc:picChg chg="add mod">
          <ac:chgData name="CHANDRA SEKHAR NAYAK" userId="cbc4cfba3c925821" providerId="LiveId" clId="{C4E83B96-B1BA-4C05-9AF5-9ACF1DC3F0B0}" dt="2024-06-23T18:16:21.844" v="1822" actId="14100"/>
          <ac:picMkLst>
            <pc:docMk/>
            <pc:sldMk cId="2321870099" sldId="301"/>
            <ac:picMk id="3" creationId="{00C6FE87-6B6C-AFF0-AE71-8C4AC9C699D2}"/>
          </ac:picMkLst>
        </pc:picChg>
      </pc:sldChg>
      <pc:sldChg chg="addSp modSp mod">
        <pc:chgData name="CHANDRA SEKHAR NAYAK" userId="cbc4cfba3c925821" providerId="LiveId" clId="{C4E83B96-B1BA-4C05-9AF5-9ACF1DC3F0B0}" dt="2024-06-23T18:16:52.518" v="1824" actId="14100"/>
        <pc:sldMkLst>
          <pc:docMk/>
          <pc:sldMk cId="1847920633" sldId="303"/>
        </pc:sldMkLst>
        <pc:graphicFrameChg chg="modGraphic">
          <ac:chgData name="CHANDRA SEKHAR NAYAK" userId="cbc4cfba3c925821" providerId="LiveId" clId="{C4E83B96-B1BA-4C05-9AF5-9ACF1DC3F0B0}" dt="2024-06-23T14:12:27.436" v="0" actId="2164"/>
          <ac:graphicFrameMkLst>
            <pc:docMk/>
            <pc:sldMk cId="1847920633" sldId="303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6:52.518" v="1824" actId="14100"/>
          <ac:picMkLst>
            <pc:docMk/>
            <pc:sldMk cId="1847920633" sldId="303"/>
            <ac:picMk id="3" creationId="{46EA3543-A99F-C9C5-DE20-40B6F6298552}"/>
          </ac:picMkLst>
        </pc:picChg>
      </pc:sldChg>
      <pc:sldChg chg="addSp modSp mod">
        <pc:chgData name="CHANDRA SEKHAR NAYAK" userId="cbc4cfba3c925821" providerId="LiveId" clId="{C4E83B96-B1BA-4C05-9AF5-9ACF1DC3F0B0}" dt="2024-06-23T18:16:30.717" v="1823" actId="14100"/>
        <pc:sldMkLst>
          <pc:docMk/>
          <pc:sldMk cId="3469660082" sldId="305"/>
        </pc:sldMkLst>
        <pc:graphicFrameChg chg="modGraphic">
          <ac:chgData name="CHANDRA SEKHAR NAYAK" userId="cbc4cfba3c925821" providerId="LiveId" clId="{C4E83B96-B1BA-4C05-9AF5-9ACF1DC3F0B0}" dt="2024-06-23T16:18:58.139" v="928" actId="313"/>
          <ac:graphicFrameMkLst>
            <pc:docMk/>
            <pc:sldMk cId="3469660082" sldId="305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6:30.717" v="1823" actId="14100"/>
          <ac:picMkLst>
            <pc:docMk/>
            <pc:sldMk cId="3469660082" sldId="305"/>
            <ac:picMk id="3" creationId="{652F2A5E-7BFA-1CCD-F9EA-C2298FA77688}"/>
          </ac:picMkLst>
        </pc:picChg>
      </pc:sldChg>
      <pc:sldChg chg="new del">
        <pc:chgData name="CHANDRA SEKHAR NAYAK" userId="cbc4cfba3c925821" providerId="LiveId" clId="{C4E83B96-B1BA-4C05-9AF5-9ACF1DC3F0B0}" dt="2024-06-23T14:14:42.344" v="2" actId="2696"/>
        <pc:sldMkLst>
          <pc:docMk/>
          <pc:sldMk cId="774968205" sldId="306"/>
        </pc:sldMkLst>
      </pc:sldChg>
      <pc:sldChg chg="new del">
        <pc:chgData name="CHANDRA SEKHAR NAYAK" userId="cbc4cfba3c925821" providerId="LiveId" clId="{C4E83B96-B1BA-4C05-9AF5-9ACF1DC3F0B0}" dt="2024-06-23T14:14:48.344" v="4" actId="2696"/>
        <pc:sldMkLst>
          <pc:docMk/>
          <pc:sldMk cId="1367426803" sldId="306"/>
        </pc:sldMkLst>
      </pc:sldChg>
      <pc:sldChg chg="addSp modSp add mod">
        <pc:chgData name="CHANDRA SEKHAR NAYAK" userId="cbc4cfba3c925821" providerId="LiveId" clId="{C4E83B96-B1BA-4C05-9AF5-9ACF1DC3F0B0}" dt="2024-06-23T19:12:08.724" v="2247" actId="20577"/>
        <pc:sldMkLst>
          <pc:docMk/>
          <pc:sldMk cId="3779345179" sldId="306"/>
        </pc:sldMkLst>
        <pc:spChg chg="mod">
          <ac:chgData name="CHANDRA SEKHAR NAYAK" userId="cbc4cfba3c925821" providerId="LiveId" clId="{C4E83B96-B1BA-4C05-9AF5-9ACF1DC3F0B0}" dt="2024-06-23T19:03:44.700" v="2115" actId="20577"/>
          <ac:spMkLst>
            <pc:docMk/>
            <pc:sldMk cId="3779345179" sldId="306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9:12:08.724" v="2247" actId="20577"/>
          <ac:graphicFrameMkLst>
            <pc:docMk/>
            <pc:sldMk cId="3779345179" sldId="306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50.576" v="1821" actId="14100"/>
          <ac:picMkLst>
            <pc:docMk/>
            <pc:sldMk cId="3779345179" sldId="306"/>
            <ac:picMk id="3" creationId="{1D36C985-B0DB-5DF9-A1BC-49807E90AD74}"/>
          </ac:picMkLst>
        </pc:picChg>
      </pc:sldChg>
      <pc:sldChg chg="addSp modSp add mod">
        <pc:chgData name="CHANDRA SEKHAR NAYAK" userId="cbc4cfba3c925821" providerId="LiveId" clId="{C4E83B96-B1BA-4C05-9AF5-9ACF1DC3F0B0}" dt="2024-06-23T19:13:11.688" v="2273" actId="20577"/>
        <pc:sldMkLst>
          <pc:docMk/>
          <pc:sldMk cId="2207387811" sldId="307"/>
        </pc:sldMkLst>
        <pc:spChg chg="mod">
          <ac:chgData name="CHANDRA SEKHAR NAYAK" userId="cbc4cfba3c925821" providerId="LiveId" clId="{C4E83B96-B1BA-4C05-9AF5-9ACF1DC3F0B0}" dt="2024-06-23T19:06:49.119" v="2173" actId="20577"/>
          <ac:spMkLst>
            <pc:docMk/>
            <pc:sldMk cId="2207387811" sldId="307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9:13:11.688" v="2273" actId="20577"/>
          <ac:graphicFrameMkLst>
            <pc:docMk/>
            <pc:sldMk cId="2207387811" sldId="307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31.999" v="1820" actId="14100"/>
          <ac:picMkLst>
            <pc:docMk/>
            <pc:sldMk cId="2207387811" sldId="307"/>
            <ac:picMk id="3" creationId="{7D2C7170-6A81-F254-C052-BE41F0260518}"/>
          </ac:picMkLst>
        </pc:picChg>
      </pc:sldChg>
      <pc:sldChg chg="modSp add del mod">
        <pc:chgData name="CHANDRA SEKHAR NAYAK" userId="cbc4cfba3c925821" providerId="LiveId" clId="{C4E83B96-B1BA-4C05-9AF5-9ACF1DC3F0B0}" dt="2024-06-23T14:57:05.628" v="308" actId="2696"/>
        <pc:sldMkLst>
          <pc:docMk/>
          <pc:sldMk cId="1504693013" sldId="308"/>
        </pc:sldMkLst>
        <pc:spChg chg="mod">
          <ac:chgData name="CHANDRA SEKHAR NAYAK" userId="cbc4cfba3c925821" providerId="LiveId" clId="{C4E83B96-B1BA-4C05-9AF5-9ACF1DC3F0B0}" dt="2024-06-23T14:22:16.732" v="107" actId="20577"/>
          <ac:spMkLst>
            <pc:docMk/>
            <pc:sldMk cId="1504693013" sldId="308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4:30:16.323" v="159" actId="14100"/>
          <ac:graphicFrameMkLst>
            <pc:docMk/>
            <pc:sldMk cId="1504693013" sldId="308"/>
            <ac:graphicFrameMk id="21" creationId="{77D891C2-011D-EA8B-6C9B-AF3259EA4184}"/>
          </ac:graphicFrameMkLst>
        </pc:graphicFrameChg>
      </pc:sldChg>
      <pc:sldChg chg="new del">
        <pc:chgData name="CHANDRA SEKHAR NAYAK" userId="cbc4cfba3c925821" providerId="LiveId" clId="{C4E83B96-B1BA-4C05-9AF5-9ACF1DC3F0B0}" dt="2024-06-23T14:31:19.490" v="162" actId="2696"/>
        <pc:sldMkLst>
          <pc:docMk/>
          <pc:sldMk cId="1471673893" sldId="309"/>
        </pc:sldMkLst>
      </pc:sldChg>
      <pc:sldChg chg="addSp modSp add mod">
        <pc:chgData name="CHANDRA SEKHAR NAYAK" userId="cbc4cfba3c925821" providerId="LiveId" clId="{C4E83B96-B1BA-4C05-9AF5-9ACF1DC3F0B0}" dt="2024-06-23T18:14:59.029" v="1816" actId="1076"/>
        <pc:sldMkLst>
          <pc:docMk/>
          <pc:sldMk cId="1547925773" sldId="310"/>
        </pc:sldMkLst>
        <pc:spChg chg="mod">
          <ac:chgData name="CHANDRA SEKHAR NAYAK" userId="cbc4cfba3c925821" providerId="LiveId" clId="{C4E83B96-B1BA-4C05-9AF5-9ACF1DC3F0B0}" dt="2024-06-23T14:42:12.162" v="189" actId="20577"/>
          <ac:spMkLst>
            <pc:docMk/>
            <pc:sldMk cId="1547925773" sldId="310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6:02:50.969" v="756" actId="108"/>
          <ac:graphicFrameMkLst>
            <pc:docMk/>
            <pc:sldMk cId="1547925773" sldId="310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4:59.029" v="1816" actId="1076"/>
          <ac:picMkLst>
            <pc:docMk/>
            <pc:sldMk cId="1547925773" sldId="310"/>
            <ac:picMk id="3" creationId="{ECD16320-F12C-7E6F-0958-E8CDA25E7568}"/>
          </ac:picMkLst>
        </pc:picChg>
      </pc:sldChg>
      <pc:sldChg chg="addSp modSp add del mod">
        <pc:chgData name="CHANDRA SEKHAR NAYAK" userId="cbc4cfba3c925821" providerId="LiveId" clId="{C4E83B96-B1BA-4C05-9AF5-9ACF1DC3F0B0}" dt="2024-06-23T19:13:57.995" v="2284" actId="2696"/>
        <pc:sldMkLst>
          <pc:docMk/>
          <pc:sldMk cId="1688647870" sldId="311"/>
        </pc:sldMkLst>
        <pc:spChg chg="mod">
          <ac:chgData name="CHANDRA SEKHAR NAYAK" userId="cbc4cfba3c925821" providerId="LiveId" clId="{C4E83B96-B1BA-4C05-9AF5-9ACF1DC3F0B0}" dt="2024-06-23T15:09:39.564" v="435" actId="20577"/>
          <ac:spMkLst>
            <pc:docMk/>
            <pc:sldMk cId="1688647870" sldId="311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5:16:29.651" v="730" actId="14100"/>
          <ac:graphicFrameMkLst>
            <pc:docMk/>
            <pc:sldMk cId="1688647870" sldId="311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18.042" v="1819" actId="14100"/>
          <ac:picMkLst>
            <pc:docMk/>
            <pc:sldMk cId="1688647870" sldId="311"/>
            <ac:picMk id="3" creationId="{D384C265-AF3F-6272-1969-EB7FA183EBC7}"/>
          </ac:picMkLst>
        </pc:picChg>
      </pc:sldChg>
      <pc:sldChg chg="addSp modSp add mod">
        <pc:chgData name="CHANDRA SEKHAR NAYAK" userId="cbc4cfba3c925821" providerId="LiveId" clId="{C4E83B96-B1BA-4C05-9AF5-9ACF1DC3F0B0}" dt="2024-06-23T18:17:04.177" v="1825"/>
        <pc:sldMkLst>
          <pc:docMk/>
          <pc:sldMk cId="498227468" sldId="312"/>
        </pc:sldMkLst>
        <pc:spChg chg="mod">
          <ac:chgData name="CHANDRA SEKHAR NAYAK" userId="cbc4cfba3c925821" providerId="LiveId" clId="{C4E83B96-B1BA-4C05-9AF5-9ACF1DC3F0B0}" dt="2024-06-23T16:03:25.539" v="777" actId="20577"/>
          <ac:spMkLst>
            <pc:docMk/>
            <pc:sldMk cId="498227468" sldId="312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6:46:13.869" v="1667"/>
          <ac:graphicFrameMkLst>
            <pc:docMk/>
            <pc:sldMk cId="498227468" sldId="312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7:04.177" v="1825"/>
          <ac:picMkLst>
            <pc:docMk/>
            <pc:sldMk cId="498227468" sldId="312"/>
            <ac:picMk id="3" creationId="{D30D7155-2049-64BB-804E-735EF8513A18}"/>
          </ac:picMkLst>
        </pc:picChg>
      </pc:sldChg>
      <pc:sldChg chg="add del">
        <pc:chgData name="CHANDRA SEKHAR NAYAK" userId="cbc4cfba3c925821" providerId="LiveId" clId="{C4E83B96-B1BA-4C05-9AF5-9ACF1DC3F0B0}" dt="2024-06-23T16:03:09.027" v="758" actId="2890"/>
        <pc:sldMkLst>
          <pc:docMk/>
          <pc:sldMk cId="4126291668" sldId="312"/>
        </pc:sldMkLst>
      </pc:sldChg>
      <pc:sldChg chg="addSp modSp add mod">
        <pc:chgData name="CHANDRA SEKHAR NAYAK" userId="cbc4cfba3c925821" providerId="LiveId" clId="{C4E83B96-B1BA-4C05-9AF5-9ACF1DC3F0B0}" dt="2024-06-23T19:15:32.737" v="2348" actId="20577"/>
        <pc:sldMkLst>
          <pc:docMk/>
          <pc:sldMk cId="3608311600" sldId="313"/>
        </pc:sldMkLst>
        <pc:spChg chg="mod">
          <ac:chgData name="CHANDRA SEKHAR NAYAK" userId="cbc4cfba3c925821" providerId="LiveId" clId="{C4E83B96-B1BA-4C05-9AF5-9ACF1DC3F0B0}" dt="2024-06-23T19:15:32.737" v="2348" actId="20577"/>
          <ac:spMkLst>
            <pc:docMk/>
            <pc:sldMk cId="3608311600" sldId="313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8:14:42.493" v="1811" actId="14100"/>
          <ac:graphicFrameMkLst>
            <pc:docMk/>
            <pc:sldMk cId="3608311600" sldId="313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5:10.900" v="1818" actId="14100"/>
          <ac:picMkLst>
            <pc:docMk/>
            <pc:sldMk cId="3608311600" sldId="313"/>
            <ac:picMk id="3" creationId="{0B5E2E83-01E2-48A0-B7B7-AD97136EE565}"/>
          </ac:picMkLst>
        </pc:picChg>
      </pc:sldChg>
      <pc:sldChg chg="add del">
        <pc:chgData name="CHANDRA SEKHAR NAYAK" userId="cbc4cfba3c925821" providerId="LiveId" clId="{C4E83B96-B1BA-4C05-9AF5-9ACF1DC3F0B0}" dt="2024-06-23T16:13:09.489" v="834" actId="2890"/>
        <pc:sldMkLst>
          <pc:docMk/>
          <pc:sldMk cId="4060267701" sldId="313"/>
        </pc:sldMkLst>
      </pc:sldChg>
      <pc:sldChg chg="addSp modSp add mod">
        <pc:chgData name="CHANDRA SEKHAR NAYAK" userId="cbc4cfba3c925821" providerId="LiveId" clId="{C4E83B96-B1BA-4C05-9AF5-9ACF1DC3F0B0}" dt="2024-06-23T19:14:52.935" v="2309" actId="20577"/>
        <pc:sldMkLst>
          <pc:docMk/>
          <pc:sldMk cId="4069116682" sldId="314"/>
        </pc:sldMkLst>
        <pc:spChg chg="mod">
          <ac:chgData name="CHANDRA SEKHAR NAYAK" userId="cbc4cfba3c925821" providerId="LiveId" clId="{C4E83B96-B1BA-4C05-9AF5-9ACF1DC3F0B0}" dt="2024-06-23T19:14:52.935" v="2309" actId="20577"/>
          <ac:spMkLst>
            <pc:docMk/>
            <pc:sldMk cId="4069116682" sldId="314"/>
            <ac:spMk id="2" creationId="{001D0445-DEED-DD36-E67E-C32EF72B0235}"/>
          </ac:spMkLst>
        </pc:spChg>
        <pc:graphicFrameChg chg="mod modGraphic">
          <ac:chgData name="CHANDRA SEKHAR NAYAK" userId="cbc4cfba3c925821" providerId="LiveId" clId="{C4E83B96-B1BA-4C05-9AF5-9ACF1DC3F0B0}" dt="2024-06-23T19:14:42.026" v="2306" actId="14100"/>
          <ac:graphicFrameMkLst>
            <pc:docMk/>
            <pc:sldMk cId="4069116682" sldId="314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7:07.830" v="1826"/>
          <ac:picMkLst>
            <pc:docMk/>
            <pc:sldMk cId="4069116682" sldId="314"/>
            <ac:picMk id="3" creationId="{E83672E8-EE3C-3107-4CC6-B2E28C8F32A3}"/>
          </ac:picMkLst>
        </pc:picChg>
      </pc:sldChg>
      <pc:sldChg chg="addSp delSp modSp add mod">
        <pc:chgData name="CHANDRA SEKHAR NAYAK" userId="cbc4cfba3c925821" providerId="LiveId" clId="{C4E83B96-B1BA-4C05-9AF5-9ACF1DC3F0B0}" dt="2024-06-23T18:25:05.793" v="1953"/>
        <pc:sldMkLst>
          <pc:docMk/>
          <pc:sldMk cId="2762874103" sldId="315"/>
        </pc:sldMkLst>
        <pc:spChg chg="mod">
          <ac:chgData name="CHANDRA SEKHAR NAYAK" userId="cbc4cfba3c925821" providerId="LiveId" clId="{C4E83B96-B1BA-4C05-9AF5-9ACF1DC3F0B0}" dt="2024-06-23T16:43:56.462" v="1653" actId="20577"/>
          <ac:spMkLst>
            <pc:docMk/>
            <pc:sldMk cId="2762874103" sldId="315"/>
            <ac:spMk id="2" creationId="{001D0445-DEED-DD36-E67E-C32EF72B0235}"/>
          </ac:spMkLst>
        </pc:spChg>
        <pc:spChg chg="add del mod">
          <ac:chgData name="CHANDRA SEKHAR NAYAK" userId="cbc4cfba3c925821" providerId="LiveId" clId="{C4E83B96-B1BA-4C05-9AF5-9ACF1DC3F0B0}" dt="2024-06-23T16:43:23.793" v="1642" actId="3680"/>
          <ac:spMkLst>
            <pc:docMk/>
            <pc:sldMk cId="2762874103" sldId="315"/>
            <ac:spMk id="4" creationId="{8779876B-F531-E071-16F8-E718A491D38F}"/>
          </ac:spMkLst>
        </pc:spChg>
        <pc:spChg chg="add del mod">
          <ac:chgData name="CHANDRA SEKHAR NAYAK" userId="cbc4cfba3c925821" providerId="LiveId" clId="{C4E83B96-B1BA-4C05-9AF5-9ACF1DC3F0B0}" dt="2024-06-23T16:43:33.775" v="1644" actId="3680"/>
          <ac:spMkLst>
            <pc:docMk/>
            <pc:sldMk cId="2762874103" sldId="315"/>
            <ac:spMk id="7" creationId="{B253DFAB-AC2E-4EE9-71C5-505E98CF1570}"/>
          </ac:spMkLst>
        </pc:spChg>
        <pc:spChg chg="add del mod">
          <ac:chgData name="CHANDRA SEKHAR NAYAK" userId="cbc4cfba3c925821" providerId="LiveId" clId="{C4E83B96-B1BA-4C05-9AF5-9ACF1DC3F0B0}" dt="2024-06-23T16:44:00.214" v="1654" actId="3680"/>
          <ac:spMkLst>
            <pc:docMk/>
            <pc:sldMk cId="2762874103" sldId="315"/>
            <ac:spMk id="10" creationId="{5C808213-F7C1-7A37-521B-41DF2117469E}"/>
          </ac:spMkLst>
        </pc:spChg>
        <pc:graphicFrameChg chg="add del mod ord modGraphic">
          <ac:chgData name="CHANDRA SEKHAR NAYAK" userId="cbc4cfba3c925821" providerId="LiveId" clId="{C4E83B96-B1BA-4C05-9AF5-9ACF1DC3F0B0}" dt="2024-06-23T16:43:27.830" v="1643" actId="21"/>
          <ac:graphicFrameMkLst>
            <pc:docMk/>
            <pc:sldMk cId="2762874103" sldId="315"/>
            <ac:graphicFrameMk id="5" creationId="{382AAFC3-8965-0FF6-1D9B-5F894CB90CF4}"/>
          </ac:graphicFrameMkLst>
        </pc:graphicFrameChg>
        <pc:graphicFrameChg chg="add del mod ord modGraphic">
          <ac:chgData name="CHANDRA SEKHAR NAYAK" userId="cbc4cfba3c925821" providerId="LiveId" clId="{C4E83B96-B1BA-4C05-9AF5-9ACF1DC3F0B0}" dt="2024-06-23T16:43:48.430" v="1645" actId="21"/>
          <ac:graphicFrameMkLst>
            <pc:docMk/>
            <pc:sldMk cId="2762874103" sldId="315"/>
            <ac:graphicFrameMk id="8" creationId="{C65DF72D-81EF-B402-9891-E9E13B2117B3}"/>
          </ac:graphicFrameMkLst>
        </pc:graphicFrameChg>
        <pc:graphicFrameChg chg="add mod ord modGraphic">
          <ac:chgData name="CHANDRA SEKHAR NAYAK" userId="cbc4cfba3c925821" providerId="LiveId" clId="{C4E83B96-B1BA-4C05-9AF5-9ACF1DC3F0B0}" dt="2024-06-23T18:24:44.535" v="1949"/>
          <ac:graphicFrameMkLst>
            <pc:docMk/>
            <pc:sldMk cId="2762874103" sldId="315"/>
            <ac:graphicFrameMk id="11" creationId="{3B401EB9-7EB0-485D-FD78-314168710EA7}"/>
          </ac:graphicFrameMkLst>
        </pc:graphicFrameChg>
        <pc:graphicFrameChg chg="add mod modGraphic">
          <ac:chgData name="CHANDRA SEKHAR NAYAK" userId="cbc4cfba3c925821" providerId="LiveId" clId="{C4E83B96-B1BA-4C05-9AF5-9ACF1DC3F0B0}" dt="2024-06-23T18:25:05.793" v="1953"/>
          <ac:graphicFrameMkLst>
            <pc:docMk/>
            <pc:sldMk cId="2762874103" sldId="315"/>
            <ac:graphicFrameMk id="12" creationId="{A6B6F280-4640-3A3E-9EC5-4062F24E1C6A}"/>
          </ac:graphicFrameMkLst>
        </pc:graphicFrameChg>
        <pc:graphicFrameChg chg="del mod modGraphic">
          <ac:chgData name="CHANDRA SEKHAR NAYAK" userId="cbc4cfba3c925821" providerId="LiveId" clId="{C4E83B96-B1BA-4C05-9AF5-9ACF1DC3F0B0}" dt="2024-06-23T16:43:20.997" v="1641" actId="21"/>
          <ac:graphicFrameMkLst>
            <pc:docMk/>
            <pc:sldMk cId="2762874103" sldId="315"/>
            <ac:graphicFrameMk id="21" creationId="{77D891C2-011D-EA8B-6C9B-AF3259EA4184}"/>
          </ac:graphicFrameMkLst>
        </pc:graphicFrameChg>
        <pc:picChg chg="add mod">
          <ac:chgData name="CHANDRA SEKHAR NAYAK" userId="cbc4cfba3c925821" providerId="LiveId" clId="{C4E83B96-B1BA-4C05-9AF5-9ACF1DC3F0B0}" dt="2024-06-23T18:17:53.896" v="1834" actId="14100"/>
          <ac:picMkLst>
            <pc:docMk/>
            <pc:sldMk cId="2762874103" sldId="315"/>
            <ac:picMk id="3" creationId="{BC494A73-E21D-4E64-B7D6-A1CAD978D371}"/>
          </ac:picMkLst>
        </pc:picChg>
      </pc:sldChg>
      <pc:sldChg chg="addSp delSp modSp add mod">
        <pc:chgData name="CHANDRA SEKHAR NAYAK" userId="cbc4cfba3c925821" providerId="LiveId" clId="{C4E83B96-B1BA-4C05-9AF5-9ACF1DC3F0B0}" dt="2024-06-23T18:25:21.504" v="1955" actId="14100"/>
        <pc:sldMkLst>
          <pc:docMk/>
          <pc:sldMk cId="739340566" sldId="316"/>
        </pc:sldMkLst>
        <pc:spChg chg="mod">
          <ac:chgData name="CHANDRA SEKHAR NAYAK" userId="cbc4cfba3c925821" providerId="LiveId" clId="{C4E83B96-B1BA-4C05-9AF5-9ACF1DC3F0B0}" dt="2024-06-23T16:53:09.796" v="1754" actId="20577"/>
          <ac:spMkLst>
            <pc:docMk/>
            <pc:sldMk cId="739340566" sldId="316"/>
            <ac:spMk id="2" creationId="{001D0445-DEED-DD36-E67E-C32EF72B0235}"/>
          </ac:spMkLst>
        </pc:spChg>
        <pc:spChg chg="add mod">
          <ac:chgData name="CHANDRA SEKHAR NAYAK" userId="cbc4cfba3c925821" providerId="LiveId" clId="{C4E83B96-B1BA-4C05-9AF5-9ACF1DC3F0B0}" dt="2024-06-23T18:25:21.504" v="1955" actId="14100"/>
          <ac:spMkLst>
            <pc:docMk/>
            <pc:sldMk cId="739340566" sldId="316"/>
            <ac:spMk id="4" creationId="{7822B63A-2655-BB28-14D4-50294DB2E631}"/>
          </ac:spMkLst>
        </pc:spChg>
        <pc:spChg chg="add del mod">
          <ac:chgData name="CHANDRA SEKHAR NAYAK" userId="cbc4cfba3c925821" providerId="LiveId" clId="{C4E83B96-B1BA-4C05-9AF5-9ACF1DC3F0B0}" dt="2024-06-23T18:19:22.886" v="1846" actId="478"/>
          <ac:spMkLst>
            <pc:docMk/>
            <pc:sldMk cId="739340566" sldId="316"/>
            <ac:spMk id="5" creationId="{E1ED5F3F-CF62-006A-A2A1-7F3BDE1D8CB1}"/>
          </ac:spMkLst>
        </pc:spChg>
        <pc:graphicFrameChg chg="mod modGraphic">
          <ac:chgData name="CHANDRA SEKHAR NAYAK" userId="cbc4cfba3c925821" providerId="LiveId" clId="{C4E83B96-B1BA-4C05-9AF5-9ACF1DC3F0B0}" dt="2024-06-23T18:25:13.050" v="1954" actId="108"/>
          <ac:graphicFrameMkLst>
            <pc:docMk/>
            <pc:sldMk cId="739340566" sldId="316"/>
            <ac:graphicFrameMk id="11" creationId="{3B401EB9-7EB0-485D-FD78-314168710EA7}"/>
          </ac:graphicFrameMkLst>
        </pc:graphicFrameChg>
        <pc:graphicFrameChg chg="del mod modGraphic">
          <ac:chgData name="CHANDRA SEKHAR NAYAK" userId="cbc4cfba3c925821" providerId="LiveId" clId="{C4E83B96-B1BA-4C05-9AF5-9ACF1DC3F0B0}" dt="2024-06-23T16:55:55.194" v="1772" actId="21"/>
          <ac:graphicFrameMkLst>
            <pc:docMk/>
            <pc:sldMk cId="739340566" sldId="316"/>
            <ac:graphicFrameMk id="12" creationId="{A6B6F280-4640-3A3E-9EC5-4062F24E1C6A}"/>
          </ac:graphicFrameMkLst>
        </pc:graphicFrameChg>
        <pc:picChg chg="add mod">
          <ac:chgData name="CHANDRA SEKHAR NAYAK" userId="cbc4cfba3c925821" providerId="LiveId" clId="{C4E83B96-B1BA-4C05-9AF5-9ACF1DC3F0B0}" dt="2024-06-23T18:18:03.664" v="1836" actId="14100"/>
          <ac:picMkLst>
            <pc:docMk/>
            <pc:sldMk cId="739340566" sldId="316"/>
            <ac:picMk id="3" creationId="{C986E99F-2C43-C8BF-353E-F9595F0225AA}"/>
          </ac:picMkLst>
        </pc:picChg>
      </pc:sldChg>
      <pc:sldChg chg="modSp add mod">
        <pc:chgData name="CHANDRA SEKHAR NAYAK" userId="cbc4cfba3c925821" providerId="LiveId" clId="{C4E83B96-B1BA-4C05-9AF5-9ACF1DC3F0B0}" dt="2024-06-23T19:12:28.426" v="2253" actId="20577"/>
        <pc:sldMkLst>
          <pc:docMk/>
          <pc:sldMk cId="765728049" sldId="317"/>
        </pc:sldMkLst>
        <pc:graphicFrameChg chg="mod modGraphic">
          <ac:chgData name="CHANDRA SEKHAR NAYAK" userId="cbc4cfba3c925821" providerId="LiveId" clId="{C4E83B96-B1BA-4C05-9AF5-9ACF1DC3F0B0}" dt="2024-06-23T19:12:28.426" v="2253" actId="20577"/>
          <ac:graphicFrameMkLst>
            <pc:docMk/>
            <pc:sldMk cId="765728049" sldId="317"/>
            <ac:graphicFrameMk id="21" creationId="{77D891C2-011D-EA8B-6C9B-AF3259EA4184}"/>
          </ac:graphicFrameMkLst>
        </pc:graphicFrameChg>
      </pc:sldChg>
      <pc:sldChg chg="modSp add mod">
        <pc:chgData name="CHANDRA SEKHAR NAYAK" userId="cbc4cfba3c925821" providerId="LiveId" clId="{C4E83B96-B1BA-4C05-9AF5-9ACF1DC3F0B0}" dt="2024-06-23T19:13:03.173" v="2268" actId="20577"/>
        <pc:sldMkLst>
          <pc:docMk/>
          <pc:sldMk cId="3641824536" sldId="318"/>
        </pc:sldMkLst>
        <pc:graphicFrameChg chg="mod modGraphic">
          <ac:chgData name="CHANDRA SEKHAR NAYAK" userId="cbc4cfba3c925821" providerId="LiveId" clId="{C4E83B96-B1BA-4C05-9AF5-9ACF1DC3F0B0}" dt="2024-06-23T19:13:03.173" v="2268" actId="20577"/>
          <ac:graphicFrameMkLst>
            <pc:docMk/>
            <pc:sldMk cId="3641824536" sldId="318"/>
            <ac:graphicFrameMk id="21" creationId="{77D891C2-011D-EA8B-6C9B-AF3259EA4184}"/>
          </ac:graphicFrameMkLst>
        </pc:graphicFrameChg>
      </pc:sldChg>
      <pc:sldChg chg="modSp add mod">
        <pc:chgData name="CHANDRA SEKHAR NAYAK" userId="cbc4cfba3c925821" providerId="LiveId" clId="{C4E83B96-B1BA-4C05-9AF5-9ACF1DC3F0B0}" dt="2024-06-23T19:13:47.792" v="2283" actId="20577"/>
        <pc:sldMkLst>
          <pc:docMk/>
          <pc:sldMk cId="4157712535" sldId="319"/>
        </pc:sldMkLst>
        <pc:graphicFrameChg chg="mod modGraphic">
          <ac:chgData name="CHANDRA SEKHAR NAYAK" userId="cbc4cfba3c925821" providerId="LiveId" clId="{C4E83B96-B1BA-4C05-9AF5-9ACF1DC3F0B0}" dt="2024-06-23T19:13:47.792" v="2283" actId="20577"/>
          <ac:graphicFrameMkLst>
            <pc:docMk/>
            <pc:sldMk cId="4157712535" sldId="319"/>
            <ac:graphicFrameMk id="21" creationId="{77D891C2-011D-EA8B-6C9B-AF3259EA4184}"/>
          </ac:graphicFrameMkLst>
        </pc:graphicFrameChg>
      </pc:sldChg>
      <pc:sldChg chg="modSp add mod">
        <pc:chgData name="CHANDRA SEKHAR NAYAK" userId="cbc4cfba3c925821" providerId="LiveId" clId="{C4E83B96-B1BA-4C05-9AF5-9ACF1DC3F0B0}" dt="2024-06-23T19:13:17.086" v="2278" actId="20577"/>
        <pc:sldMkLst>
          <pc:docMk/>
          <pc:sldMk cId="1745144484" sldId="320"/>
        </pc:sldMkLst>
        <pc:graphicFrameChg chg="mod modGraphic">
          <ac:chgData name="CHANDRA SEKHAR NAYAK" userId="cbc4cfba3c925821" providerId="LiveId" clId="{C4E83B96-B1BA-4C05-9AF5-9ACF1DC3F0B0}" dt="2024-06-23T19:13:17.086" v="2278" actId="20577"/>
          <ac:graphicFrameMkLst>
            <pc:docMk/>
            <pc:sldMk cId="1745144484" sldId="320"/>
            <ac:graphicFrameMk id="21" creationId="{77D891C2-011D-EA8B-6C9B-AF3259EA418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4B4D-4821-46D5-B035-82BD1831093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BF58B-E7A2-41E5-9D66-8E0DCD10B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1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D935-84EE-49B0-9BAE-3407A5F4F01C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9E9E-7EAE-4AA4-906D-D2AD38D898F4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1C4B-90F3-4FFF-85ED-33ECF8C013CC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66B-053F-424E-89DD-0E1AC9DC7CCE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8E3-F0AC-4A9C-A2BA-D1FDDF27ABC5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2D70-1B58-4386-9F54-9D8D22DA64C8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20E-0890-4B37-A78A-7FDD64F33821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86384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1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6" y="3043052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2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04CD6B5-0E54-415B-87CC-AE672038D99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4" y="6446522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09128-7DCA-48C2-B4BA-79F8BE2CEB20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40"/>
            <a:ext cx="6818263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3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5" y="6446840"/>
            <a:ext cx="258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9B4555D-7621-44C1-A380-622123037213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40"/>
            <a:ext cx="681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1" y="6446840"/>
            <a:ext cx="780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4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A2108-1257-3FD5-FEDA-271259E1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3" y="57828"/>
            <a:ext cx="8022561" cy="6341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C16FF1-E32B-A52E-7465-551A427E6906}"/>
              </a:ext>
            </a:extLst>
          </p:cNvPr>
          <p:cNvSpPr/>
          <p:nvPr/>
        </p:nvSpPr>
        <p:spPr>
          <a:xfrm>
            <a:off x="7183292" y="57828"/>
            <a:ext cx="5050535" cy="63419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242F8-5910-8182-8DD1-E17E27483E4A}"/>
              </a:ext>
            </a:extLst>
          </p:cNvPr>
          <p:cNvSpPr txBox="1"/>
          <p:nvPr/>
        </p:nvSpPr>
        <p:spPr>
          <a:xfrm>
            <a:off x="7197907" y="-92336"/>
            <a:ext cx="40962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sz="3200" dirty="0">
                <a:solidFill>
                  <a:srgbClr val="92D050"/>
                </a:solidFill>
                <a:latin typeface="Algerian" panose="04020705040A02060702" pitchFamily="82" charset="0"/>
              </a:rPr>
              <a:t>PYTHON DEVLOPMENT</a:t>
            </a:r>
          </a:p>
          <a:p>
            <a:r>
              <a:rPr lang="en-US" sz="3200">
                <a:solidFill>
                  <a:srgbClr val="92D050"/>
                </a:solidFill>
                <a:latin typeface="Algerian" panose="04020705040A02060702" pitchFamily="82" charset="0"/>
              </a:rPr>
              <a:t>SYLLABUS-1</a:t>
            </a:r>
            <a:endParaRPr lang="en-IN" sz="32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BED75-6D86-C62F-DA77-4AEBDDF7C3A3}"/>
              </a:ext>
            </a:extLst>
          </p:cNvPr>
          <p:cNvSpPr txBox="1"/>
          <p:nvPr/>
        </p:nvSpPr>
        <p:spPr>
          <a:xfrm>
            <a:off x="7181993" y="3607780"/>
            <a:ext cx="401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EDUCATION, #15, 1st Cross, </a:t>
            </a:r>
            <a:r>
              <a:rPr lang="en-US" dirty="0" err="1">
                <a:solidFill>
                  <a:srgbClr val="92D050"/>
                </a:solidFill>
                <a:latin typeface="Algerian" panose="04020705040A02060702" pitchFamily="82" charset="0"/>
              </a:rPr>
              <a:t>Munnekollal</a:t>
            </a:r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 Main Rd, near SGR Dental College Road, Marathahalli, Bengaluru, Karnataka 560037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D52EA-7EE6-0084-1A78-B5E1F5DEBF0F}"/>
              </a:ext>
            </a:extLst>
          </p:cNvPr>
          <p:cNvSpPr txBox="1"/>
          <p:nvPr/>
        </p:nvSpPr>
        <p:spPr>
          <a:xfrm>
            <a:off x="7197909" y="5046992"/>
            <a:ext cx="543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(HR ISHWARI)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+91-7058-475-504(Batch Admission)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(HR OFFICE) 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+91-8296-789-108(INQUIRY)(INTERVIEW)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CC8D6-D546-9E72-E455-774B3109C711}"/>
              </a:ext>
            </a:extLst>
          </p:cNvPr>
          <p:cNvSpPr txBox="1"/>
          <p:nvPr/>
        </p:nvSpPr>
        <p:spPr>
          <a:xfrm>
            <a:off x="-48371" y="6073643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BY CHANDRA SEKHAR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6FB7A-5BBB-535B-C851-11420AB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F1F-0C2D-4EE5-B1B0-00E6F6C989F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97CF4-0ADB-9B88-CED4-0640C26E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TREENETRA EDUCATION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697E-19B8-DDB8-323F-CE8829C5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043836"/>
              </p:ext>
            </p:extLst>
          </p:nvPr>
        </p:nvGraphicFramePr>
        <p:xfrm>
          <a:off x="-8021" y="595634"/>
          <a:ext cx="12200021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3: 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HTML forms</a:t>
                      </a:r>
                    </a:p>
                    <a:p>
                      <a:pPr lvl="1"/>
                      <a:r>
                        <a:rPr lang="en-US" dirty="0"/>
                        <a:t>Handling form submissions</a:t>
                      </a:r>
                    </a:p>
                    <a:p>
                      <a:pPr lvl="1"/>
                      <a:r>
                        <a:rPr lang="en-US" dirty="0"/>
                        <a:t>Validating form data with </a:t>
                      </a:r>
                      <a:r>
                        <a:rPr lang="en-US" dirty="0" err="1"/>
                        <a:t>WTForms</a:t>
                      </a:r>
                      <a:endParaRPr lang="en-US" dirty="0"/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GET and POST requests</a:t>
                      </a:r>
                    </a:p>
                    <a:p>
                      <a:pPr lvl="1"/>
                      <a:r>
                        <a:rPr lang="en-US" dirty="0"/>
                        <a:t>Processing form data and providing feedback</a:t>
                      </a:r>
                    </a:p>
                    <a:p>
                      <a:r>
                        <a:rPr lang="en-US" b="1" dirty="0"/>
                        <a:t>4: Models and Databases</a:t>
                      </a:r>
                    </a:p>
                    <a:p>
                      <a:r>
                        <a:rPr lang="en-US" b="1" dirty="0"/>
                        <a:t>Introduction to </a:t>
                      </a:r>
                      <a:r>
                        <a:rPr lang="en-US" b="1" dirty="0" err="1"/>
                        <a:t>SQLAlchemy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</a:t>
                      </a:r>
                      <a:r>
                        <a:rPr lang="en-US" dirty="0" err="1"/>
                        <a:t>SQLAlchemy</a:t>
                      </a:r>
                      <a:r>
                        <a:rPr lang="en-US" dirty="0"/>
                        <a:t> with Flask</a:t>
                      </a:r>
                    </a:p>
                    <a:p>
                      <a:pPr lvl="1"/>
                      <a:r>
                        <a:rPr lang="en-US" dirty="0"/>
                        <a:t>Defining models and creating a database</a:t>
                      </a:r>
                    </a:p>
                    <a:p>
                      <a:r>
                        <a:rPr lang="en-US" b="1" dirty="0"/>
                        <a:t>Database Operations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Performing CRUD operations</a:t>
                      </a:r>
                    </a:p>
                    <a:p>
                      <a:pPr lvl="1"/>
                      <a:r>
                        <a:rPr lang="en-US" dirty="0"/>
                        <a:t>Querying the database</a:t>
                      </a:r>
                    </a:p>
                    <a:p>
                      <a:pPr lvl="1"/>
                      <a:r>
                        <a:rPr lang="en-US" dirty="0"/>
                        <a:t>Understanding relationships between models</a:t>
                      </a:r>
                    </a:p>
                    <a:p>
                      <a:r>
                        <a:rPr lang="en-US" b="1" dirty="0"/>
                        <a:t>5: 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authentication</a:t>
                      </a:r>
                    </a:p>
                    <a:p>
                      <a:pPr lvl="1"/>
                      <a:r>
                        <a:rPr lang="en-US" dirty="0"/>
                        <a:t>Implementing login and registration functionality</a:t>
                      </a:r>
                    </a:p>
                    <a:p>
                      <a:r>
                        <a:rPr lang="en-US" b="1" dirty="0"/>
                        <a:t>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Protecting routes with Flask-Login</a:t>
                      </a:r>
                    </a:p>
                    <a:p>
                      <a:pPr lvl="1"/>
                      <a:r>
                        <a:rPr lang="en-US" dirty="0"/>
                        <a:t>Managing user 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55202"/>
              </p:ext>
            </p:extLst>
          </p:nvPr>
        </p:nvGraphicFramePr>
        <p:xfrm>
          <a:off x="-8021" y="595634"/>
          <a:ext cx="122000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1339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6: Blueprints and Modular Applications</a:t>
                      </a:r>
                    </a:p>
                    <a:p>
                      <a:r>
                        <a:rPr lang="en-US" b="1" dirty="0"/>
                        <a:t>Introduction to Blueprints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Understanding the need for blueprints</a:t>
                      </a:r>
                    </a:p>
                    <a:p>
                      <a:pPr lvl="1"/>
                      <a:r>
                        <a:rPr lang="en-US" dirty="0"/>
                        <a:t>Creating and using blueprints to structure the application</a:t>
                      </a:r>
                    </a:p>
                    <a:p>
                      <a:r>
                        <a:rPr lang="en-US" b="1" dirty="0"/>
                        <a:t>Modular Applications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Organizing code with blueprints</a:t>
                      </a:r>
                    </a:p>
                    <a:p>
                      <a:pPr lvl="1"/>
                      <a:r>
                        <a:rPr lang="en-US" dirty="0"/>
                        <a:t>Sharing data between blueprints</a:t>
                      </a:r>
                      <a:r>
                        <a:rPr lang="en-US" b="1" dirty="0"/>
                        <a:t>7: REST APIs with Flask</a:t>
                      </a:r>
                    </a:p>
                    <a:p>
                      <a:r>
                        <a:rPr lang="en-US" b="1" dirty="0"/>
                        <a:t>Building RESTful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Flask-RESTful</a:t>
                      </a:r>
                    </a:p>
                    <a:p>
                      <a:pPr lvl="1"/>
                      <a:r>
                        <a:rPr lang="en-US" dirty="0"/>
                        <a:t>Creating API endpoints</a:t>
                      </a:r>
                    </a:p>
                    <a:p>
                      <a:pPr lvl="1"/>
                      <a:r>
                        <a:rPr lang="en-US" dirty="0"/>
                        <a:t>Handling request and response data</a:t>
                      </a:r>
                    </a:p>
                    <a:p>
                      <a:r>
                        <a:rPr lang="en-US" b="1" dirty="0"/>
                        <a:t>Advanced API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Authentication and authorization for APIs</a:t>
                      </a:r>
                    </a:p>
                    <a:p>
                      <a:pPr lvl="1"/>
                      <a:r>
                        <a:rPr lang="en-US" dirty="0"/>
                        <a:t>Pagination, filtering, and sorting</a:t>
                      </a:r>
                    </a:p>
                    <a:p>
                      <a:r>
                        <a:rPr lang="en-US" b="1" dirty="0"/>
                        <a:t> 8: Testing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unit tests for Flask applications</a:t>
                      </a:r>
                    </a:p>
                    <a:p>
                      <a:pPr lvl="1"/>
                      <a:r>
                        <a:rPr lang="en-US" dirty="0"/>
                        <a:t>Using Flask’s test client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Flask-</a:t>
                      </a:r>
                      <a:r>
                        <a:rPr lang="en-US" dirty="0" err="1"/>
                        <a:t>DebugToolbar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API 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799472"/>
              </p:ext>
            </p:extLst>
          </p:nvPr>
        </p:nvGraphicFramePr>
        <p:xfrm>
          <a:off x="-8021" y="595634"/>
          <a:ext cx="12200020" cy="597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3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5094995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5094995">
                  <a:extLst>
                    <a:ext uri="{9D8B030D-6E8A-4147-A177-3AD203B41FA5}">
                      <a16:colId xmlns:a16="http://schemas.microsoft.com/office/drawing/2014/main" val="4111880029"/>
                    </a:ext>
                  </a:extLst>
                </a:gridCol>
              </a:tblGrid>
              <a:tr h="418997"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55517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API</a:t>
                      </a:r>
                    </a:p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Request Module</a:t>
                      </a: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REST API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Why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so Popular?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Overview of SOAP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REST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What is REST API?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is different from SOAP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Base URL and REST Resources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of GET, POST, PUT, DELETE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Getting Started with REST API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REST API Testing Part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Manual Testing on REST API using POSTMAN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to Trigger New Request and Validate Response using REST API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REST API Automation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&gt;&gt;REQUEST MODULE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Overview Automation on REST Applications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Benefit of Automation Testing for Applications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Setting up Project Tools for Automation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How to setup for Automation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Mock Sample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to validate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Depth Automating REST API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Automating POST request with Payload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Applying Advanced validation on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Passing Previous values into subsequent Request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Business case for Error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B5E2E83-01E2-48A0-B7B7-AD97136E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485" y="-35976"/>
            <a:ext cx="2144876" cy="10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DEVOPS TOOLS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79445"/>
              </p:ext>
            </p:extLst>
          </p:nvPr>
        </p:nvGraphicFramePr>
        <p:xfrm>
          <a:off x="-8021" y="595634"/>
          <a:ext cx="12200023" cy="598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4241411217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118889424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39558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6731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DOCKER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Docker,Comparing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VM and Docker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 –An Architectural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overview,The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Docker Hub A brief Introduction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Preparing docker-machine – Installation and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configuration,Start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containerizing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Play with docker images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Directives,USER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RUN,RUN Order of Execution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ENV,CMD vs. RUN,ENTRYPOINT,EXPOSE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 Container Volume Management – An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introduction,Docker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 concepts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 and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Inspect,Create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Remove,Assign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Exercise: Creating a Custom Image from a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Dockerfile,Exercise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: Managing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Exercise: Adding External Content to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21052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Git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Version Control/Revision Control system, The types of VCS,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The benefits of using VCS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GIT?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The difference between GIT and other VCS, Where to use Git and where not to use 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 Scale architecture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Getting Started With Git And Its Architecture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 Git on Windows/Mac/Linux/Unix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Understand Git file life cycle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Create Git repository - Local repository and configure it to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GitHubCreate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 repository on GitHub and clone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it,Understand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basic Git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commands,Git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command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shortcuts.Revisit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the Git file lifecycle with Git terminology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Branching in Git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Git internally manages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branchesHow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switch between branches and different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commitsTwo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way merge and three way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mergeMerging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StrategiesMerging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rebasing (using Source tree)Git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tagsDifference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between branching and tagging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 Methodology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GIT workflow? Advantages of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workflowDifferent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types of workflows in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GitCentralized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WorkflowFeature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branch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workflowGitflow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WorkflowForking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WorkflowHow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use git in real time open source projects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97256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Jenkins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Introducing Continuous Integration and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Agile Development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Continuous Integration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History of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of the Jenkins community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Installing and Running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Running Jenkins from the jar file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Installing Jenkins in a servlet container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 Jenkins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Creating a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Configure a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manually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when source code is checked into version control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on a regular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Change reporting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Code coverage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Static Analysis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Performance reporting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Style checking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16320-F12C-7E6F-0958-E8CDA25E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Cloud-</a:t>
            </a:r>
            <a:r>
              <a:rPr lang="en-US" dirty="0" err="1">
                <a:latin typeface="Algerian" panose="04020705040A02060702" pitchFamily="82" charset="0"/>
              </a:rPr>
              <a:t>aws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22485"/>
              </p:ext>
            </p:extLst>
          </p:nvPr>
        </p:nvGraphicFramePr>
        <p:xfrm>
          <a:off x="-8021" y="595634"/>
          <a:ext cx="12200023" cy="522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4241411217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118889424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39558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6731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EC2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Virtualization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Elastic Compute Cloud (EC2) and Its Benefits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Machine Image (AMI)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Security Groups in AWS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Authentication through Key-pair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Public IP vs. Elastic 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Instance Store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Elastic Block Store (EBS), Its Features and Volume Types</a:t>
                      </a: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1237594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Database Services and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RDS and its benefits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Read Replica RDS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IAM Authentication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DynamoDB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97256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 and Monitoring Services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CloudWatch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CloudTrail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Config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30D7155-2049-64BB-804E-735EF851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Linux/</a:t>
            </a:r>
            <a:r>
              <a:rPr lang="en-US" dirty="0" err="1">
                <a:latin typeface="Algerian" panose="04020705040A02060702" pitchFamily="82" charset="0"/>
              </a:rPr>
              <a:t>ms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49193"/>
              </p:ext>
            </p:extLst>
          </p:nvPr>
        </p:nvGraphicFramePr>
        <p:xfrm>
          <a:off x="-8021" y="595634"/>
          <a:ext cx="12200023" cy="57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659226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31153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Understanding Linux Concepts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Download, Install and Configure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System Access and File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Fundamentals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System Administration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Networking, Servers and System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Commands Syntax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File Permissions (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Ownership (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chown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chgrp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Getting Help (man, what is etc.)  TAB completion and up arrow keys Adding text to file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Standard output to a file (tee command)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Maintenance Commands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File Display Commands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Filters / Text Processing Commands (cut, sort, grep, awk,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uniq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wc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vs. Windows Commands  Quiz, Homework and Handouts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Compare Files (diff,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Compress and un-compress files/directories (tar,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gzip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gunzip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Truncate file size (truncate) Combining and Splitting Files (cat and split)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198093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MANDATORY SKILS</a:t>
                      </a: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JIRA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SLACK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TEAMS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TASK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 TIME INDUSTRY SENARIO[MEETING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CLIENT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INTERACTION]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83672E8-EE3C-3107-4CC6-B2E28C8F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1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Project-telecom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401EB9-7EB0-485D-FD78-314168710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80455"/>
              </p:ext>
            </p:extLst>
          </p:nvPr>
        </p:nvGraphicFramePr>
        <p:xfrm>
          <a:off x="56439" y="1205029"/>
          <a:ext cx="121548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72">
                  <a:extLst>
                    <a:ext uri="{9D8B030D-6E8A-4147-A177-3AD203B41FA5}">
                      <a16:colId xmlns:a16="http://schemas.microsoft.com/office/drawing/2014/main" val="889937147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3793902997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4156474753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024140893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701136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Introduction to OSS and BSS</a:t>
                      </a:r>
                      <a:endParaRPr lang="en-IN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OSS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BSS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Integration of OSS/BSS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Service </a:t>
                      </a:r>
                      <a:r>
                        <a:rPr lang="en-IN" dirty="0" err="1">
                          <a:latin typeface="Agency FB" panose="020B0503020202020204" pitchFamily="34" charset="0"/>
                        </a:rPr>
                        <a:t>Fulfillment</a:t>
                      </a:r>
                      <a:r>
                        <a:rPr lang="en-IN" dirty="0">
                          <a:latin typeface="Agency FB" panose="020B0503020202020204" pitchFamily="34" charset="0"/>
                        </a:rPr>
                        <a:t> and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6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 of OSS/BSS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Evolution and History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Importance in Telecommunication Networks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 Differences between OSS and BSS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 Management Systems (NMS)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Managemen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Configuration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Performance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Security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Relationship Management (CRM)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Managemen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tBilling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Revenue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Product Lifecycle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Self-Service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Flow between OSS and BSS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Process Automation and Workflow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Integration Technologies (APIs, ESB)Interoperability Challenges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Fulfillment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Assurance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Activation and Provisioning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Monitoring and Reporting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87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B6F280-4640-3A3E-9EC5-4062F24E1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95639"/>
              </p:ext>
            </p:extLst>
          </p:nvPr>
        </p:nvGraphicFramePr>
        <p:xfrm>
          <a:off x="56439" y="3691509"/>
          <a:ext cx="121548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72">
                  <a:extLst>
                    <a:ext uri="{9D8B030D-6E8A-4147-A177-3AD203B41FA5}">
                      <a16:colId xmlns:a16="http://schemas.microsoft.com/office/drawing/2014/main" val="2237332625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829778546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091233628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280061220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2473486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Network and Service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Revenue Management and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Customer Relationship Management (CRM)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Order and Inventory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Next-Generation OSS/BSS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5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End-to-End Service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 Planning and Optimization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Real-Time Network Analytics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Level Agreements (SLAs)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Billing Systems and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Charging Mechanisms (Prepaid, Postpaid)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Revenue Assurance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Fraud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Data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Sales and Marketing Automation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Support and Service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Experience Management (CEM)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Order Handling and Processing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Inventory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Supply Chain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Product Catalog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Virtualization and Cloud Computing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Software-Defined Networking (SDN)Network Function Virtualization (NFV)IoT and OSS/BSS Integration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Artificial Intelligence and Machine Learning in OSS/BSS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6267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494A73-E21D-4E64-B7D6-A1CAD97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12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7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Project-automative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401EB9-7EB0-485D-FD78-314168710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11098"/>
              </p:ext>
            </p:extLst>
          </p:nvPr>
        </p:nvGraphicFramePr>
        <p:xfrm>
          <a:off x="0" y="1293779"/>
          <a:ext cx="12192000" cy="2766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899371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39029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564747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4140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01136310"/>
                    </a:ext>
                  </a:extLst>
                </a:gridCol>
              </a:tblGrid>
              <a:tr h="663019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Introduction to Automotive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Vehicle Electronics and Embedded Systems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Communication Protocols in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Connected Vehicles and Telematics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Advanced Driver Assistance Systems (ADAS)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64120"/>
                  </a:ext>
                </a:extLst>
              </a:tr>
              <a:tr h="119465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 of Automotive 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Evolution of Automotive Electronics and Software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Importance of IT in the Automotive Industry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Automotive IT Market Trends and Future Outlook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Basics of Automotive Electronics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Microcontrollers and Microprocessors in Vehicles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Embedded Systems Design and Development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Real-Time Operating Systems (RTOS)Automotive Sensors and Actuators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In-Vehicle Networking (CAN, LIN, Flex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Ray, Ethernet)Vehicle-to-Everything (V2X) Communication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Wireless Communication Technologies (Bluetooth, Wi-Fi, 5G)Diagnostic Communication Protocols (UDS, OBD-II)Data Communication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Connected Vehicles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Telematics and Infotainment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Over-the-Air (OTA)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Vehicle-to-Vehicle (V2V) and Vehicle-to-Infrastructure (V2I) Communication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Privacy and Management in Connected Vehicles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ADAS Technologies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Sensor Technologies (Radar, LiDAR, Cameras)Algorithms for ADAS (Computer Vision, Sensor Fusion)Safety and Reliability in ADAS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Testing and Validation of 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87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86E99F-2C43-C8BF-353E-F9595F0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1293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22B63A-2655-BB28-14D4-50294DB2E631}"/>
              </a:ext>
            </a:extLst>
          </p:cNvPr>
          <p:cNvSpPr/>
          <p:nvPr/>
        </p:nvSpPr>
        <p:spPr>
          <a:xfrm>
            <a:off x="0" y="4059919"/>
            <a:ext cx="12211297" cy="2389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Thanks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(www.treenetra.in)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+91-7058-475-504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+91-8296-789-108</a:t>
            </a:r>
            <a:endParaRPr lang="en-IN" sz="28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4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14" y="-47687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TECHNOLOGICAL STACK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85013"/>
              </p:ext>
            </p:extLst>
          </p:nvPr>
        </p:nvGraphicFramePr>
        <p:xfrm>
          <a:off x="563714" y="1238819"/>
          <a:ext cx="11111091" cy="130528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70369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1.Programing lang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2.framework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3.DEVOPS TOOLS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911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PYTHON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DJANGO,FLASK,FAST API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DOCKER,GIT,JENKINS(CI/CD),GRROVY SCRIPT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1D4F29-DAE3-A8AD-B08C-6C08725F7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83422"/>
              </p:ext>
            </p:extLst>
          </p:nvPr>
        </p:nvGraphicFramePr>
        <p:xfrm>
          <a:off x="517194" y="2684918"/>
          <a:ext cx="11157612" cy="14881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789403">
                  <a:extLst>
                    <a:ext uri="{9D8B030D-6E8A-4147-A177-3AD203B41FA5}">
                      <a16:colId xmlns:a16="http://schemas.microsoft.com/office/drawing/2014/main" val="3469572730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955619108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1078348596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1910792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4.DATABASE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5.COLUD TECHNOGY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6.API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7.FRONT END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20317"/>
                  </a:ext>
                </a:extLst>
              </a:tr>
              <a:tr h="3911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SQL/MYSQL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PYTHON SQL ALCHEMY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DATABASE CONNECTIOM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AWS:- EC2,S3,,LAMBDA,CLOUD WATCH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POSTMAN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REQUEST MODULE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JSON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HTML,CSS,JAVA SCRIPT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529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B0073-DD27-6FD5-FDAF-CA32D727A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53432"/>
              </p:ext>
            </p:extLst>
          </p:nvPr>
        </p:nvGraphicFramePr>
        <p:xfrm>
          <a:off x="563713" y="4039578"/>
          <a:ext cx="11111091" cy="234160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703697">
                  <a:extLst>
                    <a:ext uri="{9D8B030D-6E8A-4147-A177-3AD203B41FA5}">
                      <a16:colId xmlns:a16="http://schemas.microsoft.com/office/drawing/2014/main" val="3748678816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333455336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548633633"/>
                    </a:ext>
                  </a:extLst>
                </a:gridCol>
              </a:tblGrid>
              <a:tr h="346976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8.OS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9.PROJECT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10.MANDATORY SKILS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3088"/>
                  </a:ext>
                </a:extLst>
              </a:tr>
              <a:tr h="114118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UNIX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EC2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AMAZON LINUX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REAL TIME(REPLICA) PROJECT 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TELECOMM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AUTOMATIVE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JIRA,SLACK,TEAMS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CONFLUENCE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TASK 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REAL TIME INDUSTRY SENARIO[MEETING,CLIENT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INTERACTION]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010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AA75FAC-7205-29AF-76DE-B1049CF5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375" y="-24401"/>
            <a:ext cx="2144876" cy="12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31072"/>
              </p:ext>
            </p:extLst>
          </p:nvPr>
        </p:nvGraphicFramePr>
        <p:xfrm>
          <a:off x="80211" y="595630"/>
          <a:ext cx="12111789" cy="533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41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0273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90819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INTRODUCTION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PYTHON?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PYTHON?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History of Python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Features of Python.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Python is General Language?/HLL?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Limitations of Python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55500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software Installation and Introduction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Distributions, Anaconda Navigator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Download &amp;Python Installation Process in Windows, Unix, Linux and Mac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Online Python IDLE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Real-time IDEs like Spyder,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Note Book, PyCharm, Different Modes of Python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6582987"/>
                  </a:ext>
                </a:extLst>
              </a:tr>
              <a:tr h="73580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Language Initials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Identifiers(Rules and Regulations)</a:t>
                      </a:r>
                    </a:p>
                    <a:p>
                      <a:pPr marL="237490" indent="-171450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Reserved words and Keywords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Basic Data types in Python(Sequential, non-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sequencial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ordered, non-ordered)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3300159"/>
                  </a:ext>
                </a:extLst>
              </a:tr>
              <a:tr h="586543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Type and Data Structure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String(all methods ,slicing and string operation)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 Tuple, Dictionary, Range(All Operation and Data structure work)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Set,frozenset,bytes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None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 Casting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43844434"/>
                  </a:ext>
                </a:extLst>
              </a:tr>
              <a:tr h="16019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Arithmetic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Comparison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Assignment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Logical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Membership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Identity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Ternary Operator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Operator precedence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Difference between “is” vs “==”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855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C6FE87-6B6C-AFF0-AE71-8C4AC9C6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24" y="-35980"/>
            <a:ext cx="2144876" cy="10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67941"/>
              </p:ext>
            </p:extLst>
          </p:nvPr>
        </p:nvGraphicFramePr>
        <p:xfrm>
          <a:off x="80211" y="595630"/>
          <a:ext cx="12111789" cy="561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41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0273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908196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6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Flow Control</a:t>
                      </a:r>
                    </a:p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Control Statement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Conditional control statements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If-else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If-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-else ladder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Nested-if-else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Loop control statement, for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Nested for loops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Branching statements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Continue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Pass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Case studies- Pattern making (letters and Diagrams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555009"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</a:t>
                      </a: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Function?--Advantages of functions., Syntax and Writing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function,Calling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or Invoking function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Classification of Functions- On the basis of argument and return value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 arguments and No return values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With arguments and No return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values,No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arguments and with return values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Positional argument type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functions,Default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functions.variable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length arguments function,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keyword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argumentsfunction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),Variable length keyword arguments functions(**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zip() in Python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variables .Global and Local Variable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Anonymous functions(Lambda, filter, map, reduce)Code Optimization(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Comprehenssion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list,dict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 Aliasing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DecoratorGenerator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6582987"/>
                  </a:ext>
                </a:extLst>
              </a:tr>
              <a:tr h="7358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8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Python Module and Package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Module,Type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Module- Pre Define,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Define,Function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/Class Based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Module,How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import modules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Alias,Math,random,os,sys,time,datetime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Organizing python project into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packages,Types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packages – pre defined,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defined.,Package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v/s Folder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file,Importing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package,pip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00159"/>
                  </a:ext>
                </a:extLst>
              </a:tr>
              <a:tr h="586543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Handling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Function?--Advantages of functions., Syntax and Writing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function,Calling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or Invoking function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Classification of Functions- On the basis of argument and return value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 arguments and No return values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With arguments and No return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values,No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arguments and with return values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Positional argument type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functions,Default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functions.variable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length arguments function,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keyword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argumentsfunction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),Variable length keyword arguments functions(**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zip() in Python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variables .Global and Local Variable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Anonymous functions(Lambda, filter, map, reduce)Code Optimization(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Comprehenssion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list,dict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 Aliasing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Decorator,Generator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52253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2F2A5E-7BFA-1CCD-F9EA-C2298FA7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762" y="-35980"/>
            <a:ext cx="2144876" cy="9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5875"/>
              </p:ext>
            </p:extLst>
          </p:nvPr>
        </p:nvGraphicFramePr>
        <p:xfrm>
          <a:off x="-8021" y="595634"/>
          <a:ext cx="12200021" cy="624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Procedural v/s Object oriented programming, Classes and Objects, How to define class in python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Types of variables – instance variables, class variables. Types of methods – instance methods, class method, static method, Object initialization, ‘self’ reference variable, ‘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’ reference variable, Property () object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threory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Principles of OOP – Encapsulation, Abstraction (Data Hiding)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Creating object properties using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setaltr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getaltr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functions,Inner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classes,Class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re-usability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Inheritance – single, multi-level, multiple, hierarchical and hybrid inheritance and Diamond inheritance, Method resolution order (MRO)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super ()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Constructors in inheritance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Object class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Duck typing interview question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polymorphism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Runtime polymorphism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Method 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ii) Constructor 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Method overriding in Multiple inheritance and Hybrid Inheritance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Method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ii) Constructor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iii) Operator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1202686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Exception Handling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Exception?, Why exception handling?, Syntax error v/s Runtime error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Exception codes –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AttributeError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IndexError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Handling exception – try except block, Try with multi except, Handling multiple exceptions with single except block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Finally block, Try-except-finally, Raise keyword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Case study of finally block, Custom exceptions / User defined exceptions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Need to Custom exceptions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8992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12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OS module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Module,Type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Module- Pre Define,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Define,Function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/Class Based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Module,How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import modules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Alias,Math,random,os,sys,time,datetime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Organizing python project into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packages,Types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packages – pre defined,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defined.,Package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v/s Folder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file,Importing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package,pip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6EA3543-A99F-C9C5-DE20-40B6F629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714107"/>
              </p:ext>
            </p:extLst>
          </p:nvPr>
        </p:nvGraphicFramePr>
        <p:xfrm>
          <a:off x="-8021" y="595634"/>
          <a:ext cx="12200021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1:Introduction to Django</a:t>
                      </a:r>
                    </a:p>
                    <a:p>
                      <a:r>
                        <a:rPr lang="en-US" b="1" dirty="0"/>
                        <a:t>Introduction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Django</a:t>
                      </a:r>
                    </a:p>
                    <a:p>
                      <a:pPr lvl="1"/>
                      <a:r>
                        <a:rPr lang="en-US" dirty="0"/>
                        <a:t>The MVC/MVT architecture</a:t>
                      </a:r>
                    </a:p>
                    <a:p>
                      <a:pPr lvl="1"/>
                      <a:r>
                        <a:rPr lang="en-US" dirty="0"/>
                        <a:t>Setting up the development environment</a:t>
                      </a:r>
                    </a:p>
                    <a:p>
                      <a:r>
                        <a:rPr lang="en-US" b="1" dirty="0"/>
                        <a:t>Getting Started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Installing Django</a:t>
                      </a:r>
                    </a:p>
                    <a:p>
                      <a:pPr lvl="1"/>
                      <a:r>
                        <a:rPr lang="en-US" dirty="0"/>
                        <a:t>Creating a new Django project</a:t>
                      </a:r>
                    </a:p>
                    <a:p>
                      <a:pPr lvl="1"/>
                      <a:r>
                        <a:rPr lang="en-US" dirty="0"/>
                        <a:t>Understanding project structure</a:t>
                      </a:r>
                    </a:p>
                    <a:p>
                      <a:r>
                        <a:rPr lang="en-US" b="1" dirty="0"/>
                        <a:t>Basic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URLs and views</a:t>
                      </a:r>
                    </a:p>
                    <a:p>
                      <a:pPr lvl="1"/>
                      <a:r>
                        <a:rPr lang="en-US" dirty="0"/>
                        <a:t>Django’s request-response cycle</a:t>
                      </a:r>
                    </a:p>
                    <a:p>
                      <a:pPr lvl="1"/>
                      <a:r>
                        <a:rPr lang="en-US" dirty="0"/>
                        <a:t>First Django app: Creating and running a simple view</a:t>
                      </a:r>
                    </a:p>
                    <a:p>
                      <a:pPr lvl="1"/>
                      <a:endParaRPr lang="en-US" dirty="0"/>
                    </a:p>
                    <a:p>
                      <a:r>
                        <a:rPr lang="en-US" b="1" dirty="0"/>
                        <a:t>2:Models and Databases</a:t>
                      </a:r>
                    </a:p>
                    <a:p>
                      <a:r>
                        <a:rPr lang="en-US" b="1" dirty="0"/>
                        <a:t>Introduction to Models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Defining models</a:t>
                      </a:r>
                    </a:p>
                    <a:p>
                      <a:pPr lvl="1"/>
                      <a:r>
                        <a:rPr lang="en-US" dirty="0"/>
                        <a:t>Database setup and configuration</a:t>
                      </a:r>
                    </a:p>
                    <a:p>
                      <a:r>
                        <a:rPr lang="en-US" b="1" dirty="0"/>
                        <a:t>Database Migrations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Making migrations</a:t>
                      </a:r>
                    </a:p>
                    <a:p>
                      <a:pPr lvl="1"/>
                      <a:r>
                        <a:rPr lang="en-US" dirty="0"/>
                        <a:t>Applying migrations</a:t>
                      </a:r>
                    </a:p>
                    <a:p>
                      <a:r>
                        <a:rPr lang="en-US" b="1" dirty="0"/>
                        <a:t>Querying the Database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Basic queries</a:t>
                      </a:r>
                    </a:p>
                    <a:p>
                      <a:pPr lvl="1"/>
                      <a:r>
                        <a:rPr lang="en-US" dirty="0"/>
                        <a:t>Query sets and 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4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15939"/>
              </p:ext>
            </p:extLst>
          </p:nvPr>
        </p:nvGraphicFramePr>
        <p:xfrm>
          <a:off x="-8021" y="595634"/>
          <a:ext cx="12200021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8152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4096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3:Templates and Static Files</a:t>
                      </a:r>
                    </a:p>
                    <a:p>
                      <a:r>
                        <a:rPr lang="en-US" b="1" dirty="0"/>
                        <a:t>Templates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templates</a:t>
                      </a:r>
                    </a:p>
                    <a:p>
                      <a:pPr lvl="1"/>
                      <a:r>
                        <a:rPr lang="en-US" dirty="0"/>
                        <a:t>Template language and syntax</a:t>
                      </a:r>
                    </a:p>
                    <a:p>
                      <a:pPr lvl="1"/>
                      <a:r>
                        <a:rPr lang="en-US" dirty="0"/>
                        <a:t>Template inheritance</a:t>
                      </a:r>
                    </a:p>
                    <a:p>
                      <a:r>
                        <a:rPr lang="en-US" b="1" dirty="0"/>
                        <a:t>Static Files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Managing static files (CSS, JavaScript, images)</a:t>
                      </a:r>
                    </a:p>
                    <a:p>
                      <a:pPr lvl="1"/>
                      <a:r>
                        <a:rPr lang="en-US" dirty="0"/>
                        <a:t>Configuring static file handling</a:t>
                      </a:r>
                    </a:p>
                    <a:p>
                      <a:r>
                        <a:rPr lang="en-US" b="1" dirty="0"/>
                        <a:t>4:Forms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and handling forms</a:t>
                      </a:r>
                    </a:p>
                    <a:p>
                      <a:pPr lvl="1"/>
                      <a:r>
                        <a:rPr lang="en-US" dirty="0"/>
                        <a:t>Form validation</a:t>
                      </a:r>
                    </a:p>
                    <a:p>
                      <a:pPr lvl="1"/>
                      <a:r>
                        <a:rPr lang="en-US" dirty="0"/>
                        <a:t>Model forms</a:t>
                      </a:r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POST requests</a:t>
                      </a:r>
                    </a:p>
                    <a:p>
                      <a:pPr lvl="1"/>
                      <a:r>
                        <a:rPr lang="en-US" dirty="0"/>
                        <a:t>Processing form data</a:t>
                      </a:r>
                    </a:p>
                    <a:p>
                      <a:r>
                        <a:rPr lang="en-US" b="1" dirty="0"/>
                        <a:t>5:Authentication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Built-in authentication system</a:t>
                      </a:r>
                    </a:p>
                    <a:p>
                      <a:pPr lvl="1"/>
                      <a:r>
                        <a:rPr lang="en-US" dirty="0"/>
                        <a:t>User registration and login</a:t>
                      </a:r>
                    </a:p>
                    <a:p>
                      <a:r>
                        <a:rPr lang="en-US" b="1" dirty="0"/>
                        <a:t>Permissions and 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permissions</a:t>
                      </a:r>
                    </a:p>
                    <a:p>
                      <a:pPr lvl="1"/>
                      <a:r>
                        <a:rPr lang="en-US" dirty="0"/>
                        <a:t>Using Django’s built-in decorators for access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01364"/>
              </p:ext>
            </p:extLst>
          </p:nvPr>
        </p:nvGraphicFramePr>
        <p:xfrm>
          <a:off x="-8021" y="595634"/>
          <a:ext cx="122000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8152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4096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6:Advanced Models and Queries</a:t>
                      </a:r>
                    </a:p>
                    <a:p>
                      <a:r>
                        <a:rPr lang="en-US" b="1" dirty="0"/>
                        <a:t>Advanced Model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Model relationships (</a:t>
                      </a:r>
                      <a:r>
                        <a:rPr lang="en-US" dirty="0" err="1"/>
                        <a:t>OneToOne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ForeignKey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ManyToMany</a:t>
                      </a:r>
                      <a:r>
                        <a:rPr lang="en-US" dirty="0"/>
                        <a:t>)</a:t>
                      </a:r>
                    </a:p>
                    <a:p>
                      <a:pPr lvl="1"/>
                      <a:r>
                        <a:rPr lang="en-US" dirty="0"/>
                        <a:t>Custom model methods and managers</a:t>
                      </a:r>
                    </a:p>
                    <a:p>
                      <a:r>
                        <a:rPr lang="en-US" b="1" dirty="0"/>
                        <a:t>Complex Queries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Aggregations and annotations</a:t>
                      </a:r>
                    </a:p>
                    <a:p>
                      <a:pPr lvl="1"/>
                      <a:r>
                        <a:rPr lang="en-US" dirty="0"/>
                        <a:t>Q objects and query expressions</a:t>
                      </a:r>
                    </a:p>
                    <a:p>
                      <a:r>
                        <a:rPr lang="en-US" b="1" dirty="0"/>
                        <a:t>7:REST APIs with Django REST Framework (DRF)</a:t>
                      </a:r>
                    </a:p>
                    <a:p>
                      <a:r>
                        <a:rPr lang="en-US" b="1" dirty="0"/>
                        <a:t>Introduction to DRF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Django REST Framework</a:t>
                      </a:r>
                    </a:p>
                    <a:p>
                      <a:pPr lvl="1"/>
                      <a:r>
                        <a:rPr lang="en-US" dirty="0"/>
                        <a:t>Serializers and views</a:t>
                      </a:r>
                    </a:p>
                    <a:p>
                      <a:r>
                        <a:rPr lang="en-US" b="1" dirty="0"/>
                        <a:t>Building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CRUD operations</a:t>
                      </a:r>
                    </a:p>
                    <a:p>
                      <a:pPr lvl="1"/>
                      <a:r>
                        <a:rPr lang="en-US" dirty="0"/>
                        <a:t>Authentication and permissions in APIs</a:t>
                      </a:r>
                    </a:p>
                    <a:p>
                      <a:r>
                        <a:rPr lang="en-US" b="1" dirty="0"/>
                        <a:t>T8:esting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tests in Django</a:t>
                      </a:r>
                    </a:p>
                    <a:p>
                      <a:pPr lvl="1"/>
                      <a:r>
                        <a:rPr lang="en-US" dirty="0"/>
                        <a:t>Using Django’s test framework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Django Debug Toolbar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187125"/>
              </p:ext>
            </p:extLst>
          </p:nvPr>
        </p:nvGraphicFramePr>
        <p:xfrm>
          <a:off x="-8021" y="595634"/>
          <a:ext cx="12200021" cy="237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1: Introduction to Flask</a:t>
                      </a:r>
                    </a:p>
                    <a:p>
                      <a:r>
                        <a:rPr lang="en-US" b="1" dirty="0"/>
                        <a:t>Introduction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Flask</a:t>
                      </a:r>
                    </a:p>
                    <a:p>
                      <a:pPr lvl="1"/>
                      <a:r>
                        <a:rPr lang="en-US" dirty="0"/>
                        <a:t>Flask vs. Django: A comparison</a:t>
                      </a:r>
                    </a:p>
                    <a:p>
                      <a:pPr lvl="1"/>
                      <a:r>
                        <a:rPr lang="en-US" dirty="0"/>
                        <a:t>Setting up the development environment</a:t>
                      </a:r>
                    </a:p>
                    <a:p>
                      <a:r>
                        <a:rPr lang="en-US" b="1" dirty="0"/>
                        <a:t>Getting Started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Installing Flask</a:t>
                      </a:r>
                    </a:p>
                    <a:p>
                      <a:pPr lvl="1"/>
                      <a:r>
                        <a:rPr lang="en-US" dirty="0"/>
                        <a:t>Creating a simple Flask application</a:t>
                      </a:r>
                    </a:p>
                    <a:p>
                      <a:pPr lvl="1"/>
                      <a:r>
                        <a:rPr lang="en-US" dirty="0"/>
                        <a:t>Understanding the project structure</a:t>
                      </a:r>
                    </a:p>
                    <a:p>
                      <a:r>
                        <a:rPr lang="en-US" b="1" dirty="0"/>
                        <a:t>Basic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Routes and views</a:t>
                      </a:r>
                    </a:p>
                    <a:p>
                      <a:pPr lvl="1"/>
                      <a:r>
                        <a:rPr lang="en-US" dirty="0"/>
                        <a:t>Flask’s request-response cycle</a:t>
                      </a:r>
                    </a:p>
                    <a:p>
                      <a:pPr lvl="1"/>
                      <a:r>
                        <a:rPr lang="en-US" dirty="0"/>
                        <a:t>Running the Flask development server</a:t>
                      </a:r>
                    </a:p>
                    <a:p>
                      <a:r>
                        <a:rPr lang="en-US" b="1" dirty="0"/>
                        <a:t>2: Templates and Static Files</a:t>
                      </a:r>
                    </a:p>
                    <a:p>
                      <a:r>
                        <a:rPr lang="en-US" b="1" dirty="0"/>
                        <a:t>Templates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Jinja2 templating engine</a:t>
                      </a:r>
                    </a:p>
                    <a:p>
                      <a:pPr lvl="1"/>
                      <a:r>
                        <a:rPr lang="en-US" dirty="0"/>
                        <a:t>Creating and rendering templates</a:t>
                      </a:r>
                    </a:p>
                    <a:p>
                      <a:pPr lvl="1"/>
                      <a:r>
                        <a:rPr lang="en-US" dirty="0"/>
                        <a:t>Template inheritance</a:t>
                      </a:r>
                    </a:p>
                    <a:p>
                      <a:r>
                        <a:rPr lang="en-US" b="1" dirty="0"/>
                        <a:t>Static Files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Managing static files (CSS, JavaScript, images)</a:t>
                      </a:r>
                    </a:p>
                    <a:p>
                      <a:pPr lvl="1"/>
                      <a:r>
                        <a:rPr lang="en-US" dirty="0"/>
                        <a:t>Configuring static file handling in Flask</a:t>
                      </a:r>
                    </a:p>
                    <a:p>
                      <a:r>
                        <a:rPr lang="en-US" b="1" dirty="0"/>
                        <a:t>Week 3: 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HTML forms</a:t>
                      </a:r>
                    </a:p>
                    <a:p>
                      <a:pPr lvl="1"/>
                      <a:r>
                        <a:rPr lang="en-US" dirty="0"/>
                        <a:t>Handling form submissions</a:t>
                      </a:r>
                    </a:p>
                    <a:p>
                      <a:pPr lvl="1"/>
                      <a:r>
                        <a:rPr lang="en-US" dirty="0"/>
                        <a:t>Validating form data with </a:t>
                      </a:r>
                      <a:r>
                        <a:rPr lang="en-US" dirty="0" err="1"/>
                        <a:t>WTForms</a:t>
                      </a:r>
                      <a:endParaRPr lang="en-US" dirty="0"/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GET and POST requests</a:t>
                      </a:r>
                    </a:p>
                    <a:p>
                      <a:pPr lvl="1"/>
                      <a:r>
                        <a:rPr lang="en-US" dirty="0"/>
                        <a:t>Processing form data and providing feedback</a:t>
                      </a:r>
                    </a:p>
                    <a:p>
                      <a:r>
                        <a:rPr lang="en-US" b="1" dirty="0"/>
                        <a:t>Week 4: Models and Databases</a:t>
                      </a:r>
                    </a:p>
                    <a:p>
                      <a:r>
                        <a:rPr lang="en-US" b="1" dirty="0"/>
                        <a:t>Introduction to </a:t>
                      </a:r>
                      <a:r>
                        <a:rPr lang="en-US" b="1" dirty="0" err="1"/>
                        <a:t>SQLAlchemy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</a:t>
                      </a:r>
                      <a:r>
                        <a:rPr lang="en-US" dirty="0" err="1"/>
                        <a:t>SQLAlchemy</a:t>
                      </a:r>
                      <a:r>
                        <a:rPr lang="en-US" dirty="0"/>
                        <a:t> with Flask</a:t>
                      </a:r>
                    </a:p>
                    <a:p>
                      <a:pPr lvl="1"/>
                      <a:r>
                        <a:rPr lang="en-US" dirty="0"/>
                        <a:t>Defining models and creating a database</a:t>
                      </a:r>
                    </a:p>
                    <a:p>
                      <a:r>
                        <a:rPr lang="en-US" b="1" dirty="0"/>
                        <a:t>Database Operations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Performing CRUD operations</a:t>
                      </a:r>
                    </a:p>
                    <a:p>
                      <a:pPr lvl="1"/>
                      <a:r>
                        <a:rPr lang="en-US" dirty="0"/>
                        <a:t>Querying the database</a:t>
                      </a:r>
                    </a:p>
                    <a:p>
                      <a:pPr lvl="1"/>
                      <a:r>
                        <a:rPr lang="en-US" dirty="0"/>
                        <a:t>Understanding relationships between models</a:t>
                      </a:r>
                    </a:p>
                    <a:p>
                      <a:r>
                        <a:rPr lang="en-US" b="1" dirty="0"/>
                        <a:t>Week 5: 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authentication</a:t>
                      </a:r>
                    </a:p>
                    <a:p>
                      <a:pPr lvl="1"/>
                      <a:r>
                        <a:rPr lang="en-US" dirty="0"/>
                        <a:t>Implementing login and registration functionality</a:t>
                      </a:r>
                    </a:p>
                    <a:p>
                      <a:r>
                        <a:rPr lang="en-US" b="1" dirty="0"/>
                        <a:t>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Protecting routes with Flask-Login</a:t>
                      </a:r>
                    </a:p>
                    <a:p>
                      <a:pPr lvl="1"/>
                      <a:r>
                        <a:rPr lang="en-US" dirty="0"/>
                        <a:t>Managing user sessions</a:t>
                      </a:r>
                    </a:p>
                    <a:p>
                      <a:r>
                        <a:rPr lang="en-US" b="1" dirty="0"/>
                        <a:t>Week 6: Blueprints and Modular Applications</a:t>
                      </a:r>
                    </a:p>
                    <a:p>
                      <a:r>
                        <a:rPr lang="en-US" b="1" dirty="0"/>
                        <a:t>Introduction to Blueprints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Understanding the need for blueprints</a:t>
                      </a:r>
                    </a:p>
                    <a:p>
                      <a:pPr lvl="1"/>
                      <a:r>
                        <a:rPr lang="en-US" dirty="0"/>
                        <a:t>Creating and using blueprints to structure the application</a:t>
                      </a:r>
                    </a:p>
                    <a:p>
                      <a:r>
                        <a:rPr lang="en-US" b="1" dirty="0"/>
                        <a:t>Modular Applications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Organizing code with blueprints</a:t>
                      </a:r>
                    </a:p>
                    <a:p>
                      <a:pPr lvl="1"/>
                      <a:r>
                        <a:rPr lang="en-US" dirty="0"/>
                        <a:t>Sharing data between blueprints</a:t>
                      </a:r>
                    </a:p>
                    <a:p>
                      <a:r>
                        <a:rPr lang="en-US" b="1" dirty="0"/>
                        <a:t>Week 7: REST APIs with Flask</a:t>
                      </a:r>
                    </a:p>
                    <a:p>
                      <a:r>
                        <a:rPr lang="en-US" b="1" dirty="0"/>
                        <a:t>Building RESTful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Flask-RESTful</a:t>
                      </a:r>
                    </a:p>
                    <a:p>
                      <a:pPr lvl="1"/>
                      <a:r>
                        <a:rPr lang="en-US" dirty="0"/>
                        <a:t>Creating API endpoints</a:t>
                      </a:r>
                    </a:p>
                    <a:p>
                      <a:pPr lvl="1"/>
                      <a:r>
                        <a:rPr lang="en-US" dirty="0"/>
                        <a:t>Handling request and response data</a:t>
                      </a:r>
                    </a:p>
                    <a:p>
                      <a:r>
                        <a:rPr lang="en-US" b="1" dirty="0"/>
                        <a:t>Advanced API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Authentication and authorization for APIs</a:t>
                      </a:r>
                    </a:p>
                    <a:p>
                      <a:pPr lvl="1"/>
                      <a:r>
                        <a:rPr lang="en-US" dirty="0"/>
                        <a:t>Pagination, filtering, and sorting</a:t>
                      </a:r>
                    </a:p>
                    <a:p>
                      <a:r>
                        <a:rPr lang="en-US" b="1" dirty="0"/>
                        <a:t>Week 8: Testing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unit tests for Flask applications</a:t>
                      </a:r>
                    </a:p>
                    <a:p>
                      <a:pPr lvl="1"/>
                      <a:r>
                        <a:rPr lang="en-US" dirty="0"/>
                        <a:t>Using Flask’s test client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Flask-</a:t>
                      </a:r>
                      <a:r>
                        <a:rPr lang="en-US" dirty="0" err="1"/>
                        <a:t>DebugToolbar</a:t>
                      </a:r>
                      <a:endParaRPr lang="en-US" dirty="0"/>
                    </a:p>
                    <a:p>
                      <a:r>
                        <a:rPr lang="en-US" b="1" dirty="0"/>
                        <a:t>Week 9: Deployment and Best Practices</a:t>
                      </a:r>
                    </a:p>
                    <a:p>
                      <a:r>
                        <a:rPr lang="en-US" b="1" dirty="0"/>
                        <a:t>Deployment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Preparing for deployment</a:t>
                      </a:r>
                    </a:p>
                    <a:p>
                      <a:pPr lvl="1"/>
                      <a:r>
                        <a:rPr lang="en-US" dirty="0"/>
                        <a:t>Deploying to production servers (e.g., Heroku, AWS, </a:t>
                      </a:r>
                      <a:r>
                        <a:rPr lang="en-US" dirty="0" err="1"/>
                        <a:t>DigitalOcean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b="1" dirty="0"/>
                        <a:t>Best Practices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Security best practices</a:t>
                      </a:r>
                    </a:p>
                    <a:p>
                      <a:pPr lvl="1"/>
                      <a:r>
                        <a:rPr lang="en-US" dirty="0"/>
                        <a:t>Performance optimization</a:t>
                      </a:r>
                    </a:p>
                    <a:p>
                      <a:pPr lvl="1"/>
                      <a:r>
                        <a:rPr lang="en-US" dirty="0"/>
                        <a:t>Project structure and code organization</a:t>
                      </a:r>
                    </a:p>
                    <a:p>
                      <a:r>
                        <a:rPr lang="en-US" b="1" dirty="0"/>
                        <a:t>Week 10: Advanced Topics</a:t>
                      </a:r>
                    </a:p>
                    <a:p>
                      <a:r>
                        <a:rPr lang="en-US" b="1" dirty="0"/>
                        <a:t>Advanced Features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Using Flask-Migrate for database migrations</a:t>
                      </a:r>
                    </a:p>
                    <a:p>
                      <a:pPr lvl="1"/>
                      <a:r>
                        <a:rPr lang="en-US" dirty="0"/>
                        <a:t>Implementing </a:t>
                      </a:r>
                      <a:r>
                        <a:rPr lang="en-US" dirty="0" err="1"/>
                        <a:t>WebSockets</a:t>
                      </a:r>
                      <a:r>
                        <a:rPr lang="en-US" dirty="0"/>
                        <a:t> with Flask-</a:t>
                      </a:r>
                      <a:r>
                        <a:rPr lang="en-US" dirty="0" err="1"/>
                        <a:t>SocketIO</a:t>
                      </a:r>
                      <a:endParaRPr lang="en-US" dirty="0"/>
                    </a:p>
                    <a:p>
                      <a:r>
                        <a:rPr lang="en-US" b="1" dirty="0"/>
                        <a:t>Third-Party Extensions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useful Flask extensions</a:t>
                      </a:r>
                    </a:p>
                    <a:p>
                      <a:pPr lvl="1"/>
                      <a:r>
                        <a:rPr lang="en-US" dirty="0"/>
                        <a:t>Integrating third-party extensions into a project</a:t>
                      </a:r>
                    </a:p>
                    <a:p>
                      <a:r>
                        <a:rPr lang="en-US" b="1" dirty="0"/>
                        <a:t>Week 11: Project Work and Review</a:t>
                      </a:r>
                    </a:p>
                    <a:p>
                      <a:r>
                        <a:rPr lang="en-US" b="1" dirty="0"/>
                        <a:t>Final Project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Working on a comprehensive project</a:t>
                      </a:r>
                    </a:p>
                    <a:p>
                      <a:pPr lvl="1"/>
                      <a:r>
                        <a:rPr lang="en-US" dirty="0"/>
                        <a:t>Applying learned concepts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878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{FC834969-9AA6-4D6D-A9D0-8CB0166EE9F5}tf22712842_win32</Template>
  <TotalTime>417</TotalTime>
  <Words>2994</Words>
  <Application>Microsoft Office PowerPoint</Application>
  <PresentationFormat>Widescreen</PresentationFormat>
  <Paragraphs>645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Agency FB</vt:lpstr>
      <vt:lpstr>Algerian</vt:lpstr>
      <vt:lpstr>Arial</vt:lpstr>
      <vt:lpstr>Arial Rounded MT Bold</vt:lpstr>
      <vt:lpstr>Bahnschrift SemiBold</vt:lpstr>
      <vt:lpstr>Bookman Old Style</vt:lpstr>
      <vt:lpstr>Calibri</vt:lpstr>
      <vt:lpstr>Franklin Gothic Book</vt:lpstr>
      <vt:lpstr>Custom</vt:lpstr>
      <vt:lpstr>PowerPoint Presentation</vt:lpstr>
      <vt:lpstr>TECHNOLOGICAL STACK</vt:lpstr>
      <vt:lpstr>PYTHON</vt:lpstr>
      <vt:lpstr>PYTHON</vt:lpstr>
      <vt:lpstr>PYTHON</vt:lpstr>
      <vt:lpstr>Django</vt:lpstr>
      <vt:lpstr>Django</vt:lpstr>
      <vt:lpstr>Django</vt:lpstr>
      <vt:lpstr>FLASK FRAMEWORK</vt:lpstr>
      <vt:lpstr>FLASK FRAMEWORK</vt:lpstr>
      <vt:lpstr>FLASK FRAMEWORK</vt:lpstr>
      <vt:lpstr>API </vt:lpstr>
      <vt:lpstr>DEVOPS TOOLS</vt:lpstr>
      <vt:lpstr>Cloud-aws</vt:lpstr>
      <vt:lpstr>Linux/ms</vt:lpstr>
      <vt:lpstr>Project-telecom</vt:lpstr>
      <vt:lpstr>Project-automative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 NAYAK</dc:creator>
  <cp:lastModifiedBy>CHANDRA SEKHAR NAYAK</cp:lastModifiedBy>
  <cp:revision>2</cp:revision>
  <dcterms:created xsi:type="dcterms:W3CDTF">2024-06-23T10:31:27Z</dcterms:created>
  <dcterms:modified xsi:type="dcterms:W3CDTF">2024-09-18T04:10:39Z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