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6" r:id="rId5"/>
    <p:sldId id="267" r:id="rId6"/>
    <p:sldId id="272" r:id="rId7"/>
    <p:sldId id="263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1062" y="-84"/>
      </p:cViewPr>
      <p:guideLst>
        <p:guide orient="horz" pos="2160"/>
        <p:guide orient="horz" pos="431"/>
        <p:guide orient="horz" pos="3887"/>
        <p:guide orient="horz" pos="4175"/>
        <p:guide orient="horz" pos="1887"/>
        <p:guide pos="2880"/>
        <p:guide pos="434"/>
        <p:guide pos="533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B685-1B69-40C9-BE28-7A283E299E47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FF341-FE76-4734-BACD-1D5EE7C2EC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771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pngs\Title-Page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915" y="4189166"/>
            <a:ext cx="6388273" cy="864720"/>
          </a:xfrm>
        </p:spPr>
        <p:txBody>
          <a:bodyPr anchor="b">
            <a:noAutofit/>
          </a:bodyPr>
          <a:lstStyle>
            <a:lvl1pPr algn="ctr">
              <a:defRPr sz="2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3852" y="5122889"/>
            <a:ext cx="5486400" cy="6858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88935"/>
            <a:ext cx="2133600" cy="246974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435F6B45-F51F-4573-AF8B-0DB275BFF975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2688"/>
            <a:ext cx="2895600" cy="365125"/>
          </a:xfrm>
        </p:spPr>
        <p:txBody>
          <a:bodyPr anchor="b"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628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767547" cy="7596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571"/>
            <a:ext cx="8229600" cy="4370454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2A3D2-4DA0-476D-8556-FAB84AC15A59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994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8083" y="6470418"/>
            <a:ext cx="2895600" cy="209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2118" y="2345961"/>
            <a:ext cx="7199988" cy="949637"/>
          </a:xfrm>
        </p:spPr>
        <p:txBody>
          <a:bodyPr anchor="b"/>
          <a:lstStyle>
            <a:lvl1pPr marL="0" indent="0" algn="l">
              <a:defRPr sz="24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19331" y="3296458"/>
            <a:ext cx="6453266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199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26F3-09FA-48FE-9C7A-7645E3C65800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60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6E0-07F1-4417-9985-38666D01F91E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87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7807-C6A1-48C4-8E65-AB3A5B77173C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97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content-page-blank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AAFE-EBB0-4516-A216-2B370C962B44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6987" y="6476271"/>
            <a:ext cx="2895600" cy="20934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481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348335" cy="759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571"/>
            <a:ext cx="8229600" cy="380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5612" y="6476271"/>
            <a:ext cx="1249181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A1C4CBB-B9A3-4C32-A26C-99CF23306695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883" y="6476271"/>
            <a:ext cx="2895600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2303" y="6476271"/>
            <a:ext cx="419724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5D71E27-A6E8-4E1A-9C8E-7CDEAE4F5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67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27063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14450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87338" algn="l" defTabSz="914400" rtl="0" eaLnBrk="1" latinLnBrk="0" hangingPunct="1">
        <a:spcBef>
          <a:spcPct val="20000"/>
        </a:spcBef>
        <a:buFont typeface="Arial" pitchFamily="34" charset="0"/>
        <a:buChar char="»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paypa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4189166"/>
            <a:ext cx="6796585" cy="864720"/>
          </a:xfrm>
        </p:spPr>
        <p:txBody>
          <a:bodyPr/>
          <a:lstStyle/>
          <a:p>
            <a:r>
              <a:rPr lang="en-US" dirty="0" smtClean="0"/>
              <a:t>PayPal Sandbox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687" y="5122889"/>
            <a:ext cx="5390865" cy="685800"/>
          </a:xfrm>
        </p:spPr>
        <p:txBody>
          <a:bodyPr/>
          <a:lstStyle/>
          <a:p>
            <a:r>
              <a:rPr lang="en-US" dirty="0" smtClean="0"/>
              <a:t>Tips and Best Practices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6B45-F51F-4573-AF8B-0DB275BFF975}" type="datetime1">
              <a:rPr lang="en-US" smtClean="0"/>
              <a:pPr/>
              <a:t>10/7/2011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25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7086066" cy="759684"/>
          </a:xfrm>
        </p:spPr>
        <p:txBody>
          <a:bodyPr/>
          <a:lstStyle/>
          <a:p>
            <a:r>
              <a:rPr lang="en-US" dirty="0" smtClean="0"/>
              <a:t>Lab 4 - </a:t>
            </a:r>
            <a:r>
              <a:rPr lang="en-US" dirty="0" smtClean="0"/>
              <a:t>Construct my </a:t>
            </a:r>
            <a:r>
              <a:rPr lang="en-US" dirty="0" smtClean="0"/>
              <a:t>first Pay </a:t>
            </a:r>
            <a:r>
              <a:rPr lang="en-US" dirty="0" smtClean="0"/>
              <a:t>call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Lab4.php</a:t>
            </a:r>
          </a:p>
          <a:p>
            <a:pPr lvl="1"/>
            <a:r>
              <a:rPr lang="en-US" dirty="0" smtClean="0"/>
              <a:t>Pay API is part of Adaptive Payments service</a:t>
            </a:r>
            <a:endParaRPr lang="en-US" dirty="0" smtClean="0"/>
          </a:p>
          <a:p>
            <a:pPr lvl="1"/>
            <a:r>
              <a:rPr lang="en-US" dirty="0" smtClean="0"/>
              <a:t>Comments indicate the coding you would </a:t>
            </a:r>
            <a:r>
              <a:rPr lang="en-US" dirty="0" smtClean="0"/>
              <a:t>initiate</a:t>
            </a:r>
          </a:p>
          <a:p>
            <a:pPr lvl="1"/>
            <a:r>
              <a:rPr lang="en-US" dirty="0" smtClean="0"/>
              <a:t>We will do a simple payment, easy to extend</a:t>
            </a:r>
          </a:p>
          <a:p>
            <a:pPr lvl="1"/>
            <a:r>
              <a:rPr lang="en-US" dirty="0" smtClean="0"/>
              <a:t>Let’s </a:t>
            </a:r>
            <a:r>
              <a:rPr lang="en-US" dirty="0" smtClean="0"/>
              <a:t>walk through this now, line by </a:t>
            </a:r>
            <a:r>
              <a:rPr lang="en-US" dirty="0" smtClean="0"/>
              <a:t>line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Footnote information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7086066" cy="759684"/>
          </a:xfrm>
        </p:spPr>
        <p:txBody>
          <a:bodyPr/>
          <a:lstStyle/>
          <a:p>
            <a:r>
              <a:rPr lang="en-US" dirty="0" smtClean="0"/>
              <a:t>Lab 5 - </a:t>
            </a:r>
            <a:r>
              <a:rPr lang="en-US" dirty="0" smtClean="0"/>
              <a:t>Construct my </a:t>
            </a:r>
            <a:r>
              <a:rPr lang="en-US" dirty="0" smtClean="0"/>
              <a:t>first PaymentDetails </a:t>
            </a:r>
            <a:r>
              <a:rPr lang="en-US" dirty="0" smtClean="0"/>
              <a:t>call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Lab5.php</a:t>
            </a:r>
          </a:p>
          <a:p>
            <a:pPr lvl="1"/>
            <a:r>
              <a:rPr lang="en-US" dirty="0" smtClean="0"/>
              <a:t>PaymentDetails API is part of Adaptive Payments service</a:t>
            </a:r>
            <a:endParaRPr lang="en-US" dirty="0" smtClean="0"/>
          </a:p>
          <a:p>
            <a:pPr lvl="1"/>
            <a:r>
              <a:rPr lang="en-US" dirty="0" smtClean="0"/>
              <a:t>Comments indicate the coding you would </a:t>
            </a:r>
            <a:r>
              <a:rPr lang="en-US" dirty="0" smtClean="0"/>
              <a:t>initiate</a:t>
            </a:r>
          </a:p>
          <a:p>
            <a:pPr lvl="1"/>
            <a:r>
              <a:rPr lang="en-US" dirty="0" smtClean="0"/>
              <a:t>Returns detailed payment information, most importantly the status</a:t>
            </a:r>
          </a:p>
          <a:p>
            <a:pPr lvl="1"/>
            <a:r>
              <a:rPr lang="en-US" dirty="0" smtClean="0"/>
              <a:t>Let’s </a:t>
            </a:r>
            <a:r>
              <a:rPr lang="en-US" dirty="0" smtClean="0"/>
              <a:t>walk through this now, line by </a:t>
            </a:r>
            <a:r>
              <a:rPr lang="en-US" dirty="0" smtClean="0"/>
              <a:t>line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Footnote information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PayPal Developer Account</a:t>
            </a:r>
          </a:p>
          <a:p>
            <a:r>
              <a:rPr lang="en-US" dirty="0" smtClean="0"/>
              <a:t>Creating and Maintaining Test Accounts</a:t>
            </a:r>
          </a:p>
          <a:p>
            <a:r>
              <a:rPr lang="en-US" dirty="0" smtClean="0"/>
              <a:t>Lab 1 – Construct my first SetExpressCheckout call</a:t>
            </a:r>
          </a:p>
          <a:p>
            <a:r>
              <a:rPr lang="en-US" dirty="0" smtClean="0"/>
              <a:t>Lab 2 – Complete my first GetExpressCheckout call</a:t>
            </a:r>
          </a:p>
          <a:p>
            <a:r>
              <a:rPr lang="en-US" dirty="0" smtClean="0"/>
              <a:t>Lab 3 – Construct my first DoExpressCheckout call</a:t>
            </a:r>
          </a:p>
          <a:p>
            <a:r>
              <a:rPr lang="en-US" dirty="0" smtClean="0"/>
              <a:t>Lab 4 – Construct my first Pay call</a:t>
            </a:r>
          </a:p>
          <a:p>
            <a:r>
              <a:rPr lang="en-US" dirty="0" smtClean="0"/>
              <a:t>Lab 5 – Construct my first PaymentDetails call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r>
              <a:rPr lang="en-US" dirty="0" smtClean="0"/>
              <a:t>Footnote information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Developer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developer.paypal.com</a:t>
            </a:r>
            <a:endParaRPr lang="en-US" dirty="0" smtClean="0"/>
          </a:p>
          <a:p>
            <a:pPr lvl="1"/>
            <a:r>
              <a:rPr lang="en-US" dirty="0" smtClean="0"/>
              <a:t>Let’s walk through setting up your account now if you do not have one.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Encapsulates </a:t>
            </a:r>
            <a:r>
              <a:rPr lang="en-US" dirty="0" smtClean="0"/>
              <a:t>the Sandbox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No real emails go out </a:t>
            </a:r>
          </a:p>
          <a:p>
            <a:endParaRPr lang="en-US" dirty="0" smtClean="0"/>
          </a:p>
          <a:p>
            <a:r>
              <a:rPr lang="en-US" dirty="0" smtClean="0"/>
              <a:t>Must login here first</a:t>
            </a:r>
          </a:p>
          <a:p>
            <a:pPr lvl="1"/>
            <a:r>
              <a:rPr lang="en-US" dirty="0" smtClean="0"/>
              <a:t>Must precede all Sandbox PayPal site (including mobile) logins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r>
              <a:rPr lang="en-US" dirty="0" smtClean="0"/>
              <a:t>Footnote information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PayPal Developer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as many test PayPal accounts as you </a:t>
            </a:r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Different types of accounts, different funding sources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smtClean="0"/>
              <a:t>not mix transaction activity across developer </a:t>
            </a:r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Developer </a:t>
            </a:r>
            <a:r>
              <a:rPr lang="en-US" dirty="0" smtClean="0"/>
              <a:t>account A has test account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Developer account B has test account Y</a:t>
            </a:r>
            <a:endParaRPr lang="en-US" dirty="0"/>
          </a:p>
          <a:p>
            <a:pPr lvl="1"/>
            <a:r>
              <a:rPr lang="en-US" dirty="0" smtClean="0"/>
              <a:t>Do not transact between test accounts X and 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r>
              <a:rPr lang="en-US" dirty="0" smtClean="0"/>
              <a:t>Footnote information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Maintaining Test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Preconfigured</a:t>
            </a:r>
          </a:p>
          <a:p>
            <a:pPr lvl="1"/>
            <a:r>
              <a:rPr lang="en-US" dirty="0" smtClean="0"/>
              <a:t>Automatically setup with Bank Account, Credit Card, Balance</a:t>
            </a:r>
          </a:p>
          <a:p>
            <a:r>
              <a:rPr lang="en-US" dirty="0" smtClean="0"/>
              <a:t>Create Manually</a:t>
            </a:r>
          </a:p>
          <a:p>
            <a:pPr lvl="1"/>
            <a:r>
              <a:rPr lang="en-US" dirty="0" smtClean="0"/>
              <a:t>Use only for countries not supported by Preconfigured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r>
              <a:rPr lang="en-US" dirty="0" smtClean="0"/>
              <a:t>Footnote information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4" descr="CropperCapture[49]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485" y="1251856"/>
            <a:ext cx="6868885" cy="242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31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Maintaining Test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PayPal generated emails listed here</a:t>
            </a:r>
          </a:p>
          <a:p>
            <a:pPr lvl="1"/>
            <a:r>
              <a:rPr lang="en-US" dirty="0" smtClean="0"/>
              <a:t>Plain text only, no HTML formatting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5" y="6476271"/>
            <a:ext cx="2895600" cy="209342"/>
          </a:xfrm>
        </p:spPr>
        <p:txBody>
          <a:bodyPr/>
          <a:lstStyle/>
          <a:p>
            <a:r>
              <a:rPr lang="en-US" dirty="0" smtClean="0"/>
              <a:t>Footnote information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CropperCapture[76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0971" y="1132113"/>
            <a:ext cx="6683829" cy="27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1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7086066" cy="759684"/>
          </a:xfrm>
        </p:spPr>
        <p:txBody>
          <a:bodyPr/>
          <a:lstStyle/>
          <a:p>
            <a:r>
              <a:rPr lang="en-US" dirty="0" smtClean="0"/>
              <a:t>Lab 1 - </a:t>
            </a:r>
            <a:r>
              <a:rPr lang="en-US" dirty="0" smtClean="0"/>
              <a:t>Construct my first SetExpressCheckout call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the GettingStarted.zip file</a:t>
            </a:r>
          </a:p>
          <a:p>
            <a:pPr lvl="1"/>
            <a:r>
              <a:rPr lang="en-US" dirty="0" smtClean="0"/>
              <a:t>Extract all into the same folder where GettingStarted.zip exists</a:t>
            </a:r>
          </a:p>
          <a:p>
            <a:r>
              <a:rPr lang="en-US" dirty="0" smtClean="0"/>
              <a:t>Start.php</a:t>
            </a:r>
          </a:p>
          <a:p>
            <a:pPr lvl="1"/>
            <a:r>
              <a:rPr lang="en-US" dirty="0" smtClean="0"/>
              <a:t>Represents payment page that will post to Lab1.php</a:t>
            </a:r>
          </a:p>
          <a:p>
            <a:r>
              <a:rPr lang="en-US" dirty="0" smtClean="0"/>
              <a:t>Lab1.php</a:t>
            </a:r>
          </a:p>
          <a:p>
            <a:pPr lvl="1"/>
            <a:r>
              <a:rPr lang="en-US" dirty="0" smtClean="0"/>
              <a:t>All of the code necessary is there</a:t>
            </a:r>
          </a:p>
          <a:p>
            <a:pPr lvl="1"/>
            <a:r>
              <a:rPr lang="en-US" dirty="0" smtClean="0"/>
              <a:t>Comments indicate the coding you would </a:t>
            </a:r>
            <a:r>
              <a:rPr lang="en-US" dirty="0" smtClean="0"/>
              <a:t>initiate</a:t>
            </a:r>
          </a:p>
          <a:p>
            <a:pPr lvl="1"/>
            <a:r>
              <a:rPr lang="en-US" dirty="0" smtClean="0"/>
              <a:t>All static content in this lab code</a:t>
            </a:r>
          </a:p>
          <a:p>
            <a:pPr lvl="1"/>
            <a:r>
              <a:rPr lang="en-US" dirty="0" smtClean="0"/>
              <a:t>Let’s </a:t>
            </a:r>
            <a:r>
              <a:rPr lang="en-US" dirty="0" smtClean="0"/>
              <a:t>walk through this now, line by </a:t>
            </a:r>
            <a:r>
              <a:rPr lang="en-US" dirty="0" smtClean="0"/>
              <a:t>line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Footnote information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7086066" cy="759684"/>
          </a:xfrm>
        </p:spPr>
        <p:txBody>
          <a:bodyPr/>
          <a:lstStyle/>
          <a:p>
            <a:r>
              <a:rPr lang="en-US" dirty="0" smtClean="0"/>
              <a:t>Lab 2 - </a:t>
            </a:r>
            <a:r>
              <a:rPr lang="en-US" dirty="0" smtClean="0"/>
              <a:t>Construct my first </a:t>
            </a:r>
            <a:r>
              <a:rPr lang="en-US" dirty="0" smtClean="0"/>
              <a:t>GetExpressCheckout </a:t>
            </a:r>
            <a:r>
              <a:rPr lang="en-US" dirty="0" smtClean="0"/>
              <a:t>call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Lab2.php</a:t>
            </a:r>
          </a:p>
          <a:p>
            <a:pPr lvl="1"/>
            <a:r>
              <a:rPr lang="en-US" dirty="0" smtClean="0"/>
              <a:t>Buyer lands here after completing flow on PayPal.com</a:t>
            </a:r>
            <a:endParaRPr lang="en-US" dirty="0" smtClean="0"/>
          </a:p>
          <a:p>
            <a:pPr lvl="1"/>
            <a:r>
              <a:rPr lang="en-US" dirty="0" smtClean="0"/>
              <a:t>Comments indicate the coding you would </a:t>
            </a:r>
            <a:r>
              <a:rPr lang="en-US" dirty="0" smtClean="0"/>
              <a:t>initiate</a:t>
            </a:r>
          </a:p>
          <a:p>
            <a:pPr lvl="1"/>
            <a:r>
              <a:rPr lang="en-US" dirty="0" smtClean="0"/>
              <a:t>Your UI, be it desktop or mobile would present this data</a:t>
            </a:r>
          </a:p>
          <a:p>
            <a:pPr lvl="1"/>
            <a:r>
              <a:rPr lang="en-US" dirty="0" smtClean="0"/>
              <a:t>Let’s </a:t>
            </a:r>
            <a:r>
              <a:rPr lang="en-US" dirty="0" smtClean="0"/>
              <a:t>walk through this now, line by </a:t>
            </a:r>
            <a:r>
              <a:rPr lang="en-US" dirty="0" smtClean="0"/>
              <a:t>line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Footnote information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7086066" cy="759684"/>
          </a:xfrm>
        </p:spPr>
        <p:txBody>
          <a:bodyPr/>
          <a:lstStyle/>
          <a:p>
            <a:r>
              <a:rPr lang="en-US" dirty="0" smtClean="0"/>
              <a:t>Lab 3 - </a:t>
            </a:r>
            <a:r>
              <a:rPr lang="en-US" dirty="0" smtClean="0"/>
              <a:t>Construct my first </a:t>
            </a:r>
            <a:r>
              <a:rPr lang="en-US" dirty="0" smtClean="0"/>
              <a:t>DoExpressCheckout </a:t>
            </a:r>
            <a:r>
              <a:rPr lang="en-US" dirty="0" smtClean="0"/>
              <a:t>call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Lab3.php</a:t>
            </a:r>
          </a:p>
          <a:p>
            <a:pPr lvl="1"/>
            <a:r>
              <a:rPr lang="en-US" dirty="0" smtClean="0"/>
              <a:t>Commits payment</a:t>
            </a:r>
            <a:endParaRPr lang="en-US" dirty="0" smtClean="0"/>
          </a:p>
          <a:p>
            <a:pPr lvl="1"/>
            <a:r>
              <a:rPr lang="en-US" dirty="0" smtClean="0"/>
              <a:t>Comments indicate the coding you would </a:t>
            </a:r>
            <a:r>
              <a:rPr lang="en-US" dirty="0" smtClean="0"/>
              <a:t>initiate</a:t>
            </a:r>
          </a:p>
          <a:p>
            <a:pPr lvl="1"/>
            <a:r>
              <a:rPr lang="en-US" dirty="0" smtClean="0"/>
              <a:t>Required for PayPal to finalize payment</a:t>
            </a:r>
          </a:p>
          <a:p>
            <a:pPr lvl="1"/>
            <a:r>
              <a:rPr lang="en-US" dirty="0" smtClean="0"/>
              <a:t>Let’s </a:t>
            </a:r>
            <a:r>
              <a:rPr lang="en-US" dirty="0" smtClean="0"/>
              <a:t>walk through this now, line by </a:t>
            </a:r>
            <a:r>
              <a:rPr lang="en-US" dirty="0" smtClean="0"/>
              <a:t>line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DAD9-D0FA-4165-937A-3E47B7C1D490}" type="datetime1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Footnote information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71E27-A6E8-4E1A-9C8E-7CDEAE4F57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18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C_ppt_template_helvetica_v2">
  <a:themeElements>
    <a:clrScheme name="Xcommerce">
      <a:dk1>
        <a:srgbClr val="FB4F14"/>
      </a:dk1>
      <a:lt1>
        <a:srgbClr val="FFFFFF"/>
      </a:lt1>
      <a:dk2>
        <a:srgbClr val="565A5C"/>
      </a:dk2>
      <a:lt2>
        <a:srgbClr val="FFFFFF"/>
      </a:lt2>
      <a:accent1>
        <a:srgbClr val="00ADD0"/>
      </a:accent1>
      <a:accent2>
        <a:srgbClr val="005172"/>
      </a:accent2>
      <a:accent3>
        <a:srgbClr val="C90062"/>
      </a:accent3>
      <a:accent4>
        <a:srgbClr val="EA5084"/>
      </a:accent4>
      <a:accent5>
        <a:srgbClr val="4BACC6"/>
      </a:accent5>
      <a:accent6>
        <a:srgbClr val="DE3831"/>
      </a:accent6>
      <a:hlink>
        <a:srgbClr val="F0AB00"/>
      </a:hlink>
      <a:folHlink>
        <a:srgbClr val="A2A4A3"/>
      </a:folHlink>
    </a:clrScheme>
    <a:fontScheme name="Xcommerce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XC_ppt_template_helvetica_v2</Template>
  <TotalTime>481</TotalTime>
  <Words>480</Words>
  <Application>Microsoft Office PowerPoint</Application>
  <PresentationFormat>On-screen Show (4:3)</PresentationFormat>
  <Paragraphs>121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XC_ppt_template_helvetica_v2</vt:lpstr>
      <vt:lpstr>PayPal Sandbox</vt:lpstr>
      <vt:lpstr>Agenda</vt:lpstr>
      <vt:lpstr>PayPal Developer Account</vt:lpstr>
      <vt:lpstr>PayPal Developer Account</vt:lpstr>
      <vt:lpstr>Creating and Maintaining Test Accounts</vt:lpstr>
      <vt:lpstr>Creating and Maintaining Test Accounts</vt:lpstr>
      <vt:lpstr>Lab 1 - Construct my first SetExpressCheckout call </vt:lpstr>
      <vt:lpstr>Lab 2 - Construct my first GetExpressCheckout call </vt:lpstr>
      <vt:lpstr>Lab 3 - Construct my first DoExpressCheckout call </vt:lpstr>
      <vt:lpstr>Lab 4 - Construct my first Pay call </vt:lpstr>
      <vt:lpstr>Lab 5 - Construct my first PaymentDetails call </vt:lpstr>
    </vt:vector>
  </TitlesOfParts>
  <Company>eBay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space is for the main title and can be multiple lines</dc:title>
  <dc:creator>aheidersbach</dc:creator>
  <cp:lastModifiedBy>eBay</cp:lastModifiedBy>
  <cp:revision>56</cp:revision>
  <dcterms:created xsi:type="dcterms:W3CDTF">2011-07-05T20:47:49Z</dcterms:created>
  <dcterms:modified xsi:type="dcterms:W3CDTF">2011-10-07T22:21:15Z</dcterms:modified>
</cp:coreProperties>
</file>