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1" r:id="rId3"/>
    <p:sldId id="28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91" autoAdjust="0"/>
  </p:normalViewPr>
  <p:slideViewPr>
    <p:cSldViewPr>
      <p:cViewPr>
        <p:scale>
          <a:sx n="91" d="100"/>
          <a:sy n="91" d="100"/>
        </p:scale>
        <p:origin x="-1242" y="14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3324" y="1881588"/>
            <a:ext cx="4949850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3914" y="9988629"/>
            <a:ext cx="549910" cy="162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jochenschiller.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://www.openmobilealliance.org/" TargetMode="External"/><Relationship Id="rId4" Type="http://schemas.openxmlformats.org/officeDocument/2006/relationships/hyperlink" Target="http://www.wapforum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jochenschiller.de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jochenschiller.de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jochenschiller.de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jochenschiller.de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jochenschiller.de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jochenschiller.de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jochenschiller.de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jochenschiller.de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jochenschiller.de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hyperlink" Target="http://www.jochenschiller.de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jochenschiller.de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jochenschiller.de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jochenschiller.de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45045" y="4636797"/>
            <a:ext cx="332105" cy="16094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5" dirty="0" smtClean="0">
                <a:latin typeface="Arial"/>
                <a:cs typeface="Arial"/>
              </a:rPr>
              <a:t>1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663" y="784009"/>
            <a:ext cx="5300166" cy="52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958" y="4516501"/>
            <a:ext cx="5473632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7719" y="402264"/>
            <a:ext cx="5181600" cy="3958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WAP - Wireless Application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Protocol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Goals</a:t>
            </a:r>
            <a:endParaRPr sz="1350" dirty="0">
              <a:latin typeface="Arial"/>
              <a:cs typeface="Arial"/>
            </a:endParaRPr>
          </a:p>
          <a:p>
            <a:pPr marL="525145" marR="119380" indent="-197485">
              <a:lnSpc>
                <a:spcPts val="1350"/>
              </a:lnSpc>
              <a:spcBef>
                <a:spcPts val="32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deliver Internet content and enhanced services to mobile devices  and users (mobile phones,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PDAs)</a:t>
            </a:r>
            <a:endParaRPr sz="1250" dirty="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125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independence from wireless network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standards</a:t>
            </a:r>
            <a:endParaRPr sz="1250" dirty="0">
              <a:latin typeface="Arial"/>
              <a:cs typeface="Arial"/>
            </a:endParaRPr>
          </a:p>
          <a:p>
            <a:pPr marL="525145" marR="310515" indent="-197485">
              <a:lnSpc>
                <a:spcPts val="1350"/>
              </a:lnSpc>
              <a:spcBef>
                <a:spcPts val="315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5" dirty="0">
                <a:latin typeface="Arial"/>
                <a:cs typeface="Arial"/>
              </a:rPr>
              <a:t>open for everyone to participate, protocol specifications will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be  </a:t>
            </a:r>
            <a:r>
              <a:rPr sz="1250" spc="-10" dirty="0">
                <a:latin typeface="Arial"/>
                <a:cs typeface="Arial"/>
              </a:rPr>
              <a:t>proposed to standardization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bodies</a:t>
            </a:r>
            <a:endParaRPr sz="1250" dirty="0">
              <a:latin typeface="Arial"/>
              <a:cs typeface="Arial"/>
            </a:endParaRPr>
          </a:p>
          <a:p>
            <a:pPr marL="525145" marR="5080" indent="-197485">
              <a:lnSpc>
                <a:spcPts val="1350"/>
              </a:lnSpc>
              <a:spcBef>
                <a:spcPts val="295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applications should scale well beyond current transport media and  device types and should also be applicable to future</a:t>
            </a:r>
            <a:r>
              <a:rPr sz="1250" spc="3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developments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350" spc="10" dirty="0">
                <a:latin typeface="Arial"/>
                <a:cs typeface="Arial"/>
              </a:rPr>
              <a:t>Platforms</a:t>
            </a:r>
            <a:endParaRPr sz="1350" dirty="0">
              <a:latin typeface="Arial"/>
              <a:cs typeface="Arial"/>
            </a:endParaRPr>
          </a:p>
          <a:p>
            <a:pPr marL="525145" indent="-197485">
              <a:lnSpc>
                <a:spcPts val="1425"/>
              </a:lnSpc>
              <a:spcBef>
                <a:spcPts val="15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5" dirty="0">
                <a:latin typeface="Arial"/>
                <a:cs typeface="Arial"/>
              </a:rPr>
              <a:t>e.g., </a:t>
            </a:r>
            <a:r>
              <a:rPr sz="1250" spc="-10" dirty="0">
                <a:latin typeface="Arial"/>
                <a:cs typeface="Arial"/>
              </a:rPr>
              <a:t>GSM </a:t>
            </a:r>
            <a:r>
              <a:rPr sz="1250" spc="-5" dirty="0">
                <a:latin typeface="Arial"/>
                <a:cs typeface="Arial"/>
              </a:rPr>
              <a:t>(900, 1800, 1900), </a:t>
            </a:r>
            <a:r>
              <a:rPr sz="1250" spc="-10" dirty="0">
                <a:latin typeface="Arial"/>
                <a:cs typeface="Arial"/>
              </a:rPr>
              <a:t>CDMA </a:t>
            </a:r>
            <a:r>
              <a:rPr sz="1250" spc="-5" dirty="0">
                <a:latin typeface="Arial"/>
                <a:cs typeface="Arial"/>
              </a:rPr>
              <a:t>IS-95, </a:t>
            </a:r>
            <a:r>
              <a:rPr sz="1250" spc="-10" dirty="0">
                <a:latin typeface="Arial"/>
                <a:cs typeface="Arial"/>
              </a:rPr>
              <a:t>TDMA </a:t>
            </a:r>
            <a:r>
              <a:rPr sz="1250" spc="-5" dirty="0">
                <a:latin typeface="Arial"/>
                <a:cs typeface="Arial"/>
              </a:rPr>
              <a:t>IS-136,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3</a:t>
            </a:r>
            <a:r>
              <a:rPr sz="1200" spc="7" baseline="24305" dirty="0">
                <a:latin typeface="Arial"/>
                <a:cs typeface="Arial"/>
              </a:rPr>
              <a:t>rd</a:t>
            </a:r>
            <a:endParaRPr sz="1200" baseline="24305" dirty="0">
              <a:latin typeface="Arial"/>
              <a:cs typeface="Arial"/>
            </a:endParaRPr>
          </a:p>
          <a:p>
            <a:pPr marL="525145" marR="187960">
              <a:lnSpc>
                <a:spcPts val="1350"/>
              </a:lnSpc>
              <a:spcBef>
                <a:spcPts val="90"/>
              </a:spcBef>
            </a:pPr>
            <a:r>
              <a:rPr sz="1250" spc="-5" dirty="0">
                <a:latin typeface="Arial"/>
                <a:cs typeface="Arial"/>
              </a:rPr>
              <a:t>generation systems (IMT-2000, UMTS, </a:t>
            </a:r>
            <a:r>
              <a:rPr sz="1250" spc="-10" dirty="0">
                <a:latin typeface="Arial"/>
                <a:cs typeface="Arial"/>
              </a:rPr>
              <a:t>W-CDMA, </a:t>
            </a:r>
            <a:r>
              <a:rPr sz="1250" spc="-5" dirty="0">
                <a:latin typeface="Arial"/>
                <a:cs typeface="Arial"/>
              </a:rPr>
              <a:t>cdma2000</a:t>
            </a:r>
            <a:r>
              <a:rPr sz="1250" spc="-4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1x  </a:t>
            </a:r>
            <a:r>
              <a:rPr sz="1250" spc="-10" dirty="0">
                <a:latin typeface="Arial"/>
                <a:cs typeface="Arial"/>
              </a:rPr>
              <a:t>EV-DO, </a:t>
            </a:r>
            <a:r>
              <a:rPr sz="1250" spc="-15" dirty="0">
                <a:latin typeface="Arial"/>
                <a:cs typeface="Arial"/>
              </a:rPr>
              <a:t>…)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350" spc="15" dirty="0">
                <a:latin typeface="Arial"/>
                <a:cs typeface="Arial"/>
              </a:rPr>
              <a:t>Forum</a:t>
            </a:r>
            <a:endParaRPr sz="1350" dirty="0">
              <a:latin typeface="Arial"/>
              <a:cs typeface="Arial"/>
            </a:endParaRPr>
          </a:p>
          <a:p>
            <a:pPr marL="525145" marR="452755" indent="-197485">
              <a:lnSpc>
                <a:spcPts val="1350"/>
              </a:lnSpc>
              <a:spcBef>
                <a:spcPts val="32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was: WAP Forum, co-founded by Ericsson, Motorola, Nokia, 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Unwired Planet, further information</a:t>
            </a:r>
            <a:r>
              <a:rPr sz="1250" spc="-2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250" u="sng" spc="-10" dirty="0">
                <a:solidFill>
                  <a:srgbClr val="0065FF"/>
                </a:solidFill>
                <a:uFill>
                  <a:solidFill>
                    <a:srgbClr val="0065FF"/>
                  </a:solidFill>
                </a:uFill>
                <a:latin typeface="Arial"/>
                <a:cs typeface="Arial"/>
                <a:hlinkClick r:id="rId4"/>
              </a:rPr>
              <a:t>www.wapforum.org</a:t>
            </a:r>
            <a:endParaRPr sz="1250" dirty="0">
              <a:latin typeface="Arial"/>
              <a:cs typeface="Arial"/>
            </a:endParaRPr>
          </a:p>
          <a:p>
            <a:pPr marL="525145" marR="625475" indent="-197485">
              <a:lnSpc>
                <a:spcPts val="135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5" dirty="0">
                <a:latin typeface="Arial"/>
                <a:cs typeface="Arial"/>
              </a:rPr>
              <a:t>now: </a:t>
            </a:r>
            <a:r>
              <a:rPr sz="1250" b="1" spc="-10" dirty="0">
                <a:solidFill>
                  <a:srgbClr val="FF9A33"/>
                </a:solidFill>
                <a:latin typeface="Arial"/>
                <a:cs typeface="Arial"/>
              </a:rPr>
              <a:t>Open Mobile Alliance</a:t>
            </a:r>
            <a:r>
              <a:rPr sz="1250" b="1" spc="-1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1250" u="sng" spc="-10" dirty="0">
                <a:solidFill>
                  <a:srgbClr val="0065FF"/>
                </a:solidFill>
                <a:uFill>
                  <a:solidFill>
                    <a:srgbClr val="0065FF"/>
                  </a:solidFill>
                </a:uFill>
                <a:latin typeface="Arial"/>
                <a:cs typeface="Arial"/>
                <a:hlinkClick r:id="rId5"/>
              </a:rPr>
              <a:t>www.openmobilealliance.org </a:t>
            </a:r>
            <a:r>
              <a:rPr sz="1250" spc="-10" dirty="0">
                <a:latin typeface="Arial"/>
                <a:cs typeface="Arial"/>
              </a:rPr>
              <a:t> (Open Mobile Architecture </a:t>
            </a:r>
            <a:r>
              <a:rPr sz="1250" spc="-5" dirty="0">
                <a:latin typeface="Arial"/>
                <a:cs typeface="Arial"/>
              </a:rPr>
              <a:t>+ </a:t>
            </a:r>
            <a:r>
              <a:rPr sz="1250" spc="-10" dirty="0">
                <a:latin typeface="Arial"/>
                <a:cs typeface="Arial"/>
              </a:rPr>
              <a:t>WAP Forum </a:t>
            </a:r>
            <a:r>
              <a:rPr sz="1250" spc="-5" dirty="0">
                <a:latin typeface="Arial"/>
                <a:cs typeface="Arial"/>
              </a:rPr>
              <a:t>+ </a:t>
            </a:r>
            <a:r>
              <a:rPr sz="1250" spc="-10" dirty="0">
                <a:latin typeface="Arial"/>
                <a:cs typeface="Arial"/>
              </a:rPr>
              <a:t>SyncML </a:t>
            </a:r>
            <a:r>
              <a:rPr sz="1250" spc="-5" dirty="0">
                <a:latin typeface="Arial"/>
                <a:cs typeface="Arial"/>
              </a:rPr>
              <a:t>+</a:t>
            </a:r>
            <a:r>
              <a:rPr sz="1250" spc="-15" dirty="0">
                <a:latin typeface="Arial"/>
                <a:cs typeface="Arial"/>
              </a:rPr>
              <a:t> …)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573" y="6603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1663" y="6124231"/>
            <a:ext cx="5300166" cy="52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3958" y="9856723"/>
            <a:ext cx="5473632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4145" y="9548659"/>
            <a:ext cx="764374" cy="772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7719" y="5742487"/>
            <a:ext cx="5190490" cy="3903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WAP - scope of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standardization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350" spc="10" dirty="0">
                <a:latin typeface="Arial"/>
                <a:cs typeface="Arial"/>
              </a:rPr>
              <a:t>Browser</a:t>
            </a:r>
            <a:endParaRPr sz="1350" dirty="0">
              <a:latin typeface="Arial"/>
              <a:cs typeface="Arial"/>
            </a:endParaRPr>
          </a:p>
          <a:p>
            <a:pPr marL="525145" marR="285750" indent="-197485">
              <a:lnSpc>
                <a:spcPts val="1350"/>
              </a:lnSpc>
              <a:spcBef>
                <a:spcPts val="325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5" dirty="0">
                <a:latin typeface="Arial"/>
                <a:cs typeface="Arial"/>
              </a:rPr>
              <a:t>“micro browser”, similar to existing, well-known browsers in</a:t>
            </a:r>
            <a:r>
              <a:rPr sz="1250" spc="-4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the  Internet</a:t>
            </a:r>
            <a:endParaRPr sz="1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Script</a:t>
            </a:r>
            <a:r>
              <a:rPr sz="1350" spc="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language</a:t>
            </a:r>
            <a:endParaRPr sz="1350" dirty="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155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5" dirty="0">
                <a:latin typeface="Arial"/>
                <a:cs typeface="Arial"/>
              </a:rPr>
              <a:t>similar to Java script, adapted to the mobile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environment</a:t>
            </a:r>
            <a:endParaRPr sz="1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"/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15" dirty="0">
                <a:latin typeface="Arial"/>
                <a:cs typeface="Arial"/>
              </a:rPr>
              <a:t>WTA/WTAI</a:t>
            </a:r>
            <a:endParaRPr sz="1350" dirty="0">
              <a:latin typeface="Arial"/>
              <a:cs typeface="Arial"/>
            </a:endParaRPr>
          </a:p>
          <a:p>
            <a:pPr marL="525145" marR="5080" indent="-197485">
              <a:lnSpc>
                <a:spcPts val="1350"/>
              </a:lnSpc>
              <a:spcBef>
                <a:spcPts val="325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Wireless Telephony Application </a:t>
            </a:r>
            <a:r>
              <a:rPr sz="1250" spc="-5" dirty="0">
                <a:latin typeface="Arial"/>
                <a:cs typeface="Arial"/>
              </a:rPr>
              <a:t>(Interface): access to all telephone  </a:t>
            </a:r>
            <a:r>
              <a:rPr sz="1250" spc="-10" dirty="0">
                <a:latin typeface="Arial"/>
                <a:cs typeface="Arial"/>
              </a:rPr>
              <a:t>functions</a:t>
            </a:r>
            <a:endParaRPr sz="1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Content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formats</a:t>
            </a:r>
            <a:endParaRPr sz="1350" dirty="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155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5" dirty="0">
                <a:latin typeface="Arial"/>
                <a:cs typeface="Arial"/>
              </a:rPr>
              <a:t>e.g., business cards (vCard), calendar events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(vCalender)</a:t>
            </a:r>
            <a:endParaRPr sz="1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"/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Protocol</a:t>
            </a:r>
            <a:r>
              <a:rPr sz="1350" spc="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layers</a:t>
            </a:r>
            <a:endParaRPr sz="1350" dirty="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155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transport layer, security layer, session layer</a:t>
            </a:r>
            <a:r>
              <a:rPr sz="1250" spc="1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etc.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573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4867" y="9988629"/>
            <a:ext cx="320865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7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445045" y="9988629"/>
            <a:ext cx="33210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5" dirty="0">
                <a:latin typeface="Arial"/>
                <a:cs typeface="Arial"/>
              </a:rPr>
              <a:t>10.22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867" y="4636797"/>
            <a:ext cx="320865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3914" y="4636797"/>
            <a:ext cx="54991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0" dirty="0">
                <a:latin typeface="Arial"/>
                <a:cs typeface="Arial"/>
              </a:rPr>
              <a:t>MC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SS02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5045" y="4636797"/>
            <a:ext cx="33210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5" dirty="0">
                <a:latin typeface="Arial"/>
                <a:cs typeface="Arial"/>
              </a:rPr>
              <a:t>10.35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663" y="784009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958" y="4516501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676" y="310870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4145" y="4208436"/>
            <a:ext cx="764374" cy="772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8284" y="402264"/>
            <a:ext cx="45935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WTP </a:t>
            </a:r>
            <a:r>
              <a:rPr sz="1650" spc="-5" dirty="0">
                <a:latin typeface="Arial"/>
                <a:cs typeface="Arial"/>
              </a:rPr>
              <a:t>Class </a:t>
            </a:r>
            <a:r>
              <a:rPr sz="1650" dirty="0">
                <a:latin typeface="Arial"/>
                <a:cs typeface="Arial"/>
              </a:rPr>
              <a:t>1 </a:t>
            </a:r>
            <a:r>
              <a:rPr sz="1650" spc="-5" dirty="0">
                <a:latin typeface="Arial"/>
                <a:cs typeface="Arial"/>
              </a:rPr>
              <a:t>transaction, </a:t>
            </a:r>
            <a:r>
              <a:rPr sz="1650" dirty="0">
                <a:latin typeface="Arial"/>
                <a:cs typeface="Arial"/>
              </a:rPr>
              <a:t>no </a:t>
            </a:r>
            <a:r>
              <a:rPr sz="1650" spc="-5" dirty="0">
                <a:latin typeface="Arial"/>
                <a:cs typeface="Arial"/>
              </a:rPr>
              <a:t>user ack </a:t>
            </a:r>
            <a:r>
              <a:rPr sz="1650" dirty="0">
                <a:latin typeface="Arial"/>
                <a:cs typeface="Arial"/>
              </a:rPr>
              <a:t>&amp; </a:t>
            </a:r>
            <a:r>
              <a:rPr sz="1650" spc="-5" dirty="0">
                <a:latin typeface="Arial"/>
                <a:cs typeface="Arial"/>
              </a:rPr>
              <a:t>user</a:t>
            </a:r>
            <a:r>
              <a:rPr sz="1650" spc="35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ack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73336" y="1201419"/>
            <a:ext cx="52705" cy="1264920"/>
          </a:xfrm>
          <a:custGeom>
            <a:avLst/>
            <a:gdLst/>
            <a:ahLst/>
            <a:cxnLst/>
            <a:rect l="l" t="t" r="r" b="b"/>
            <a:pathLst>
              <a:path w="52705" h="1264920">
                <a:moveTo>
                  <a:pt x="23126" y="1212265"/>
                </a:moveTo>
                <a:lnTo>
                  <a:pt x="0" y="1212265"/>
                </a:lnTo>
                <a:lnTo>
                  <a:pt x="26288" y="1264843"/>
                </a:lnTo>
                <a:lnTo>
                  <a:pt x="46523" y="1224356"/>
                </a:lnTo>
                <a:lnTo>
                  <a:pt x="26288" y="1224356"/>
                </a:lnTo>
                <a:lnTo>
                  <a:pt x="24180" y="1223302"/>
                </a:lnTo>
                <a:lnTo>
                  <a:pt x="23126" y="1221206"/>
                </a:lnTo>
                <a:lnTo>
                  <a:pt x="23126" y="1212265"/>
                </a:lnTo>
                <a:close/>
              </a:path>
              <a:path w="52705" h="1264920">
                <a:moveTo>
                  <a:pt x="26288" y="0"/>
                </a:moveTo>
                <a:lnTo>
                  <a:pt x="24180" y="1041"/>
                </a:lnTo>
                <a:lnTo>
                  <a:pt x="23126" y="3149"/>
                </a:lnTo>
                <a:lnTo>
                  <a:pt x="23126" y="1221206"/>
                </a:lnTo>
                <a:lnTo>
                  <a:pt x="24180" y="1223302"/>
                </a:lnTo>
                <a:lnTo>
                  <a:pt x="26288" y="1224356"/>
                </a:lnTo>
                <a:lnTo>
                  <a:pt x="28384" y="1223302"/>
                </a:lnTo>
                <a:lnTo>
                  <a:pt x="29438" y="1221206"/>
                </a:lnTo>
                <a:lnTo>
                  <a:pt x="29438" y="3149"/>
                </a:lnTo>
                <a:lnTo>
                  <a:pt x="28384" y="1041"/>
                </a:lnTo>
                <a:lnTo>
                  <a:pt x="26288" y="0"/>
                </a:lnTo>
                <a:close/>
              </a:path>
              <a:path w="52705" h="1264920">
                <a:moveTo>
                  <a:pt x="52565" y="1212265"/>
                </a:moveTo>
                <a:lnTo>
                  <a:pt x="29438" y="1212265"/>
                </a:lnTo>
                <a:lnTo>
                  <a:pt x="29438" y="1221206"/>
                </a:lnTo>
                <a:lnTo>
                  <a:pt x="28384" y="1223302"/>
                </a:lnTo>
                <a:lnTo>
                  <a:pt x="26288" y="1224356"/>
                </a:lnTo>
                <a:lnTo>
                  <a:pt x="46523" y="1224356"/>
                </a:lnTo>
                <a:lnTo>
                  <a:pt x="52565" y="1212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7309" y="1201419"/>
            <a:ext cx="52705" cy="1264920"/>
          </a:xfrm>
          <a:custGeom>
            <a:avLst/>
            <a:gdLst/>
            <a:ahLst/>
            <a:cxnLst/>
            <a:rect l="l" t="t" r="r" b="b"/>
            <a:pathLst>
              <a:path w="52704" h="1264920">
                <a:moveTo>
                  <a:pt x="23139" y="1212265"/>
                </a:moveTo>
                <a:lnTo>
                  <a:pt x="0" y="1212265"/>
                </a:lnTo>
                <a:lnTo>
                  <a:pt x="26288" y="1264843"/>
                </a:lnTo>
                <a:lnTo>
                  <a:pt x="46532" y="1224356"/>
                </a:lnTo>
                <a:lnTo>
                  <a:pt x="26288" y="1224356"/>
                </a:lnTo>
                <a:lnTo>
                  <a:pt x="24180" y="1223302"/>
                </a:lnTo>
                <a:lnTo>
                  <a:pt x="23139" y="1221206"/>
                </a:lnTo>
                <a:lnTo>
                  <a:pt x="23139" y="1212265"/>
                </a:lnTo>
                <a:close/>
              </a:path>
              <a:path w="52704" h="1264920">
                <a:moveTo>
                  <a:pt x="26288" y="0"/>
                </a:moveTo>
                <a:lnTo>
                  <a:pt x="24180" y="1041"/>
                </a:lnTo>
                <a:lnTo>
                  <a:pt x="23139" y="3149"/>
                </a:lnTo>
                <a:lnTo>
                  <a:pt x="23139" y="1221206"/>
                </a:lnTo>
                <a:lnTo>
                  <a:pt x="24180" y="1223302"/>
                </a:lnTo>
                <a:lnTo>
                  <a:pt x="26288" y="1224356"/>
                </a:lnTo>
                <a:lnTo>
                  <a:pt x="28397" y="1223302"/>
                </a:lnTo>
                <a:lnTo>
                  <a:pt x="29438" y="1221206"/>
                </a:lnTo>
                <a:lnTo>
                  <a:pt x="29438" y="3149"/>
                </a:lnTo>
                <a:lnTo>
                  <a:pt x="28397" y="1041"/>
                </a:lnTo>
                <a:lnTo>
                  <a:pt x="26288" y="0"/>
                </a:lnTo>
                <a:close/>
              </a:path>
              <a:path w="52704" h="1264920">
                <a:moveTo>
                  <a:pt x="52577" y="1212265"/>
                </a:moveTo>
                <a:lnTo>
                  <a:pt x="29438" y="1212265"/>
                </a:lnTo>
                <a:lnTo>
                  <a:pt x="29438" y="1221206"/>
                </a:lnTo>
                <a:lnTo>
                  <a:pt x="28397" y="1223302"/>
                </a:lnTo>
                <a:lnTo>
                  <a:pt x="26288" y="1224356"/>
                </a:lnTo>
                <a:lnTo>
                  <a:pt x="46532" y="1224356"/>
                </a:lnTo>
                <a:lnTo>
                  <a:pt x="52577" y="1212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95148" y="1272829"/>
            <a:ext cx="208851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TR-Invoke.req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(SA, SP, DA, DP, </a:t>
            </a:r>
            <a:r>
              <a:rPr sz="1100" dirty="0">
                <a:latin typeface="Arial"/>
                <a:cs typeface="Arial"/>
              </a:rPr>
              <a:t>A, </a:t>
            </a:r>
            <a:r>
              <a:rPr sz="1100" spc="-5" dirty="0">
                <a:latin typeface="Arial"/>
                <a:cs typeface="Arial"/>
              </a:rPr>
              <a:t>UD, C=1,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3660" y="1651419"/>
            <a:ext cx="2106295" cy="52705"/>
          </a:xfrm>
          <a:custGeom>
            <a:avLst/>
            <a:gdLst/>
            <a:ahLst/>
            <a:cxnLst/>
            <a:rect l="l" t="t" r="r" b="b"/>
            <a:pathLst>
              <a:path w="2106295" h="52705">
                <a:moveTo>
                  <a:pt x="2053386" y="0"/>
                </a:moveTo>
                <a:lnTo>
                  <a:pt x="2053386" y="52565"/>
                </a:lnTo>
                <a:lnTo>
                  <a:pt x="2099662" y="29438"/>
                </a:lnTo>
                <a:lnTo>
                  <a:pt x="2062327" y="29438"/>
                </a:lnTo>
                <a:lnTo>
                  <a:pt x="2064435" y="28384"/>
                </a:lnTo>
                <a:lnTo>
                  <a:pt x="2065477" y="26288"/>
                </a:lnTo>
                <a:lnTo>
                  <a:pt x="2064435" y="24180"/>
                </a:lnTo>
                <a:lnTo>
                  <a:pt x="2062327" y="23126"/>
                </a:lnTo>
                <a:lnTo>
                  <a:pt x="2099640" y="23126"/>
                </a:lnTo>
                <a:lnTo>
                  <a:pt x="2053386" y="0"/>
                </a:lnTo>
                <a:close/>
              </a:path>
              <a:path w="2106295" h="52705">
                <a:moveTo>
                  <a:pt x="2053386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88"/>
                </a:lnTo>
                <a:lnTo>
                  <a:pt x="1041" y="28384"/>
                </a:lnTo>
                <a:lnTo>
                  <a:pt x="3149" y="29438"/>
                </a:lnTo>
                <a:lnTo>
                  <a:pt x="2053386" y="29438"/>
                </a:lnTo>
                <a:lnTo>
                  <a:pt x="2053386" y="23126"/>
                </a:lnTo>
                <a:close/>
              </a:path>
              <a:path w="2106295" h="52705">
                <a:moveTo>
                  <a:pt x="2099640" y="23126"/>
                </a:moveTo>
                <a:lnTo>
                  <a:pt x="2062327" y="23126"/>
                </a:lnTo>
                <a:lnTo>
                  <a:pt x="2064435" y="24180"/>
                </a:lnTo>
                <a:lnTo>
                  <a:pt x="2065477" y="26288"/>
                </a:lnTo>
                <a:lnTo>
                  <a:pt x="2064435" y="28384"/>
                </a:lnTo>
                <a:lnTo>
                  <a:pt x="2062327" y="29438"/>
                </a:lnTo>
                <a:lnTo>
                  <a:pt x="2099662" y="29438"/>
                </a:lnTo>
                <a:lnTo>
                  <a:pt x="2105964" y="26288"/>
                </a:lnTo>
                <a:lnTo>
                  <a:pt x="209964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6463" y="1674545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5">
                <a:moveTo>
                  <a:pt x="3682" y="0"/>
                </a:moveTo>
                <a:lnTo>
                  <a:pt x="1054" y="533"/>
                </a:lnTo>
                <a:lnTo>
                  <a:pt x="0" y="2628"/>
                </a:lnTo>
                <a:lnTo>
                  <a:pt x="533" y="4737"/>
                </a:lnTo>
                <a:lnTo>
                  <a:pt x="2628" y="6311"/>
                </a:lnTo>
                <a:lnTo>
                  <a:pt x="22085" y="9994"/>
                </a:lnTo>
                <a:lnTo>
                  <a:pt x="24180" y="9461"/>
                </a:lnTo>
                <a:lnTo>
                  <a:pt x="25768" y="7365"/>
                </a:lnTo>
                <a:lnTo>
                  <a:pt x="25234" y="5257"/>
                </a:lnTo>
                <a:lnTo>
                  <a:pt x="23139" y="3682"/>
                </a:lnTo>
                <a:lnTo>
                  <a:pt x="3682" y="0"/>
                </a:lnTo>
                <a:close/>
              </a:path>
              <a:path w="1107439" h="229235">
                <a:moveTo>
                  <a:pt x="48894" y="8420"/>
                </a:moveTo>
                <a:lnTo>
                  <a:pt x="46266" y="8940"/>
                </a:lnTo>
                <a:lnTo>
                  <a:pt x="45212" y="11049"/>
                </a:lnTo>
                <a:lnTo>
                  <a:pt x="45745" y="13677"/>
                </a:lnTo>
                <a:lnTo>
                  <a:pt x="47840" y="15252"/>
                </a:lnTo>
                <a:lnTo>
                  <a:pt x="67297" y="18923"/>
                </a:lnTo>
                <a:lnTo>
                  <a:pt x="69392" y="18402"/>
                </a:lnTo>
                <a:lnTo>
                  <a:pt x="70980" y="16294"/>
                </a:lnTo>
                <a:lnTo>
                  <a:pt x="70446" y="13677"/>
                </a:lnTo>
                <a:lnTo>
                  <a:pt x="68351" y="12090"/>
                </a:lnTo>
                <a:lnTo>
                  <a:pt x="48894" y="8420"/>
                </a:lnTo>
                <a:close/>
              </a:path>
              <a:path w="1107439" h="229235">
                <a:moveTo>
                  <a:pt x="94107" y="17348"/>
                </a:moveTo>
                <a:lnTo>
                  <a:pt x="91478" y="17881"/>
                </a:lnTo>
                <a:lnTo>
                  <a:pt x="90424" y="19977"/>
                </a:lnTo>
                <a:lnTo>
                  <a:pt x="90957" y="22085"/>
                </a:lnTo>
                <a:lnTo>
                  <a:pt x="93052" y="23660"/>
                </a:lnTo>
                <a:lnTo>
                  <a:pt x="112509" y="27343"/>
                </a:lnTo>
                <a:lnTo>
                  <a:pt x="114604" y="26809"/>
                </a:lnTo>
                <a:lnTo>
                  <a:pt x="116179" y="24714"/>
                </a:lnTo>
                <a:lnTo>
                  <a:pt x="115658" y="22085"/>
                </a:lnTo>
                <a:lnTo>
                  <a:pt x="113550" y="21031"/>
                </a:lnTo>
                <a:lnTo>
                  <a:pt x="94107" y="17348"/>
                </a:lnTo>
                <a:close/>
              </a:path>
              <a:path w="1107439" h="229235">
                <a:moveTo>
                  <a:pt x="139319" y="25768"/>
                </a:moveTo>
                <a:lnTo>
                  <a:pt x="136690" y="26288"/>
                </a:lnTo>
                <a:lnTo>
                  <a:pt x="135636" y="28397"/>
                </a:lnTo>
                <a:lnTo>
                  <a:pt x="136156" y="31026"/>
                </a:lnTo>
                <a:lnTo>
                  <a:pt x="138264" y="32067"/>
                </a:lnTo>
                <a:lnTo>
                  <a:pt x="157721" y="35750"/>
                </a:lnTo>
                <a:lnTo>
                  <a:pt x="159816" y="35229"/>
                </a:lnTo>
                <a:lnTo>
                  <a:pt x="161391" y="33121"/>
                </a:lnTo>
                <a:lnTo>
                  <a:pt x="160870" y="31026"/>
                </a:lnTo>
                <a:lnTo>
                  <a:pt x="158762" y="29438"/>
                </a:lnTo>
                <a:lnTo>
                  <a:pt x="139319" y="25768"/>
                </a:lnTo>
                <a:close/>
              </a:path>
              <a:path w="1107439" h="229235">
                <a:moveTo>
                  <a:pt x="184531" y="34175"/>
                </a:moveTo>
                <a:lnTo>
                  <a:pt x="181902" y="34696"/>
                </a:lnTo>
                <a:lnTo>
                  <a:pt x="180848" y="36804"/>
                </a:lnTo>
                <a:lnTo>
                  <a:pt x="181368" y="39433"/>
                </a:lnTo>
                <a:lnTo>
                  <a:pt x="183476" y="41008"/>
                </a:lnTo>
                <a:lnTo>
                  <a:pt x="202399" y="44691"/>
                </a:lnTo>
                <a:lnTo>
                  <a:pt x="205028" y="44157"/>
                </a:lnTo>
                <a:lnTo>
                  <a:pt x="206603" y="42062"/>
                </a:lnTo>
                <a:lnTo>
                  <a:pt x="206082" y="39433"/>
                </a:lnTo>
                <a:lnTo>
                  <a:pt x="203974" y="37858"/>
                </a:lnTo>
                <a:lnTo>
                  <a:pt x="184531" y="34175"/>
                </a:lnTo>
                <a:close/>
              </a:path>
              <a:path w="1107439" h="229235">
                <a:moveTo>
                  <a:pt x="229742" y="43116"/>
                </a:moveTo>
                <a:lnTo>
                  <a:pt x="227114" y="43637"/>
                </a:lnTo>
                <a:lnTo>
                  <a:pt x="226060" y="45745"/>
                </a:lnTo>
                <a:lnTo>
                  <a:pt x="226580" y="47840"/>
                </a:lnTo>
                <a:lnTo>
                  <a:pt x="228688" y="49415"/>
                </a:lnTo>
                <a:lnTo>
                  <a:pt x="247611" y="53098"/>
                </a:lnTo>
                <a:lnTo>
                  <a:pt x="250240" y="52577"/>
                </a:lnTo>
                <a:lnTo>
                  <a:pt x="251815" y="50469"/>
                </a:lnTo>
                <a:lnTo>
                  <a:pt x="251294" y="47840"/>
                </a:lnTo>
                <a:lnTo>
                  <a:pt x="249186" y="46786"/>
                </a:lnTo>
                <a:lnTo>
                  <a:pt x="229742" y="43116"/>
                </a:lnTo>
                <a:close/>
              </a:path>
              <a:path w="1107439" h="229235">
                <a:moveTo>
                  <a:pt x="274942" y="51523"/>
                </a:moveTo>
                <a:lnTo>
                  <a:pt x="272313" y="52044"/>
                </a:lnTo>
                <a:lnTo>
                  <a:pt x="271272" y="54152"/>
                </a:lnTo>
                <a:lnTo>
                  <a:pt x="271792" y="56781"/>
                </a:lnTo>
                <a:lnTo>
                  <a:pt x="273900" y="57835"/>
                </a:lnTo>
                <a:lnTo>
                  <a:pt x="292823" y="61506"/>
                </a:lnTo>
                <a:lnTo>
                  <a:pt x="295452" y="60985"/>
                </a:lnTo>
                <a:lnTo>
                  <a:pt x="297027" y="58877"/>
                </a:lnTo>
                <a:lnTo>
                  <a:pt x="296506" y="56781"/>
                </a:lnTo>
                <a:lnTo>
                  <a:pt x="294398" y="55206"/>
                </a:lnTo>
                <a:lnTo>
                  <a:pt x="274942" y="51523"/>
                </a:lnTo>
                <a:close/>
              </a:path>
              <a:path w="1107439" h="229235">
                <a:moveTo>
                  <a:pt x="320154" y="59931"/>
                </a:moveTo>
                <a:lnTo>
                  <a:pt x="317525" y="60464"/>
                </a:lnTo>
                <a:lnTo>
                  <a:pt x="316471" y="62560"/>
                </a:lnTo>
                <a:lnTo>
                  <a:pt x="317004" y="65189"/>
                </a:lnTo>
                <a:lnTo>
                  <a:pt x="319100" y="66763"/>
                </a:lnTo>
                <a:lnTo>
                  <a:pt x="338035" y="70446"/>
                </a:lnTo>
                <a:lnTo>
                  <a:pt x="340664" y="69926"/>
                </a:lnTo>
                <a:lnTo>
                  <a:pt x="342239" y="67817"/>
                </a:lnTo>
                <a:lnTo>
                  <a:pt x="341706" y="65189"/>
                </a:lnTo>
                <a:lnTo>
                  <a:pt x="339610" y="63614"/>
                </a:lnTo>
                <a:lnTo>
                  <a:pt x="320154" y="59931"/>
                </a:lnTo>
                <a:close/>
              </a:path>
              <a:path w="1107439" h="229235">
                <a:moveTo>
                  <a:pt x="365366" y="68872"/>
                </a:moveTo>
                <a:lnTo>
                  <a:pt x="362737" y="69392"/>
                </a:lnTo>
                <a:lnTo>
                  <a:pt x="361162" y="71500"/>
                </a:lnTo>
                <a:lnTo>
                  <a:pt x="361683" y="73596"/>
                </a:lnTo>
                <a:lnTo>
                  <a:pt x="363791" y="75183"/>
                </a:lnTo>
                <a:lnTo>
                  <a:pt x="383247" y="78854"/>
                </a:lnTo>
                <a:lnTo>
                  <a:pt x="385876" y="78333"/>
                </a:lnTo>
                <a:lnTo>
                  <a:pt x="387451" y="76225"/>
                </a:lnTo>
                <a:lnTo>
                  <a:pt x="386918" y="73596"/>
                </a:lnTo>
                <a:lnTo>
                  <a:pt x="384822" y="72555"/>
                </a:lnTo>
                <a:lnTo>
                  <a:pt x="365366" y="68872"/>
                </a:lnTo>
                <a:close/>
              </a:path>
              <a:path w="1107439" h="229235">
                <a:moveTo>
                  <a:pt x="410578" y="77279"/>
                </a:moveTo>
                <a:lnTo>
                  <a:pt x="407949" y="77812"/>
                </a:lnTo>
                <a:lnTo>
                  <a:pt x="406374" y="79908"/>
                </a:lnTo>
                <a:lnTo>
                  <a:pt x="406895" y="82537"/>
                </a:lnTo>
                <a:lnTo>
                  <a:pt x="409003" y="83591"/>
                </a:lnTo>
                <a:lnTo>
                  <a:pt x="428447" y="87274"/>
                </a:lnTo>
                <a:lnTo>
                  <a:pt x="431076" y="87274"/>
                </a:lnTo>
                <a:lnTo>
                  <a:pt x="432663" y="85166"/>
                </a:lnTo>
                <a:lnTo>
                  <a:pt x="432130" y="82537"/>
                </a:lnTo>
                <a:lnTo>
                  <a:pt x="430034" y="80962"/>
                </a:lnTo>
                <a:lnTo>
                  <a:pt x="410578" y="77279"/>
                </a:lnTo>
                <a:close/>
              </a:path>
              <a:path w="1107439" h="229235">
                <a:moveTo>
                  <a:pt x="455790" y="86220"/>
                </a:moveTo>
                <a:lnTo>
                  <a:pt x="453161" y="86740"/>
                </a:lnTo>
                <a:lnTo>
                  <a:pt x="451586" y="88849"/>
                </a:lnTo>
                <a:lnTo>
                  <a:pt x="452107" y="90944"/>
                </a:lnTo>
                <a:lnTo>
                  <a:pt x="454215" y="92532"/>
                </a:lnTo>
                <a:lnTo>
                  <a:pt x="473659" y="96202"/>
                </a:lnTo>
                <a:lnTo>
                  <a:pt x="476288" y="95681"/>
                </a:lnTo>
                <a:lnTo>
                  <a:pt x="477862" y="93573"/>
                </a:lnTo>
                <a:lnTo>
                  <a:pt x="477342" y="90944"/>
                </a:lnTo>
                <a:lnTo>
                  <a:pt x="475234" y="89903"/>
                </a:lnTo>
                <a:lnTo>
                  <a:pt x="455790" y="86220"/>
                </a:lnTo>
                <a:close/>
              </a:path>
              <a:path w="1107439" h="229235">
                <a:moveTo>
                  <a:pt x="501002" y="94627"/>
                </a:moveTo>
                <a:lnTo>
                  <a:pt x="498373" y="95161"/>
                </a:lnTo>
                <a:lnTo>
                  <a:pt x="496798" y="97256"/>
                </a:lnTo>
                <a:lnTo>
                  <a:pt x="497319" y="99885"/>
                </a:lnTo>
                <a:lnTo>
                  <a:pt x="499427" y="100939"/>
                </a:lnTo>
                <a:lnTo>
                  <a:pt x="518871" y="104622"/>
                </a:lnTo>
                <a:lnTo>
                  <a:pt x="521500" y="104089"/>
                </a:lnTo>
                <a:lnTo>
                  <a:pt x="522554" y="101993"/>
                </a:lnTo>
                <a:lnTo>
                  <a:pt x="522033" y="99885"/>
                </a:lnTo>
                <a:lnTo>
                  <a:pt x="519925" y="98310"/>
                </a:lnTo>
                <a:lnTo>
                  <a:pt x="501002" y="94627"/>
                </a:lnTo>
                <a:close/>
              </a:path>
              <a:path w="1107439" h="229235">
                <a:moveTo>
                  <a:pt x="546214" y="103035"/>
                </a:moveTo>
                <a:lnTo>
                  <a:pt x="543585" y="103568"/>
                </a:lnTo>
                <a:lnTo>
                  <a:pt x="542010" y="105663"/>
                </a:lnTo>
                <a:lnTo>
                  <a:pt x="542531" y="108292"/>
                </a:lnTo>
                <a:lnTo>
                  <a:pt x="544626" y="109880"/>
                </a:lnTo>
                <a:lnTo>
                  <a:pt x="564083" y="113550"/>
                </a:lnTo>
                <a:lnTo>
                  <a:pt x="566712" y="113029"/>
                </a:lnTo>
                <a:lnTo>
                  <a:pt x="567766" y="110921"/>
                </a:lnTo>
                <a:lnTo>
                  <a:pt x="567232" y="108292"/>
                </a:lnTo>
                <a:lnTo>
                  <a:pt x="565137" y="106718"/>
                </a:lnTo>
                <a:lnTo>
                  <a:pt x="546214" y="103035"/>
                </a:lnTo>
                <a:close/>
              </a:path>
              <a:path w="1107439" h="229235">
                <a:moveTo>
                  <a:pt x="591426" y="111975"/>
                </a:moveTo>
                <a:lnTo>
                  <a:pt x="588797" y="112509"/>
                </a:lnTo>
                <a:lnTo>
                  <a:pt x="587209" y="114604"/>
                </a:lnTo>
                <a:lnTo>
                  <a:pt x="587743" y="116712"/>
                </a:lnTo>
                <a:lnTo>
                  <a:pt x="589838" y="118287"/>
                </a:lnTo>
                <a:lnTo>
                  <a:pt x="609295" y="121970"/>
                </a:lnTo>
                <a:lnTo>
                  <a:pt x="611924" y="121437"/>
                </a:lnTo>
                <a:lnTo>
                  <a:pt x="612978" y="119341"/>
                </a:lnTo>
                <a:lnTo>
                  <a:pt x="612444" y="116712"/>
                </a:lnTo>
                <a:lnTo>
                  <a:pt x="610349" y="115658"/>
                </a:lnTo>
                <a:lnTo>
                  <a:pt x="591426" y="111975"/>
                </a:lnTo>
                <a:close/>
              </a:path>
              <a:path w="1107439" h="229235">
                <a:moveTo>
                  <a:pt x="636625" y="120383"/>
                </a:moveTo>
                <a:lnTo>
                  <a:pt x="633996" y="120916"/>
                </a:lnTo>
                <a:lnTo>
                  <a:pt x="632421" y="123012"/>
                </a:lnTo>
                <a:lnTo>
                  <a:pt x="632955" y="125641"/>
                </a:lnTo>
                <a:lnTo>
                  <a:pt x="635050" y="126695"/>
                </a:lnTo>
                <a:lnTo>
                  <a:pt x="654507" y="130378"/>
                </a:lnTo>
                <a:lnTo>
                  <a:pt x="657136" y="129857"/>
                </a:lnTo>
                <a:lnTo>
                  <a:pt x="658190" y="127749"/>
                </a:lnTo>
                <a:lnTo>
                  <a:pt x="657656" y="125641"/>
                </a:lnTo>
                <a:lnTo>
                  <a:pt x="655561" y="124066"/>
                </a:lnTo>
                <a:lnTo>
                  <a:pt x="636625" y="120383"/>
                </a:lnTo>
                <a:close/>
              </a:path>
              <a:path w="1107439" h="229235">
                <a:moveTo>
                  <a:pt x="681316" y="128803"/>
                </a:moveTo>
                <a:lnTo>
                  <a:pt x="679208" y="129324"/>
                </a:lnTo>
                <a:lnTo>
                  <a:pt x="677633" y="131432"/>
                </a:lnTo>
                <a:lnTo>
                  <a:pt x="678167" y="134061"/>
                </a:lnTo>
                <a:lnTo>
                  <a:pt x="680262" y="135635"/>
                </a:lnTo>
                <a:lnTo>
                  <a:pt x="699719" y="139318"/>
                </a:lnTo>
                <a:lnTo>
                  <a:pt x="702348" y="138785"/>
                </a:lnTo>
                <a:lnTo>
                  <a:pt x="703389" y="136690"/>
                </a:lnTo>
                <a:lnTo>
                  <a:pt x="702868" y="134061"/>
                </a:lnTo>
                <a:lnTo>
                  <a:pt x="700760" y="132486"/>
                </a:lnTo>
                <a:lnTo>
                  <a:pt x="681316" y="128803"/>
                </a:lnTo>
                <a:close/>
              </a:path>
              <a:path w="1107439" h="229235">
                <a:moveTo>
                  <a:pt x="726528" y="137731"/>
                </a:moveTo>
                <a:lnTo>
                  <a:pt x="724420" y="138264"/>
                </a:lnTo>
                <a:lnTo>
                  <a:pt x="722845" y="140360"/>
                </a:lnTo>
                <a:lnTo>
                  <a:pt x="723366" y="142468"/>
                </a:lnTo>
                <a:lnTo>
                  <a:pt x="725474" y="144043"/>
                </a:lnTo>
                <a:lnTo>
                  <a:pt x="744931" y="147726"/>
                </a:lnTo>
                <a:lnTo>
                  <a:pt x="747560" y="147205"/>
                </a:lnTo>
                <a:lnTo>
                  <a:pt x="748601" y="145097"/>
                </a:lnTo>
                <a:lnTo>
                  <a:pt x="748080" y="142468"/>
                </a:lnTo>
                <a:lnTo>
                  <a:pt x="745972" y="141414"/>
                </a:lnTo>
                <a:lnTo>
                  <a:pt x="726528" y="137731"/>
                </a:lnTo>
                <a:close/>
              </a:path>
              <a:path w="1107439" h="229235">
                <a:moveTo>
                  <a:pt x="771740" y="146151"/>
                </a:moveTo>
                <a:lnTo>
                  <a:pt x="769632" y="146672"/>
                </a:lnTo>
                <a:lnTo>
                  <a:pt x="768057" y="148780"/>
                </a:lnTo>
                <a:lnTo>
                  <a:pt x="768578" y="151409"/>
                </a:lnTo>
                <a:lnTo>
                  <a:pt x="770686" y="152463"/>
                </a:lnTo>
                <a:lnTo>
                  <a:pt x="790130" y="156133"/>
                </a:lnTo>
                <a:lnTo>
                  <a:pt x="792759" y="156133"/>
                </a:lnTo>
                <a:lnTo>
                  <a:pt x="793813" y="154038"/>
                </a:lnTo>
                <a:lnTo>
                  <a:pt x="793292" y="151409"/>
                </a:lnTo>
                <a:lnTo>
                  <a:pt x="791184" y="149821"/>
                </a:lnTo>
                <a:lnTo>
                  <a:pt x="771740" y="146151"/>
                </a:lnTo>
                <a:close/>
              </a:path>
              <a:path w="1107439" h="229235">
                <a:moveTo>
                  <a:pt x="816952" y="155079"/>
                </a:moveTo>
                <a:lnTo>
                  <a:pt x="814844" y="155613"/>
                </a:lnTo>
                <a:lnTo>
                  <a:pt x="813269" y="157708"/>
                </a:lnTo>
                <a:lnTo>
                  <a:pt x="813790" y="159816"/>
                </a:lnTo>
                <a:lnTo>
                  <a:pt x="815898" y="161391"/>
                </a:lnTo>
                <a:lnTo>
                  <a:pt x="835342" y="165074"/>
                </a:lnTo>
                <a:lnTo>
                  <a:pt x="837971" y="164553"/>
                </a:lnTo>
                <a:lnTo>
                  <a:pt x="839025" y="162445"/>
                </a:lnTo>
                <a:lnTo>
                  <a:pt x="838504" y="159816"/>
                </a:lnTo>
                <a:lnTo>
                  <a:pt x="836396" y="158762"/>
                </a:lnTo>
                <a:lnTo>
                  <a:pt x="816952" y="155079"/>
                </a:lnTo>
                <a:close/>
              </a:path>
              <a:path w="1107439" h="229235">
                <a:moveTo>
                  <a:pt x="862152" y="163499"/>
                </a:moveTo>
                <a:lnTo>
                  <a:pt x="860056" y="164020"/>
                </a:lnTo>
                <a:lnTo>
                  <a:pt x="858481" y="166128"/>
                </a:lnTo>
                <a:lnTo>
                  <a:pt x="859002" y="168757"/>
                </a:lnTo>
                <a:lnTo>
                  <a:pt x="861110" y="169799"/>
                </a:lnTo>
                <a:lnTo>
                  <a:pt x="880554" y="173481"/>
                </a:lnTo>
                <a:lnTo>
                  <a:pt x="882662" y="172961"/>
                </a:lnTo>
                <a:lnTo>
                  <a:pt x="884237" y="170853"/>
                </a:lnTo>
                <a:lnTo>
                  <a:pt x="883716" y="168757"/>
                </a:lnTo>
                <a:lnTo>
                  <a:pt x="881608" y="167182"/>
                </a:lnTo>
                <a:lnTo>
                  <a:pt x="862152" y="163499"/>
                </a:lnTo>
                <a:close/>
              </a:path>
              <a:path w="1107439" h="229235">
                <a:moveTo>
                  <a:pt x="907364" y="171907"/>
                </a:moveTo>
                <a:lnTo>
                  <a:pt x="905268" y="172440"/>
                </a:lnTo>
                <a:lnTo>
                  <a:pt x="903693" y="174536"/>
                </a:lnTo>
                <a:lnTo>
                  <a:pt x="904214" y="177164"/>
                </a:lnTo>
                <a:lnTo>
                  <a:pt x="906322" y="178739"/>
                </a:lnTo>
                <a:lnTo>
                  <a:pt x="925766" y="182422"/>
                </a:lnTo>
                <a:lnTo>
                  <a:pt x="927874" y="181902"/>
                </a:lnTo>
                <a:lnTo>
                  <a:pt x="929449" y="179793"/>
                </a:lnTo>
                <a:lnTo>
                  <a:pt x="928916" y="177164"/>
                </a:lnTo>
                <a:lnTo>
                  <a:pt x="926820" y="175590"/>
                </a:lnTo>
                <a:lnTo>
                  <a:pt x="907364" y="171907"/>
                </a:lnTo>
                <a:close/>
              </a:path>
              <a:path w="1107439" h="229235">
                <a:moveTo>
                  <a:pt x="952576" y="180848"/>
                </a:moveTo>
                <a:lnTo>
                  <a:pt x="950480" y="181368"/>
                </a:lnTo>
                <a:lnTo>
                  <a:pt x="948893" y="183476"/>
                </a:lnTo>
                <a:lnTo>
                  <a:pt x="949426" y="185572"/>
                </a:lnTo>
                <a:lnTo>
                  <a:pt x="951522" y="187159"/>
                </a:lnTo>
                <a:lnTo>
                  <a:pt x="970978" y="190830"/>
                </a:lnTo>
                <a:lnTo>
                  <a:pt x="973086" y="190309"/>
                </a:lnTo>
                <a:lnTo>
                  <a:pt x="974661" y="188201"/>
                </a:lnTo>
                <a:lnTo>
                  <a:pt x="974128" y="185572"/>
                </a:lnTo>
                <a:lnTo>
                  <a:pt x="972032" y="184530"/>
                </a:lnTo>
                <a:lnTo>
                  <a:pt x="952576" y="180848"/>
                </a:lnTo>
                <a:close/>
              </a:path>
              <a:path w="1107439" h="229235">
                <a:moveTo>
                  <a:pt x="997788" y="189255"/>
                </a:moveTo>
                <a:lnTo>
                  <a:pt x="995159" y="189776"/>
                </a:lnTo>
                <a:lnTo>
                  <a:pt x="994105" y="191884"/>
                </a:lnTo>
                <a:lnTo>
                  <a:pt x="994638" y="194513"/>
                </a:lnTo>
                <a:lnTo>
                  <a:pt x="996734" y="195567"/>
                </a:lnTo>
                <a:lnTo>
                  <a:pt x="1016190" y="199250"/>
                </a:lnTo>
                <a:lnTo>
                  <a:pt x="1018286" y="198716"/>
                </a:lnTo>
                <a:lnTo>
                  <a:pt x="1019873" y="196621"/>
                </a:lnTo>
                <a:lnTo>
                  <a:pt x="1019340" y="194513"/>
                </a:lnTo>
                <a:lnTo>
                  <a:pt x="1017244" y="192938"/>
                </a:lnTo>
                <a:lnTo>
                  <a:pt x="997788" y="189255"/>
                </a:lnTo>
                <a:close/>
              </a:path>
              <a:path w="1107439" h="229235">
                <a:moveTo>
                  <a:pt x="1054679" y="206910"/>
                </a:moveTo>
                <a:lnTo>
                  <a:pt x="1050353" y="229209"/>
                </a:lnTo>
                <a:lnTo>
                  <a:pt x="1107135" y="213436"/>
                </a:lnTo>
                <a:lnTo>
                  <a:pt x="1100254" y="208178"/>
                </a:lnTo>
                <a:lnTo>
                  <a:pt x="1061402" y="208178"/>
                </a:lnTo>
                <a:lnTo>
                  <a:pt x="1054679" y="206910"/>
                </a:lnTo>
                <a:close/>
              </a:path>
              <a:path w="1107439" h="229235">
                <a:moveTo>
                  <a:pt x="1055995" y="200122"/>
                </a:moveTo>
                <a:lnTo>
                  <a:pt x="1054679" y="206910"/>
                </a:lnTo>
                <a:lnTo>
                  <a:pt x="1061402" y="208178"/>
                </a:lnTo>
                <a:lnTo>
                  <a:pt x="1063498" y="207657"/>
                </a:lnTo>
                <a:lnTo>
                  <a:pt x="1065085" y="205549"/>
                </a:lnTo>
                <a:lnTo>
                  <a:pt x="1064552" y="202920"/>
                </a:lnTo>
                <a:lnTo>
                  <a:pt x="1062456" y="201345"/>
                </a:lnTo>
                <a:lnTo>
                  <a:pt x="1055995" y="200122"/>
                </a:lnTo>
                <a:close/>
              </a:path>
              <a:path w="1107439" h="229235">
                <a:moveTo>
                  <a:pt x="1060348" y="177685"/>
                </a:moveTo>
                <a:lnTo>
                  <a:pt x="1055995" y="200122"/>
                </a:lnTo>
                <a:lnTo>
                  <a:pt x="1062456" y="201345"/>
                </a:lnTo>
                <a:lnTo>
                  <a:pt x="1064552" y="202920"/>
                </a:lnTo>
                <a:lnTo>
                  <a:pt x="1065085" y="205549"/>
                </a:lnTo>
                <a:lnTo>
                  <a:pt x="1063498" y="207657"/>
                </a:lnTo>
                <a:lnTo>
                  <a:pt x="1061402" y="208178"/>
                </a:lnTo>
                <a:lnTo>
                  <a:pt x="1100254" y="208178"/>
                </a:lnTo>
                <a:lnTo>
                  <a:pt x="1060348" y="177685"/>
                </a:lnTo>
                <a:close/>
              </a:path>
              <a:path w="1107439" h="229235">
                <a:moveTo>
                  <a:pt x="1043000" y="197662"/>
                </a:moveTo>
                <a:lnTo>
                  <a:pt x="1040371" y="198196"/>
                </a:lnTo>
                <a:lnTo>
                  <a:pt x="1039317" y="200291"/>
                </a:lnTo>
                <a:lnTo>
                  <a:pt x="1039850" y="202920"/>
                </a:lnTo>
                <a:lnTo>
                  <a:pt x="1041946" y="204508"/>
                </a:lnTo>
                <a:lnTo>
                  <a:pt x="1054679" y="206910"/>
                </a:lnTo>
                <a:lnTo>
                  <a:pt x="1055995" y="200122"/>
                </a:lnTo>
                <a:lnTo>
                  <a:pt x="1043000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 rot="600000">
            <a:off x="3413047" y="1622132"/>
            <a:ext cx="762328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650" spc="-22" baseline="2525" dirty="0">
                <a:latin typeface="Arial"/>
                <a:cs typeface="Arial"/>
              </a:rPr>
              <a:t>Invoke</a:t>
            </a:r>
            <a:r>
              <a:rPr sz="1650" spc="-97" baseline="25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PDU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4512" y="1483116"/>
            <a:ext cx="211899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TR-Invoke.ind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(SA, SP, DA, DP, </a:t>
            </a:r>
            <a:r>
              <a:rPr sz="1100" dirty="0">
                <a:latin typeface="Arial"/>
                <a:cs typeface="Arial"/>
              </a:rPr>
              <a:t>A, </a:t>
            </a:r>
            <a:r>
              <a:rPr sz="1100" spc="-5" dirty="0">
                <a:latin typeface="Arial"/>
                <a:cs typeface="Arial"/>
              </a:rPr>
              <a:t>UD, C=1,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H‘)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00448" y="1861705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2105964" y="0"/>
                </a:moveTo>
                <a:lnTo>
                  <a:pt x="2105964" y="52565"/>
                </a:lnTo>
                <a:lnTo>
                  <a:pt x="2152207" y="29438"/>
                </a:lnTo>
                <a:lnTo>
                  <a:pt x="2114905" y="29438"/>
                </a:lnTo>
                <a:lnTo>
                  <a:pt x="2117001" y="28384"/>
                </a:lnTo>
                <a:lnTo>
                  <a:pt x="2118055" y="26276"/>
                </a:lnTo>
                <a:lnTo>
                  <a:pt x="2117001" y="24180"/>
                </a:lnTo>
                <a:lnTo>
                  <a:pt x="2114905" y="23126"/>
                </a:lnTo>
                <a:lnTo>
                  <a:pt x="2152229" y="23126"/>
                </a:lnTo>
                <a:lnTo>
                  <a:pt x="2105964" y="0"/>
                </a:lnTo>
                <a:close/>
              </a:path>
              <a:path w="2159000" h="52705">
                <a:moveTo>
                  <a:pt x="2105964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76"/>
                </a:lnTo>
                <a:lnTo>
                  <a:pt x="1041" y="28384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5">
                <a:moveTo>
                  <a:pt x="2152229" y="23126"/>
                </a:moveTo>
                <a:lnTo>
                  <a:pt x="2114905" y="23126"/>
                </a:lnTo>
                <a:lnTo>
                  <a:pt x="2117001" y="24180"/>
                </a:lnTo>
                <a:lnTo>
                  <a:pt x="2118055" y="26276"/>
                </a:lnTo>
                <a:lnTo>
                  <a:pt x="2117001" y="28384"/>
                </a:lnTo>
                <a:lnTo>
                  <a:pt x="2114905" y="29438"/>
                </a:lnTo>
                <a:lnTo>
                  <a:pt x="2152207" y="29438"/>
                </a:lnTo>
                <a:lnTo>
                  <a:pt x="2158530" y="26276"/>
                </a:lnTo>
                <a:lnTo>
                  <a:pt x="2152229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45097" y="852268"/>
            <a:ext cx="53848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initiator  TR-SAP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89664" y="852268"/>
            <a:ext cx="65595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responder  TR-SAP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99625" y="2074087"/>
            <a:ext cx="1107440" cy="229870"/>
          </a:xfrm>
          <a:custGeom>
            <a:avLst/>
            <a:gdLst/>
            <a:ahLst/>
            <a:cxnLst/>
            <a:rect l="l" t="t" r="r" b="b"/>
            <a:pathLst>
              <a:path w="1107439" h="229869">
                <a:moveTo>
                  <a:pt x="1103452" y="0"/>
                </a:moveTo>
                <a:lnTo>
                  <a:pt x="1083995" y="3670"/>
                </a:lnTo>
                <a:lnTo>
                  <a:pt x="1081887" y="5257"/>
                </a:lnTo>
                <a:lnTo>
                  <a:pt x="1081366" y="7886"/>
                </a:lnTo>
                <a:lnTo>
                  <a:pt x="1082941" y="9982"/>
                </a:lnTo>
                <a:lnTo>
                  <a:pt x="1085049" y="10515"/>
                </a:lnTo>
                <a:lnTo>
                  <a:pt x="1104493" y="6832"/>
                </a:lnTo>
                <a:lnTo>
                  <a:pt x="1106601" y="5257"/>
                </a:lnTo>
                <a:lnTo>
                  <a:pt x="1107122" y="2628"/>
                </a:lnTo>
                <a:lnTo>
                  <a:pt x="1105547" y="520"/>
                </a:lnTo>
                <a:lnTo>
                  <a:pt x="1103452" y="0"/>
                </a:lnTo>
                <a:close/>
              </a:path>
              <a:path w="1107439" h="229869">
                <a:moveTo>
                  <a:pt x="1058240" y="8928"/>
                </a:moveTo>
                <a:lnTo>
                  <a:pt x="1038783" y="12611"/>
                </a:lnTo>
                <a:lnTo>
                  <a:pt x="1036688" y="13665"/>
                </a:lnTo>
                <a:lnTo>
                  <a:pt x="1036154" y="16294"/>
                </a:lnTo>
                <a:lnTo>
                  <a:pt x="1037729" y="18389"/>
                </a:lnTo>
                <a:lnTo>
                  <a:pt x="1039837" y="18923"/>
                </a:lnTo>
                <a:lnTo>
                  <a:pt x="1059294" y="15240"/>
                </a:lnTo>
                <a:lnTo>
                  <a:pt x="1061389" y="13665"/>
                </a:lnTo>
                <a:lnTo>
                  <a:pt x="1061923" y="11557"/>
                </a:lnTo>
                <a:lnTo>
                  <a:pt x="1060869" y="9461"/>
                </a:lnTo>
                <a:lnTo>
                  <a:pt x="1058240" y="8928"/>
                </a:lnTo>
                <a:close/>
              </a:path>
              <a:path w="1107439" h="229869">
                <a:moveTo>
                  <a:pt x="1013028" y="17348"/>
                </a:moveTo>
                <a:lnTo>
                  <a:pt x="993571" y="21018"/>
                </a:lnTo>
                <a:lnTo>
                  <a:pt x="991476" y="22606"/>
                </a:lnTo>
                <a:lnTo>
                  <a:pt x="990942" y="24701"/>
                </a:lnTo>
                <a:lnTo>
                  <a:pt x="992530" y="26809"/>
                </a:lnTo>
                <a:lnTo>
                  <a:pt x="994625" y="27330"/>
                </a:lnTo>
                <a:lnTo>
                  <a:pt x="1014082" y="23647"/>
                </a:lnTo>
                <a:lnTo>
                  <a:pt x="1016177" y="22606"/>
                </a:lnTo>
                <a:lnTo>
                  <a:pt x="1016711" y="19977"/>
                </a:lnTo>
                <a:lnTo>
                  <a:pt x="1015657" y="17868"/>
                </a:lnTo>
                <a:lnTo>
                  <a:pt x="1013028" y="17348"/>
                </a:lnTo>
                <a:close/>
              </a:path>
              <a:path w="1107439" h="229869">
                <a:moveTo>
                  <a:pt x="967816" y="25755"/>
                </a:moveTo>
                <a:lnTo>
                  <a:pt x="948359" y="29438"/>
                </a:lnTo>
                <a:lnTo>
                  <a:pt x="946264" y="31013"/>
                </a:lnTo>
                <a:lnTo>
                  <a:pt x="945730" y="33642"/>
                </a:lnTo>
                <a:lnTo>
                  <a:pt x="947318" y="35737"/>
                </a:lnTo>
                <a:lnTo>
                  <a:pt x="949413" y="36271"/>
                </a:lnTo>
                <a:lnTo>
                  <a:pt x="968870" y="32588"/>
                </a:lnTo>
                <a:lnTo>
                  <a:pt x="970965" y="31013"/>
                </a:lnTo>
                <a:lnTo>
                  <a:pt x="971499" y="28384"/>
                </a:lnTo>
                <a:lnTo>
                  <a:pt x="970445" y="26276"/>
                </a:lnTo>
                <a:lnTo>
                  <a:pt x="967816" y="25755"/>
                </a:lnTo>
                <a:close/>
              </a:path>
              <a:path w="1107439" h="229869">
                <a:moveTo>
                  <a:pt x="922604" y="34696"/>
                </a:moveTo>
                <a:lnTo>
                  <a:pt x="903160" y="38366"/>
                </a:lnTo>
                <a:lnTo>
                  <a:pt x="901052" y="39420"/>
                </a:lnTo>
                <a:lnTo>
                  <a:pt x="900531" y="42049"/>
                </a:lnTo>
                <a:lnTo>
                  <a:pt x="902106" y="44157"/>
                </a:lnTo>
                <a:lnTo>
                  <a:pt x="904735" y="44678"/>
                </a:lnTo>
                <a:lnTo>
                  <a:pt x="923658" y="40995"/>
                </a:lnTo>
                <a:lnTo>
                  <a:pt x="925753" y="39420"/>
                </a:lnTo>
                <a:lnTo>
                  <a:pt x="926287" y="37325"/>
                </a:lnTo>
                <a:lnTo>
                  <a:pt x="925233" y="35217"/>
                </a:lnTo>
                <a:lnTo>
                  <a:pt x="922604" y="34696"/>
                </a:lnTo>
                <a:close/>
              </a:path>
              <a:path w="1107439" h="229869">
                <a:moveTo>
                  <a:pt x="877392" y="43103"/>
                </a:moveTo>
                <a:lnTo>
                  <a:pt x="857948" y="46786"/>
                </a:lnTo>
                <a:lnTo>
                  <a:pt x="855840" y="48361"/>
                </a:lnTo>
                <a:lnTo>
                  <a:pt x="855319" y="50457"/>
                </a:lnTo>
                <a:lnTo>
                  <a:pt x="856894" y="52565"/>
                </a:lnTo>
                <a:lnTo>
                  <a:pt x="859523" y="53086"/>
                </a:lnTo>
                <a:lnTo>
                  <a:pt x="878446" y="49415"/>
                </a:lnTo>
                <a:lnTo>
                  <a:pt x="880554" y="48361"/>
                </a:lnTo>
                <a:lnTo>
                  <a:pt x="881075" y="45732"/>
                </a:lnTo>
                <a:lnTo>
                  <a:pt x="880021" y="43624"/>
                </a:lnTo>
                <a:lnTo>
                  <a:pt x="877392" y="43103"/>
                </a:lnTo>
                <a:close/>
              </a:path>
              <a:path w="1107439" h="229869">
                <a:moveTo>
                  <a:pt x="832180" y="52044"/>
                </a:moveTo>
                <a:lnTo>
                  <a:pt x="812736" y="55714"/>
                </a:lnTo>
                <a:lnTo>
                  <a:pt x="810628" y="56769"/>
                </a:lnTo>
                <a:lnTo>
                  <a:pt x="810107" y="59397"/>
                </a:lnTo>
                <a:lnTo>
                  <a:pt x="811682" y="61506"/>
                </a:lnTo>
                <a:lnTo>
                  <a:pt x="814311" y="62026"/>
                </a:lnTo>
                <a:lnTo>
                  <a:pt x="833234" y="58343"/>
                </a:lnTo>
                <a:lnTo>
                  <a:pt x="835342" y="56769"/>
                </a:lnTo>
                <a:lnTo>
                  <a:pt x="835863" y="54140"/>
                </a:lnTo>
                <a:lnTo>
                  <a:pt x="834809" y="52565"/>
                </a:lnTo>
                <a:lnTo>
                  <a:pt x="832180" y="52044"/>
                </a:lnTo>
                <a:close/>
              </a:path>
              <a:path w="1107439" h="229869">
                <a:moveTo>
                  <a:pt x="786968" y="60451"/>
                </a:moveTo>
                <a:lnTo>
                  <a:pt x="767524" y="64135"/>
                </a:lnTo>
                <a:lnTo>
                  <a:pt x="765416" y="65709"/>
                </a:lnTo>
                <a:lnTo>
                  <a:pt x="764895" y="67818"/>
                </a:lnTo>
                <a:lnTo>
                  <a:pt x="766470" y="69913"/>
                </a:lnTo>
                <a:lnTo>
                  <a:pt x="769099" y="70434"/>
                </a:lnTo>
                <a:lnTo>
                  <a:pt x="788022" y="66763"/>
                </a:lnTo>
                <a:lnTo>
                  <a:pt x="790130" y="65709"/>
                </a:lnTo>
                <a:lnTo>
                  <a:pt x="790651" y="63080"/>
                </a:lnTo>
                <a:lnTo>
                  <a:pt x="789597" y="60972"/>
                </a:lnTo>
                <a:lnTo>
                  <a:pt x="786968" y="60451"/>
                </a:lnTo>
                <a:close/>
              </a:path>
              <a:path w="1107439" h="229869">
                <a:moveTo>
                  <a:pt x="741768" y="68859"/>
                </a:moveTo>
                <a:lnTo>
                  <a:pt x="722312" y="72542"/>
                </a:lnTo>
                <a:lnTo>
                  <a:pt x="720204" y="74117"/>
                </a:lnTo>
                <a:lnTo>
                  <a:pt x="719683" y="76746"/>
                </a:lnTo>
                <a:lnTo>
                  <a:pt x="721258" y="78854"/>
                </a:lnTo>
                <a:lnTo>
                  <a:pt x="723887" y="79375"/>
                </a:lnTo>
                <a:lnTo>
                  <a:pt x="743343" y="75692"/>
                </a:lnTo>
                <a:lnTo>
                  <a:pt x="745439" y="74117"/>
                </a:lnTo>
                <a:lnTo>
                  <a:pt x="745439" y="71488"/>
                </a:lnTo>
                <a:lnTo>
                  <a:pt x="744397" y="69392"/>
                </a:lnTo>
                <a:lnTo>
                  <a:pt x="741768" y="68859"/>
                </a:lnTo>
                <a:close/>
              </a:path>
              <a:path w="1107439" h="229869">
                <a:moveTo>
                  <a:pt x="696556" y="77800"/>
                </a:moveTo>
                <a:lnTo>
                  <a:pt x="677100" y="81483"/>
                </a:lnTo>
                <a:lnTo>
                  <a:pt x="675005" y="82524"/>
                </a:lnTo>
                <a:lnTo>
                  <a:pt x="674471" y="85153"/>
                </a:lnTo>
                <a:lnTo>
                  <a:pt x="676046" y="87261"/>
                </a:lnTo>
                <a:lnTo>
                  <a:pt x="678675" y="87782"/>
                </a:lnTo>
                <a:lnTo>
                  <a:pt x="698131" y="84112"/>
                </a:lnTo>
                <a:lnTo>
                  <a:pt x="700227" y="82524"/>
                </a:lnTo>
                <a:lnTo>
                  <a:pt x="700760" y="80429"/>
                </a:lnTo>
                <a:lnTo>
                  <a:pt x="699185" y="78320"/>
                </a:lnTo>
                <a:lnTo>
                  <a:pt x="696556" y="77800"/>
                </a:lnTo>
                <a:close/>
              </a:path>
              <a:path w="1107439" h="229869">
                <a:moveTo>
                  <a:pt x="651344" y="86207"/>
                </a:moveTo>
                <a:lnTo>
                  <a:pt x="631888" y="89890"/>
                </a:lnTo>
                <a:lnTo>
                  <a:pt x="629793" y="91465"/>
                </a:lnTo>
                <a:lnTo>
                  <a:pt x="629259" y="93573"/>
                </a:lnTo>
                <a:lnTo>
                  <a:pt x="630834" y="95669"/>
                </a:lnTo>
                <a:lnTo>
                  <a:pt x="633463" y="96202"/>
                </a:lnTo>
                <a:lnTo>
                  <a:pt x="652919" y="92519"/>
                </a:lnTo>
                <a:lnTo>
                  <a:pt x="655027" y="91465"/>
                </a:lnTo>
                <a:lnTo>
                  <a:pt x="655548" y="88836"/>
                </a:lnTo>
                <a:lnTo>
                  <a:pt x="653973" y="86741"/>
                </a:lnTo>
                <a:lnTo>
                  <a:pt x="651344" y="86207"/>
                </a:lnTo>
                <a:close/>
              </a:path>
              <a:path w="1107439" h="229869">
                <a:moveTo>
                  <a:pt x="606132" y="94627"/>
                </a:moveTo>
                <a:lnTo>
                  <a:pt x="586676" y="98298"/>
                </a:lnTo>
                <a:lnTo>
                  <a:pt x="585101" y="99885"/>
                </a:lnTo>
                <a:lnTo>
                  <a:pt x="584581" y="102501"/>
                </a:lnTo>
                <a:lnTo>
                  <a:pt x="585635" y="104609"/>
                </a:lnTo>
                <a:lnTo>
                  <a:pt x="588264" y="105130"/>
                </a:lnTo>
                <a:lnTo>
                  <a:pt x="607707" y="101460"/>
                </a:lnTo>
                <a:lnTo>
                  <a:pt x="609815" y="99885"/>
                </a:lnTo>
                <a:lnTo>
                  <a:pt x="610336" y="97256"/>
                </a:lnTo>
                <a:lnTo>
                  <a:pt x="608761" y="95148"/>
                </a:lnTo>
                <a:lnTo>
                  <a:pt x="606132" y="94627"/>
                </a:lnTo>
                <a:close/>
              </a:path>
              <a:path w="1107439" h="229869">
                <a:moveTo>
                  <a:pt x="560920" y="103555"/>
                </a:moveTo>
                <a:lnTo>
                  <a:pt x="541997" y="107238"/>
                </a:lnTo>
                <a:lnTo>
                  <a:pt x="539889" y="108292"/>
                </a:lnTo>
                <a:lnTo>
                  <a:pt x="539369" y="110921"/>
                </a:lnTo>
                <a:lnTo>
                  <a:pt x="540423" y="113017"/>
                </a:lnTo>
                <a:lnTo>
                  <a:pt x="543052" y="113550"/>
                </a:lnTo>
                <a:lnTo>
                  <a:pt x="562495" y="109867"/>
                </a:lnTo>
                <a:lnTo>
                  <a:pt x="564603" y="108292"/>
                </a:lnTo>
                <a:lnTo>
                  <a:pt x="565124" y="106184"/>
                </a:lnTo>
                <a:lnTo>
                  <a:pt x="563549" y="104089"/>
                </a:lnTo>
                <a:lnTo>
                  <a:pt x="560920" y="103555"/>
                </a:lnTo>
                <a:close/>
              </a:path>
              <a:path w="1107439" h="229869">
                <a:moveTo>
                  <a:pt x="515708" y="111975"/>
                </a:moveTo>
                <a:lnTo>
                  <a:pt x="496785" y="115646"/>
                </a:lnTo>
                <a:lnTo>
                  <a:pt x="494677" y="117233"/>
                </a:lnTo>
                <a:lnTo>
                  <a:pt x="494156" y="119329"/>
                </a:lnTo>
                <a:lnTo>
                  <a:pt x="495211" y="121437"/>
                </a:lnTo>
                <a:lnTo>
                  <a:pt x="497840" y="121958"/>
                </a:lnTo>
                <a:lnTo>
                  <a:pt x="517283" y="118275"/>
                </a:lnTo>
                <a:lnTo>
                  <a:pt x="519391" y="117233"/>
                </a:lnTo>
                <a:lnTo>
                  <a:pt x="519912" y="114604"/>
                </a:lnTo>
                <a:lnTo>
                  <a:pt x="518337" y="112496"/>
                </a:lnTo>
                <a:lnTo>
                  <a:pt x="515708" y="111975"/>
                </a:lnTo>
                <a:close/>
              </a:path>
              <a:path w="1107439" h="229869">
                <a:moveTo>
                  <a:pt x="470496" y="120383"/>
                </a:moveTo>
                <a:lnTo>
                  <a:pt x="451573" y="124066"/>
                </a:lnTo>
                <a:lnTo>
                  <a:pt x="449478" y="125641"/>
                </a:lnTo>
                <a:lnTo>
                  <a:pt x="448944" y="128270"/>
                </a:lnTo>
                <a:lnTo>
                  <a:pt x="449999" y="130365"/>
                </a:lnTo>
                <a:lnTo>
                  <a:pt x="452628" y="130898"/>
                </a:lnTo>
                <a:lnTo>
                  <a:pt x="472071" y="127215"/>
                </a:lnTo>
                <a:lnTo>
                  <a:pt x="474179" y="125641"/>
                </a:lnTo>
                <a:lnTo>
                  <a:pt x="474700" y="123012"/>
                </a:lnTo>
                <a:lnTo>
                  <a:pt x="473125" y="120903"/>
                </a:lnTo>
                <a:lnTo>
                  <a:pt x="470496" y="120383"/>
                </a:lnTo>
                <a:close/>
              </a:path>
              <a:path w="1107439" h="229869">
                <a:moveTo>
                  <a:pt x="425284" y="129324"/>
                </a:moveTo>
                <a:lnTo>
                  <a:pt x="406361" y="132994"/>
                </a:lnTo>
                <a:lnTo>
                  <a:pt x="404266" y="134581"/>
                </a:lnTo>
                <a:lnTo>
                  <a:pt x="403732" y="136677"/>
                </a:lnTo>
                <a:lnTo>
                  <a:pt x="404787" y="138785"/>
                </a:lnTo>
                <a:lnTo>
                  <a:pt x="407416" y="139306"/>
                </a:lnTo>
                <a:lnTo>
                  <a:pt x="426872" y="135623"/>
                </a:lnTo>
                <a:lnTo>
                  <a:pt x="428967" y="134048"/>
                </a:lnTo>
                <a:lnTo>
                  <a:pt x="429501" y="131952"/>
                </a:lnTo>
                <a:lnTo>
                  <a:pt x="427913" y="129844"/>
                </a:lnTo>
                <a:lnTo>
                  <a:pt x="425284" y="129324"/>
                </a:lnTo>
                <a:close/>
              </a:path>
              <a:path w="1107439" h="229869">
                <a:moveTo>
                  <a:pt x="380606" y="137731"/>
                </a:moveTo>
                <a:lnTo>
                  <a:pt x="361149" y="141414"/>
                </a:lnTo>
                <a:lnTo>
                  <a:pt x="359054" y="142989"/>
                </a:lnTo>
                <a:lnTo>
                  <a:pt x="358520" y="145618"/>
                </a:lnTo>
                <a:lnTo>
                  <a:pt x="359575" y="147713"/>
                </a:lnTo>
                <a:lnTo>
                  <a:pt x="362204" y="148247"/>
                </a:lnTo>
                <a:lnTo>
                  <a:pt x="381660" y="144564"/>
                </a:lnTo>
                <a:lnTo>
                  <a:pt x="383755" y="142989"/>
                </a:lnTo>
                <a:lnTo>
                  <a:pt x="384289" y="140360"/>
                </a:lnTo>
                <a:lnTo>
                  <a:pt x="382714" y="138252"/>
                </a:lnTo>
                <a:lnTo>
                  <a:pt x="380606" y="137731"/>
                </a:lnTo>
                <a:close/>
              </a:path>
              <a:path w="1107439" h="229869">
                <a:moveTo>
                  <a:pt x="335394" y="146672"/>
                </a:moveTo>
                <a:lnTo>
                  <a:pt x="315937" y="150342"/>
                </a:lnTo>
                <a:lnTo>
                  <a:pt x="313842" y="151396"/>
                </a:lnTo>
                <a:lnTo>
                  <a:pt x="313308" y="154025"/>
                </a:lnTo>
                <a:lnTo>
                  <a:pt x="314363" y="156133"/>
                </a:lnTo>
                <a:lnTo>
                  <a:pt x="316992" y="156654"/>
                </a:lnTo>
                <a:lnTo>
                  <a:pt x="336448" y="152971"/>
                </a:lnTo>
                <a:lnTo>
                  <a:pt x="338543" y="151396"/>
                </a:lnTo>
                <a:lnTo>
                  <a:pt x="339077" y="149301"/>
                </a:lnTo>
                <a:lnTo>
                  <a:pt x="337502" y="147193"/>
                </a:lnTo>
                <a:lnTo>
                  <a:pt x="335394" y="146672"/>
                </a:lnTo>
                <a:close/>
              </a:path>
              <a:path w="1107439" h="229869">
                <a:moveTo>
                  <a:pt x="290182" y="155079"/>
                </a:moveTo>
                <a:lnTo>
                  <a:pt x="270738" y="158762"/>
                </a:lnTo>
                <a:lnTo>
                  <a:pt x="268630" y="160337"/>
                </a:lnTo>
                <a:lnTo>
                  <a:pt x="268109" y="162433"/>
                </a:lnTo>
                <a:lnTo>
                  <a:pt x="269151" y="164541"/>
                </a:lnTo>
                <a:lnTo>
                  <a:pt x="271780" y="165061"/>
                </a:lnTo>
                <a:lnTo>
                  <a:pt x="291236" y="161391"/>
                </a:lnTo>
                <a:lnTo>
                  <a:pt x="293344" y="160337"/>
                </a:lnTo>
                <a:lnTo>
                  <a:pt x="293865" y="157708"/>
                </a:lnTo>
                <a:lnTo>
                  <a:pt x="292290" y="155600"/>
                </a:lnTo>
                <a:lnTo>
                  <a:pt x="290182" y="155079"/>
                </a:lnTo>
                <a:close/>
              </a:path>
              <a:path w="1107439" h="229869">
                <a:moveTo>
                  <a:pt x="244970" y="163487"/>
                </a:moveTo>
                <a:lnTo>
                  <a:pt x="225526" y="167170"/>
                </a:lnTo>
                <a:lnTo>
                  <a:pt x="223418" y="168744"/>
                </a:lnTo>
                <a:lnTo>
                  <a:pt x="222897" y="171373"/>
                </a:lnTo>
                <a:lnTo>
                  <a:pt x="224472" y="173482"/>
                </a:lnTo>
                <a:lnTo>
                  <a:pt x="226580" y="174002"/>
                </a:lnTo>
                <a:lnTo>
                  <a:pt x="246024" y="170319"/>
                </a:lnTo>
                <a:lnTo>
                  <a:pt x="248132" y="168744"/>
                </a:lnTo>
                <a:lnTo>
                  <a:pt x="248653" y="166116"/>
                </a:lnTo>
                <a:lnTo>
                  <a:pt x="247078" y="164020"/>
                </a:lnTo>
                <a:lnTo>
                  <a:pt x="244970" y="163487"/>
                </a:lnTo>
                <a:close/>
              </a:path>
              <a:path w="1107439" h="229869">
                <a:moveTo>
                  <a:pt x="199758" y="172427"/>
                </a:moveTo>
                <a:lnTo>
                  <a:pt x="180314" y="176110"/>
                </a:lnTo>
                <a:lnTo>
                  <a:pt x="178206" y="177152"/>
                </a:lnTo>
                <a:lnTo>
                  <a:pt x="177685" y="179781"/>
                </a:lnTo>
                <a:lnTo>
                  <a:pt x="179260" y="181889"/>
                </a:lnTo>
                <a:lnTo>
                  <a:pt x="181368" y="182410"/>
                </a:lnTo>
                <a:lnTo>
                  <a:pt x="200812" y="178739"/>
                </a:lnTo>
                <a:lnTo>
                  <a:pt x="202920" y="177152"/>
                </a:lnTo>
                <a:lnTo>
                  <a:pt x="203441" y="175056"/>
                </a:lnTo>
                <a:lnTo>
                  <a:pt x="201866" y="172948"/>
                </a:lnTo>
                <a:lnTo>
                  <a:pt x="199758" y="172427"/>
                </a:lnTo>
                <a:close/>
              </a:path>
              <a:path w="1107439" h="229869">
                <a:moveTo>
                  <a:pt x="154558" y="180835"/>
                </a:moveTo>
                <a:lnTo>
                  <a:pt x="135102" y="184518"/>
                </a:lnTo>
                <a:lnTo>
                  <a:pt x="132994" y="186093"/>
                </a:lnTo>
                <a:lnTo>
                  <a:pt x="132473" y="188201"/>
                </a:lnTo>
                <a:lnTo>
                  <a:pt x="134048" y="190296"/>
                </a:lnTo>
                <a:lnTo>
                  <a:pt x="136156" y="190830"/>
                </a:lnTo>
                <a:lnTo>
                  <a:pt x="155600" y="187147"/>
                </a:lnTo>
                <a:lnTo>
                  <a:pt x="157708" y="186093"/>
                </a:lnTo>
                <a:lnTo>
                  <a:pt x="158229" y="183464"/>
                </a:lnTo>
                <a:lnTo>
                  <a:pt x="156654" y="181368"/>
                </a:lnTo>
                <a:lnTo>
                  <a:pt x="154558" y="180835"/>
                </a:lnTo>
                <a:close/>
              </a:path>
              <a:path w="1107439" h="229869">
                <a:moveTo>
                  <a:pt x="109346" y="189242"/>
                </a:moveTo>
                <a:lnTo>
                  <a:pt x="89890" y="192925"/>
                </a:lnTo>
                <a:lnTo>
                  <a:pt x="87795" y="194500"/>
                </a:lnTo>
                <a:lnTo>
                  <a:pt x="87261" y="197129"/>
                </a:lnTo>
                <a:lnTo>
                  <a:pt x="88836" y="199237"/>
                </a:lnTo>
                <a:lnTo>
                  <a:pt x="90944" y="199758"/>
                </a:lnTo>
                <a:lnTo>
                  <a:pt x="110388" y="196088"/>
                </a:lnTo>
                <a:lnTo>
                  <a:pt x="112496" y="194500"/>
                </a:lnTo>
                <a:lnTo>
                  <a:pt x="113017" y="191871"/>
                </a:lnTo>
                <a:lnTo>
                  <a:pt x="111442" y="189776"/>
                </a:lnTo>
                <a:lnTo>
                  <a:pt x="109346" y="189242"/>
                </a:lnTo>
                <a:close/>
              </a:path>
              <a:path w="1107439" h="229869">
                <a:moveTo>
                  <a:pt x="46786" y="178206"/>
                </a:moveTo>
                <a:lnTo>
                  <a:pt x="0" y="213436"/>
                </a:lnTo>
                <a:lnTo>
                  <a:pt x="56768" y="229730"/>
                </a:lnTo>
                <a:lnTo>
                  <a:pt x="52593" y="208178"/>
                </a:lnTo>
                <a:lnTo>
                  <a:pt x="45732" y="208178"/>
                </a:lnTo>
                <a:lnTo>
                  <a:pt x="43624" y="207645"/>
                </a:lnTo>
                <a:lnTo>
                  <a:pt x="42049" y="205549"/>
                </a:lnTo>
                <a:lnTo>
                  <a:pt x="42583" y="202920"/>
                </a:lnTo>
                <a:lnTo>
                  <a:pt x="44678" y="201866"/>
                </a:lnTo>
                <a:lnTo>
                  <a:pt x="51133" y="200644"/>
                </a:lnTo>
                <a:lnTo>
                  <a:pt x="46786" y="178206"/>
                </a:lnTo>
                <a:close/>
              </a:path>
              <a:path w="1107439" h="229869">
                <a:moveTo>
                  <a:pt x="51133" y="200644"/>
                </a:moveTo>
                <a:lnTo>
                  <a:pt x="44678" y="201866"/>
                </a:lnTo>
                <a:lnTo>
                  <a:pt x="42583" y="202920"/>
                </a:lnTo>
                <a:lnTo>
                  <a:pt x="42049" y="205549"/>
                </a:lnTo>
                <a:lnTo>
                  <a:pt x="43624" y="207645"/>
                </a:lnTo>
                <a:lnTo>
                  <a:pt x="45732" y="208178"/>
                </a:lnTo>
                <a:lnTo>
                  <a:pt x="52350" y="206925"/>
                </a:lnTo>
                <a:lnTo>
                  <a:pt x="51133" y="200644"/>
                </a:lnTo>
                <a:close/>
              </a:path>
              <a:path w="1107439" h="229869">
                <a:moveTo>
                  <a:pt x="52350" y="206925"/>
                </a:moveTo>
                <a:lnTo>
                  <a:pt x="45732" y="208178"/>
                </a:lnTo>
                <a:lnTo>
                  <a:pt x="52593" y="208178"/>
                </a:lnTo>
                <a:lnTo>
                  <a:pt x="52350" y="206925"/>
                </a:lnTo>
                <a:close/>
              </a:path>
              <a:path w="1107439" h="229869">
                <a:moveTo>
                  <a:pt x="64134" y="198183"/>
                </a:moveTo>
                <a:lnTo>
                  <a:pt x="51133" y="200644"/>
                </a:lnTo>
                <a:lnTo>
                  <a:pt x="52350" y="206925"/>
                </a:lnTo>
                <a:lnTo>
                  <a:pt x="65189" y="204495"/>
                </a:lnTo>
                <a:lnTo>
                  <a:pt x="67284" y="202920"/>
                </a:lnTo>
                <a:lnTo>
                  <a:pt x="67818" y="200812"/>
                </a:lnTo>
                <a:lnTo>
                  <a:pt x="66763" y="198716"/>
                </a:lnTo>
                <a:lnTo>
                  <a:pt x="64134" y="198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 rot="21000000">
            <a:off x="3594986" y="1990150"/>
            <a:ext cx="587244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100" spc="-10" dirty="0">
                <a:latin typeface="Arial"/>
                <a:cs typeface="Arial"/>
              </a:rPr>
              <a:t>Ack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</a:t>
            </a:r>
            <a:r>
              <a:rPr sz="1650" spc="-15" baseline="2525" dirty="0">
                <a:latin typeface="Arial"/>
                <a:cs typeface="Arial"/>
              </a:rPr>
              <a:t>DU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73336" y="2883661"/>
            <a:ext cx="52705" cy="1527810"/>
          </a:xfrm>
          <a:custGeom>
            <a:avLst/>
            <a:gdLst/>
            <a:ahLst/>
            <a:cxnLst/>
            <a:rect l="l" t="t" r="r" b="b"/>
            <a:pathLst>
              <a:path w="52705" h="1527810">
                <a:moveTo>
                  <a:pt x="23126" y="1475130"/>
                </a:moveTo>
                <a:lnTo>
                  <a:pt x="0" y="1475130"/>
                </a:lnTo>
                <a:lnTo>
                  <a:pt x="26288" y="1527695"/>
                </a:lnTo>
                <a:lnTo>
                  <a:pt x="46521" y="1487220"/>
                </a:lnTo>
                <a:lnTo>
                  <a:pt x="26288" y="1487220"/>
                </a:lnTo>
                <a:lnTo>
                  <a:pt x="24180" y="1486166"/>
                </a:lnTo>
                <a:lnTo>
                  <a:pt x="23126" y="1484058"/>
                </a:lnTo>
                <a:lnTo>
                  <a:pt x="23126" y="1475130"/>
                </a:lnTo>
                <a:close/>
              </a:path>
              <a:path w="52705" h="1527810">
                <a:moveTo>
                  <a:pt x="26288" y="0"/>
                </a:moveTo>
                <a:lnTo>
                  <a:pt x="24180" y="1054"/>
                </a:lnTo>
                <a:lnTo>
                  <a:pt x="23126" y="3162"/>
                </a:lnTo>
                <a:lnTo>
                  <a:pt x="23126" y="1484058"/>
                </a:lnTo>
                <a:lnTo>
                  <a:pt x="24180" y="1486166"/>
                </a:lnTo>
                <a:lnTo>
                  <a:pt x="26288" y="1487220"/>
                </a:lnTo>
                <a:lnTo>
                  <a:pt x="28384" y="1486166"/>
                </a:lnTo>
                <a:lnTo>
                  <a:pt x="29438" y="1484058"/>
                </a:lnTo>
                <a:lnTo>
                  <a:pt x="29438" y="3162"/>
                </a:lnTo>
                <a:lnTo>
                  <a:pt x="28384" y="1054"/>
                </a:lnTo>
                <a:lnTo>
                  <a:pt x="26288" y="0"/>
                </a:lnTo>
                <a:close/>
              </a:path>
              <a:path w="52705" h="1527810">
                <a:moveTo>
                  <a:pt x="52565" y="1475130"/>
                </a:moveTo>
                <a:lnTo>
                  <a:pt x="29438" y="1475130"/>
                </a:lnTo>
                <a:lnTo>
                  <a:pt x="29438" y="1484058"/>
                </a:lnTo>
                <a:lnTo>
                  <a:pt x="28384" y="1486166"/>
                </a:lnTo>
                <a:lnTo>
                  <a:pt x="26288" y="1487220"/>
                </a:lnTo>
                <a:lnTo>
                  <a:pt x="46521" y="1487220"/>
                </a:lnTo>
                <a:lnTo>
                  <a:pt x="52565" y="1475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77309" y="2883661"/>
            <a:ext cx="52705" cy="1527810"/>
          </a:xfrm>
          <a:custGeom>
            <a:avLst/>
            <a:gdLst/>
            <a:ahLst/>
            <a:cxnLst/>
            <a:rect l="l" t="t" r="r" b="b"/>
            <a:pathLst>
              <a:path w="52704" h="1527810">
                <a:moveTo>
                  <a:pt x="23139" y="1475130"/>
                </a:moveTo>
                <a:lnTo>
                  <a:pt x="0" y="1475130"/>
                </a:lnTo>
                <a:lnTo>
                  <a:pt x="26288" y="1527695"/>
                </a:lnTo>
                <a:lnTo>
                  <a:pt x="46531" y="1487220"/>
                </a:lnTo>
                <a:lnTo>
                  <a:pt x="26288" y="1487220"/>
                </a:lnTo>
                <a:lnTo>
                  <a:pt x="24180" y="1486166"/>
                </a:lnTo>
                <a:lnTo>
                  <a:pt x="23139" y="1484058"/>
                </a:lnTo>
                <a:lnTo>
                  <a:pt x="23139" y="1475130"/>
                </a:lnTo>
                <a:close/>
              </a:path>
              <a:path w="52704" h="1527810">
                <a:moveTo>
                  <a:pt x="26288" y="0"/>
                </a:moveTo>
                <a:lnTo>
                  <a:pt x="24180" y="1054"/>
                </a:lnTo>
                <a:lnTo>
                  <a:pt x="23139" y="3162"/>
                </a:lnTo>
                <a:lnTo>
                  <a:pt x="23139" y="1484058"/>
                </a:lnTo>
                <a:lnTo>
                  <a:pt x="24180" y="1486166"/>
                </a:lnTo>
                <a:lnTo>
                  <a:pt x="26288" y="1487220"/>
                </a:lnTo>
                <a:lnTo>
                  <a:pt x="28397" y="1486166"/>
                </a:lnTo>
                <a:lnTo>
                  <a:pt x="29438" y="1484058"/>
                </a:lnTo>
                <a:lnTo>
                  <a:pt x="29438" y="3162"/>
                </a:lnTo>
                <a:lnTo>
                  <a:pt x="28397" y="1054"/>
                </a:lnTo>
                <a:lnTo>
                  <a:pt x="26288" y="0"/>
                </a:lnTo>
                <a:close/>
              </a:path>
              <a:path w="52704" h="1527810">
                <a:moveTo>
                  <a:pt x="52577" y="1475130"/>
                </a:moveTo>
                <a:lnTo>
                  <a:pt x="29438" y="1475130"/>
                </a:lnTo>
                <a:lnTo>
                  <a:pt x="29438" y="1484058"/>
                </a:lnTo>
                <a:lnTo>
                  <a:pt x="28397" y="1486166"/>
                </a:lnTo>
                <a:lnTo>
                  <a:pt x="26288" y="1487220"/>
                </a:lnTo>
                <a:lnTo>
                  <a:pt x="46531" y="1487220"/>
                </a:lnTo>
                <a:lnTo>
                  <a:pt x="52577" y="1475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5148" y="2955084"/>
            <a:ext cx="208851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TR-Invoke.req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(SA, SP, DA, DP, </a:t>
            </a:r>
            <a:r>
              <a:rPr sz="1100" dirty="0">
                <a:latin typeface="Arial"/>
                <a:cs typeface="Arial"/>
              </a:rPr>
              <a:t>A, </a:t>
            </a:r>
            <a:r>
              <a:rPr sz="1100" spc="-5" dirty="0">
                <a:latin typeface="Arial"/>
                <a:cs typeface="Arial"/>
              </a:rPr>
              <a:t>UD, C=1,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93660" y="3333673"/>
            <a:ext cx="2106295" cy="52705"/>
          </a:xfrm>
          <a:custGeom>
            <a:avLst/>
            <a:gdLst/>
            <a:ahLst/>
            <a:cxnLst/>
            <a:rect l="l" t="t" r="r" b="b"/>
            <a:pathLst>
              <a:path w="2106295" h="52704">
                <a:moveTo>
                  <a:pt x="2053386" y="0"/>
                </a:moveTo>
                <a:lnTo>
                  <a:pt x="2053386" y="52565"/>
                </a:lnTo>
                <a:lnTo>
                  <a:pt x="2099640" y="29438"/>
                </a:lnTo>
                <a:lnTo>
                  <a:pt x="2062327" y="29438"/>
                </a:lnTo>
                <a:lnTo>
                  <a:pt x="2064435" y="28384"/>
                </a:lnTo>
                <a:lnTo>
                  <a:pt x="2065477" y="26276"/>
                </a:lnTo>
                <a:lnTo>
                  <a:pt x="2064435" y="24180"/>
                </a:lnTo>
                <a:lnTo>
                  <a:pt x="2062327" y="23126"/>
                </a:lnTo>
                <a:lnTo>
                  <a:pt x="2099662" y="23126"/>
                </a:lnTo>
                <a:lnTo>
                  <a:pt x="2053386" y="0"/>
                </a:lnTo>
                <a:close/>
              </a:path>
              <a:path w="2106295" h="52704">
                <a:moveTo>
                  <a:pt x="2053386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76"/>
                </a:lnTo>
                <a:lnTo>
                  <a:pt x="1041" y="28384"/>
                </a:lnTo>
                <a:lnTo>
                  <a:pt x="3149" y="29438"/>
                </a:lnTo>
                <a:lnTo>
                  <a:pt x="2053386" y="29438"/>
                </a:lnTo>
                <a:lnTo>
                  <a:pt x="2053386" y="23126"/>
                </a:lnTo>
                <a:close/>
              </a:path>
              <a:path w="2106295" h="52704">
                <a:moveTo>
                  <a:pt x="2099662" y="23126"/>
                </a:moveTo>
                <a:lnTo>
                  <a:pt x="2062327" y="23126"/>
                </a:lnTo>
                <a:lnTo>
                  <a:pt x="2064435" y="24180"/>
                </a:lnTo>
                <a:lnTo>
                  <a:pt x="2065477" y="26276"/>
                </a:lnTo>
                <a:lnTo>
                  <a:pt x="2064435" y="28384"/>
                </a:lnTo>
                <a:lnTo>
                  <a:pt x="2062327" y="29438"/>
                </a:lnTo>
                <a:lnTo>
                  <a:pt x="2099640" y="29438"/>
                </a:lnTo>
                <a:lnTo>
                  <a:pt x="2105964" y="26276"/>
                </a:lnTo>
                <a:lnTo>
                  <a:pt x="2099662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96463" y="3356800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5">
                <a:moveTo>
                  <a:pt x="3682" y="0"/>
                </a:moveTo>
                <a:lnTo>
                  <a:pt x="1054" y="520"/>
                </a:lnTo>
                <a:lnTo>
                  <a:pt x="0" y="2628"/>
                </a:lnTo>
                <a:lnTo>
                  <a:pt x="533" y="4724"/>
                </a:lnTo>
                <a:lnTo>
                  <a:pt x="2628" y="6311"/>
                </a:lnTo>
                <a:lnTo>
                  <a:pt x="22085" y="9982"/>
                </a:lnTo>
                <a:lnTo>
                  <a:pt x="24180" y="9461"/>
                </a:lnTo>
                <a:lnTo>
                  <a:pt x="25768" y="7353"/>
                </a:lnTo>
                <a:lnTo>
                  <a:pt x="25234" y="5257"/>
                </a:lnTo>
                <a:lnTo>
                  <a:pt x="23139" y="3682"/>
                </a:lnTo>
                <a:lnTo>
                  <a:pt x="3682" y="0"/>
                </a:lnTo>
                <a:close/>
              </a:path>
              <a:path w="1107439" h="229235">
                <a:moveTo>
                  <a:pt x="48894" y="8407"/>
                </a:moveTo>
                <a:lnTo>
                  <a:pt x="46266" y="8940"/>
                </a:lnTo>
                <a:lnTo>
                  <a:pt x="45212" y="11036"/>
                </a:lnTo>
                <a:lnTo>
                  <a:pt x="45745" y="13665"/>
                </a:lnTo>
                <a:lnTo>
                  <a:pt x="47840" y="15239"/>
                </a:lnTo>
                <a:lnTo>
                  <a:pt x="67297" y="18922"/>
                </a:lnTo>
                <a:lnTo>
                  <a:pt x="69392" y="18402"/>
                </a:lnTo>
                <a:lnTo>
                  <a:pt x="70980" y="16294"/>
                </a:lnTo>
                <a:lnTo>
                  <a:pt x="70446" y="13665"/>
                </a:lnTo>
                <a:lnTo>
                  <a:pt x="68351" y="12090"/>
                </a:lnTo>
                <a:lnTo>
                  <a:pt x="48894" y="8407"/>
                </a:lnTo>
                <a:close/>
              </a:path>
              <a:path w="1107439" h="229235">
                <a:moveTo>
                  <a:pt x="94107" y="17348"/>
                </a:moveTo>
                <a:lnTo>
                  <a:pt x="91478" y="17868"/>
                </a:lnTo>
                <a:lnTo>
                  <a:pt x="90424" y="19977"/>
                </a:lnTo>
                <a:lnTo>
                  <a:pt x="90957" y="22072"/>
                </a:lnTo>
                <a:lnTo>
                  <a:pt x="93052" y="23660"/>
                </a:lnTo>
                <a:lnTo>
                  <a:pt x="112509" y="27330"/>
                </a:lnTo>
                <a:lnTo>
                  <a:pt x="114604" y="26809"/>
                </a:lnTo>
                <a:lnTo>
                  <a:pt x="116179" y="24701"/>
                </a:lnTo>
                <a:lnTo>
                  <a:pt x="115658" y="22072"/>
                </a:lnTo>
                <a:lnTo>
                  <a:pt x="113550" y="21031"/>
                </a:lnTo>
                <a:lnTo>
                  <a:pt x="94107" y="17348"/>
                </a:lnTo>
                <a:close/>
              </a:path>
              <a:path w="1107439" h="229235">
                <a:moveTo>
                  <a:pt x="139319" y="25755"/>
                </a:moveTo>
                <a:lnTo>
                  <a:pt x="136690" y="26288"/>
                </a:lnTo>
                <a:lnTo>
                  <a:pt x="135636" y="28384"/>
                </a:lnTo>
                <a:lnTo>
                  <a:pt x="136156" y="31013"/>
                </a:lnTo>
                <a:lnTo>
                  <a:pt x="138264" y="32067"/>
                </a:lnTo>
                <a:lnTo>
                  <a:pt x="157721" y="35750"/>
                </a:lnTo>
                <a:lnTo>
                  <a:pt x="159816" y="35217"/>
                </a:lnTo>
                <a:lnTo>
                  <a:pt x="161391" y="33121"/>
                </a:lnTo>
                <a:lnTo>
                  <a:pt x="160870" y="31013"/>
                </a:lnTo>
                <a:lnTo>
                  <a:pt x="158762" y="29438"/>
                </a:lnTo>
                <a:lnTo>
                  <a:pt x="139319" y="25755"/>
                </a:lnTo>
                <a:close/>
              </a:path>
              <a:path w="1107439" h="229235">
                <a:moveTo>
                  <a:pt x="184531" y="34162"/>
                </a:moveTo>
                <a:lnTo>
                  <a:pt x="181902" y="34696"/>
                </a:lnTo>
                <a:lnTo>
                  <a:pt x="180848" y="36791"/>
                </a:lnTo>
                <a:lnTo>
                  <a:pt x="181368" y="39420"/>
                </a:lnTo>
                <a:lnTo>
                  <a:pt x="183476" y="41008"/>
                </a:lnTo>
                <a:lnTo>
                  <a:pt x="202399" y="44678"/>
                </a:lnTo>
                <a:lnTo>
                  <a:pt x="205028" y="44157"/>
                </a:lnTo>
                <a:lnTo>
                  <a:pt x="206603" y="42049"/>
                </a:lnTo>
                <a:lnTo>
                  <a:pt x="206082" y="39420"/>
                </a:lnTo>
                <a:lnTo>
                  <a:pt x="203974" y="37845"/>
                </a:lnTo>
                <a:lnTo>
                  <a:pt x="184531" y="34162"/>
                </a:lnTo>
                <a:close/>
              </a:path>
              <a:path w="1107439" h="229235">
                <a:moveTo>
                  <a:pt x="229742" y="43103"/>
                </a:moveTo>
                <a:lnTo>
                  <a:pt x="227114" y="43637"/>
                </a:lnTo>
                <a:lnTo>
                  <a:pt x="226060" y="45732"/>
                </a:lnTo>
                <a:lnTo>
                  <a:pt x="226580" y="47840"/>
                </a:lnTo>
                <a:lnTo>
                  <a:pt x="228688" y="49415"/>
                </a:lnTo>
                <a:lnTo>
                  <a:pt x="247611" y="53098"/>
                </a:lnTo>
                <a:lnTo>
                  <a:pt x="250240" y="52565"/>
                </a:lnTo>
                <a:lnTo>
                  <a:pt x="251815" y="50469"/>
                </a:lnTo>
                <a:lnTo>
                  <a:pt x="251294" y="47840"/>
                </a:lnTo>
                <a:lnTo>
                  <a:pt x="249186" y="46786"/>
                </a:lnTo>
                <a:lnTo>
                  <a:pt x="229742" y="43103"/>
                </a:lnTo>
                <a:close/>
              </a:path>
              <a:path w="1107439" h="229235">
                <a:moveTo>
                  <a:pt x="274942" y="51511"/>
                </a:moveTo>
                <a:lnTo>
                  <a:pt x="272313" y="52044"/>
                </a:lnTo>
                <a:lnTo>
                  <a:pt x="271272" y="54140"/>
                </a:lnTo>
                <a:lnTo>
                  <a:pt x="271792" y="56768"/>
                </a:lnTo>
                <a:lnTo>
                  <a:pt x="273900" y="57823"/>
                </a:lnTo>
                <a:lnTo>
                  <a:pt x="292823" y="61506"/>
                </a:lnTo>
                <a:lnTo>
                  <a:pt x="295452" y="60985"/>
                </a:lnTo>
                <a:lnTo>
                  <a:pt x="297027" y="58877"/>
                </a:lnTo>
                <a:lnTo>
                  <a:pt x="296506" y="56768"/>
                </a:lnTo>
                <a:lnTo>
                  <a:pt x="294398" y="55194"/>
                </a:lnTo>
                <a:lnTo>
                  <a:pt x="274942" y="51511"/>
                </a:lnTo>
                <a:close/>
              </a:path>
              <a:path w="1107439" h="229235">
                <a:moveTo>
                  <a:pt x="320154" y="59931"/>
                </a:moveTo>
                <a:lnTo>
                  <a:pt x="317525" y="60451"/>
                </a:lnTo>
                <a:lnTo>
                  <a:pt x="316471" y="62560"/>
                </a:lnTo>
                <a:lnTo>
                  <a:pt x="317004" y="65189"/>
                </a:lnTo>
                <a:lnTo>
                  <a:pt x="319100" y="66763"/>
                </a:lnTo>
                <a:lnTo>
                  <a:pt x="338035" y="70446"/>
                </a:lnTo>
                <a:lnTo>
                  <a:pt x="340664" y="69913"/>
                </a:lnTo>
                <a:lnTo>
                  <a:pt x="342239" y="67817"/>
                </a:lnTo>
                <a:lnTo>
                  <a:pt x="341706" y="65189"/>
                </a:lnTo>
                <a:lnTo>
                  <a:pt x="339610" y="63614"/>
                </a:lnTo>
                <a:lnTo>
                  <a:pt x="320154" y="59931"/>
                </a:lnTo>
                <a:close/>
              </a:path>
              <a:path w="1107439" h="229235">
                <a:moveTo>
                  <a:pt x="365366" y="68872"/>
                </a:moveTo>
                <a:lnTo>
                  <a:pt x="362737" y="69392"/>
                </a:lnTo>
                <a:lnTo>
                  <a:pt x="361162" y="71488"/>
                </a:lnTo>
                <a:lnTo>
                  <a:pt x="361683" y="73596"/>
                </a:lnTo>
                <a:lnTo>
                  <a:pt x="363791" y="75171"/>
                </a:lnTo>
                <a:lnTo>
                  <a:pt x="383247" y="78854"/>
                </a:lnTo>
                <a:lnTo>
                  <a:pt x="385876" y="78333"/>
                </a:lnTo>
                <a:lnTo>
                  <a:pt x="387451" y="76225"/>
                </a:lnTo>
                <a:lnTo>
                  <a:pt x="386918" y="73596"/>
                </a:lnTo>
                <a:lnTo>
                  <a:pt x="384822" y="72542"/>
                </a:lnTo>
                <a:lnTo>
                  <a:pt x="365366" y="68872"/>
                </a:lnTo>
                <a:close/>
              </a:path>
              <a:path w="1107439" h="229235">
                <a:moveTo>
                  <a:pt x="410578" y="77279"/>
                </a:moveTo>
                <a:lnTo>
                  <a:pt x="407949" y="77800"/>
                </a:lnTo>
                <a:lnTo>
                  <a:pt x="406374" y="79908"/>
                </a:lnTo>
                <a:lnTo>
                  <a:pt x="406895" y="82537"/>
                </a:lnTo>
                <a:lnTo>
                  <a:pt x="409003" y="83591"/>
                </a:lnTo>
                <a:lnTo>
                  <a:pt x="428447" y="87261"/>
                </a:lnTo>
                <a:lnTo>
                  <a:pt x="431076" y="87261"/>
                </a:lnTo>
                <a:lnTo>
                  <a:pt x="432663" y="85166"/>
                </a:lnTo>
                <a:lnTo>
                  <a:pt x="432130" y="82537"/>
                </a:lnTo>
                <a:lnTo>
                  <a:pt x="430034" y="80962"/>
                </a:lnTo>
                <a:lnTo>
                  <a:pt x="410578" y="77279"/>
                </a:lnTo>
                <a:close/>
              </a:path>
              <a:path w="1107439" h="229235">
                <a:moveTo>
                  <a:pt x="455790" y="86220"/>
                </a:moveTo>
                <a:lnTo>
                  <a:pt x="453161" y="86740"/>
                </a:lnTo>
                <a:lnTo>
                  <a:pt x="451586" y="88836"/>
                </a:lnTo>
                <a:lnTo>
                  <a:pt x="452107" y="90944"/>
                </a:lnTo>
                <a:lnTo>
                  <a:pt x="454215" y="92519"/>
                </a:lnTo>
                <a:lnTo>
                  <a:pt x="473659" y="96202"/>
                </a:lnTo>
                <a:lnTo>
                  <a:pt x="476288" y="95681"/>
                </a:lnTo>
                <a:lnTo>
                  <a:pt x="477862" y="93573"/>
                </a:lnTo>
                <a:lnTo>
                  <a:pt x="477342" y="90944"/>
                </a:lnTo>
                <a:lnTo>
                  <a:pt x="475234" y="89890"/>
                </a:lnTo>
                <a:lnTo>
                  <a:pt x="455790" y="86220"/>
                </a:lnTo>
                <a:close/>
              </a:path>
              <a:path w="1107439" h="229235">
                <a:moveTo>
                  <a:pt x="501002" y="94627"/>
                </a:moveTo>
                <a:lnTo>
                  <a:pt x="498373" y="95148"/>
                </a:lnTo>
                <a:lnTo>
                  <a:pt x="496798" y="97256"/>
                </a:lnTo>
                <a:lnTo>
                  <a:pt x="497319" y="99885"/>
                </a:lnTo>
                <a:lnTo>
                  <a:pt x="499427" y="100939"/>
                </a:lnTo>
                <a:lnTo>
                  <a:pt x="518871" y="104609"/>
                </a:lnTo>
                <a:lnTo>
                  <a:pt x="521500" y="104089"/>
                </a:lnTo>
                <a:lnTo>
                  <a:pt x="522554" y="101980"/>
                </a:lnTo>
                <a:lnTo>
                  <a:pt x="522033" y="99885"/>
                </a:lnTo>
                <a:lnTo>
                  <a:pt x="519925" y="98310"/>
                </a:lnTo>
                <a:lnTo>
                  <a:pt x="501002" y="94627"/>
                </a:lnTo>
                <a:close/>
              </a:path>
              <a:path w="1107439" h="229235">
                <a:moveTo>
                  <a:pt x="546214" y="103035"/>
                </a:moveTo>
                <a:lnTo>
                  <a:pt x="543585" y="103555"/>
                </a:lnTo>
                <a:lnTo>
                  <a:pt x="542010" y="105663"/>
                </a:lnTo>
                <a:lnTo>
                  <a:pt x="542531" y="108292"/>
                </a:lnTo>
                <a:lnTo>
                  <a:pt x="544626" y="109867"/>
                </a:lnTo>
                <a:lnTo>
                  <a:pt x="564083" y="113550"/>
                </a:lnTo>
                <a:lnTo>
                  <a:pt x="566712" y="113029"/>
                </a:lnTo>
                <a:lnTo>
                  <a:pt x="567766" y="110921"/>
                </a:lnTo>
                <a:lnTo>
                  <a:pt x="567232" y="108292"/>
                </a:lnTo>
                <a:lnTo>
                  <a:pt x="565137" y="106718"/>
                </a:lnTo>
                <a:lnTo>
                  <a:pt x="546214" y="103035"/>
                </a:lnTo>
                <a:close/>
              </a:path>
              <a:path w="1107439" h="229235">
                <a:moveTo>
                  <a:pt x="591426" y="111975"/>
                </a:moveTo>
                <a:lnTo>
                  <a:pt x="588797" y="112496"/>
                </a:lnTo>
                <a:lnTo>
                  <a:pt x="587209" y="114604"/>
                </a:lnTo>
                <a:lnTo>
                  <a:pt x="587743" y="116700"/>
                </a:lnTo>
                <a:lnTo>
                  <a:pt x="589838" y="118287"/>
                </a:lnTo>
                <a:lnTo>
                  <a:pt x="609295" y="121958"/>
                </a:lnTo>
                <a:lnTo>
                  <a:pt x="611924" y="121437"/>
                </a:lnTo>
                <a:lnTo>
                  <a:pt x="612978" y="119329"/>
                </a:lnTo>
                <a:lnTo>
                  <a:pt x="612444" y="116700"/>
                </a:lnTo>
                <a:lnTo>
                  <a:pt x="610349" y="115658"/>
                </a:lnTo>
                <a:lnTo>
                  <a:pt x="591426" y="111975"/>
                </a:lnTo>
                <a:close/>
              </a:path>
              <a:path w="1107439" h="229235">
                <a:moveTo>
                  <a:pt x="636625" y="120383"/>
                </a:moveTo>
                <a:lnTo>
                  <a:pt x="633996" y="120916"/>
                </a:lnTo>
                <a:lnTo>
                  <a:pt x="632421" y="123012"/>
                </a:lnTo>
                <a:lnTo>
                  <a:pt x="632955" y="125641"/>
                </a:lnTo>
                <a:lnTo>
                  <a:pt x="635050" y="126695"/>
                </a:lnTo>
                <a:lnTo>
                  <a:pt x="654507" y="130378"/>
                </a:lnTo>
                <a:lnTo>
                  <a:pt x="657136" y="129844"/>
                </a:lnTo>
                <a:lnTo>
                  <a:pt x="658190" y="127749"/>
                </a:lnTo>
                <a:lnTo>
                  <a:pt x="657656" y="125641"/>
                </a:lnTo>
                <a:lnTo>
                  <a:pt x="655561" y="124066"/>
                </a:lnTo>
                <a:lnTo>
                  <a:pt x="636625" y="120383"/>
                </a:lnTo>
                <a:close/>
              </a:path>
              <a:path w="1107439" h="229235">
                <a:moveTo>
                  <a:pt x="681316" y="128790"/>
                </a:moveTo>
                <a:lnTo>
                  <a:pt x="679208" y="129324"/>
                </a:lnTo>
                <a:lnTo>
                  <a:pt x="677633" y="131419"/>
                </a:lnTo>
                <a:lnTo>
                  <a:pt x="678167" y="134048"/>
                </a:lnTo>
                <a:lnTo>
                  <a:pt x="680262" y="135635"/>
                </a:lnTo>
                <a:lnTo>
                  <a:pt x="699719" y="139306"/>
                </a:lnTo>
                <a:lnTo>
                  <a:pt x="702348" y="138785"/>
                </a:lnTo>
                <a:lnTo>
                  <a:pt x="703389" y="136677"/>
                </a:lnTo>
                <a:lnTo>
                  <a:pt x="702868" y="134048"/>
                </a:lnTo>
                <a:lnTo>
                  <a:pt x="700760" y="132473"/>
                </a:lnTo>
                <a:lnTo>
                  <a:pt x="681316" y="128790"/>
                </a:lnTo>
                <a:close/>
              </a:path>
              <a:path w="1107439" h="229235">
                <a:moveTo>
                  <a:pt x="726528" y="137731"/>
                </a:moveTo>
                <a:lnTo>
                  <a:pt x="724420" y="138264"/>
                </a:lnTo>
                <a:lnTo>
                  <a:pt x="722845" y="140360"/>
                </a:lnTo>
                <a:lnTo>
                  <a:pt x="723366" y="142468"/>
                </a:lnTo>
                <a:lnTo>
                  <a:pt x="725474" y="144043"/>
                </a:lnTo>
                <a:lnTo>
                  <a:pt x="744931" y="147726"/>
                </a:lnTo>
                <a:lnTo>
                  <a:pt x="747560" y="147192"/>
                </a:lnTo>
                <a:lnTo>
                  <a:pt x="748601" y="145097"/>
                </a:lnTo>
                <a:lnTo>
                  <a:pt x="748080" y="142468"/>
                </a:lnTo>
                <a:lnTo>
                  <a:pt x="745972" y="141414"/>
                </a:lnTo>
                <a:lnTo>
                  <a:pt x="726528" y="137731"/>
                </a:lnTo>
                <a:close/>
              </a:path>
              <a:path w="1107439" h="229235">
                <a:moveTo>
                  <a:pt x="771740" y="146138"/>
                </a:moveTo>
                <a:lnTo>
                  <a:pt x="769632" y="146672"/>
                </a:lnTo>
                <a:lnTo>
                  <a:pt x="768057" y="148767"/>
                </a:lnTo>
                <a:lnTo>
                  <a:pt x="768578" y="151396"/>
                </a:lnTo>
                <a:lnTo>
                  <a:pt x="770686" y="152450"/>
                </a:lnTo>
                <a:lnTo>
                  <a:pt x="790130" y="156133"/>
                </a:lnTo>
                <a:lnTo>
                  <a:pt x="792759" y="156133"/>
                </a:lnTo>
                <a:lnTo>
                  <a:pt x="793813" y="154025"/>
                </a:lnTo>
                <a:lnTo>
                  <a:pt x="793292" y="151396"/>
                </a:lnTo>
                <a:lnTo>
                  <a:pt x="791184" y="149821"/>
                </a:lnTo>
                <a:lnTo>
                  <a:pt x="771740" y="146138"/>
                </a:lnTo>
                <a:close/>
              </a:path>
              <a:path w="1107439" h="229235">
                <a:moveTo>
                  <a:pt x="816952" y="155079"/>
                </a:moveTo>
                <a:lnTo>
                  <a:pt x="814844" y="155613"/>
                </a:lnTo>
                <a:lnTo>
                  <a:pt x="813269" y="157708"/>
                </a:lnTo>
                <a:lnTo>
                  <a:pt x="813790" y="159816"/>
                </a:lnTo>
                <a:lnTo>
                  <a:pt x="815898" y="161391"/>
                </a:lnTo>
                <a:lnTo>
                  <a:pt x="835342" y="165074"/>
                </a:lnTo>
                <a:lnTo>
                  <a:pt x="837971" y="164541"/>
                </a:lnTo>
                <a:lnTo>
                  <a:pt x="839025" y="162445"/>
                </a:lnTo>
                <a:lnTo>
                  <a:pt x="838504" y="159816"/>
                </a:lnTo>
                <a:lnTo>
                  <a:pt x="836396" y="158762"/>
                </a:lnTo>
                <a:lnTo>
                  <a:pt x="816952" y="155079"/>
                </a:lnTo>
                <a:close/>
              </a:path>
              <a:path w="1107439" h="229235">
                <a:moveTo>
                  <a:pt x="862152" y="163487"/>
                </a:moveTo>
                <a:lnTo>
                  <a:pt x="860056" y="164020"/>
                </a:lnTo>
                <a:lnTo>
                  <a:pt x="858481" y="166115"/>
                </a:lnTo>
                <a:lnTo>
                  <a:pt x="859002" y="168744"/>
                </a:lnTo>
                <a:lnTo>
                  <a:pt x="861110" y="169798"/>
                </a:lnTo>
                <a:lnTo>
                  <a:pt x="880554" y="173481"/>
                </a:lnTo>
                <a:lnTo>
                  <a:pt x="882662" y="172948"/>
                </a:lnTo>
                <a:lnTo>
                  <a:pt x="884237" y="170853"/>
                </a:lnTo>
                <a:lnTo>
                  <a:pt x="883716" y="168744"/>
                </a:lnTo>
                <a:lnTo>
                  <a:pt x="881608" y="167170"/>
                </a:lnTo>
                <a:lnTo>
                  <a:pt x="862152" y="163487"/>
                </a:lnTo>
                <a:close/>
              </a:path>
              <a:path w="1107439" h="229235">
                <a:moveTo>
                  <a:pt x="907364" y="171907"/>
                </a:moveTo>
                <a:lnTo>
                  <a:pt x="905268" y="172427"/>
                </a:lnTo>
                <a:lnTo>
                  <a:pt x="903693" y="174536"/>
                </a:lnTo>
                <a:lnTo>
                  <a:pt x="904214" y="177164"/>
                </a:lnTo>
                <a:lnTo>
                  <a:pt x="906322" y="178739"/>
                </a:lnTo>
                <a:lnTo>
                  <a:pt x="925766" y="182422"/>
                </a:lnTo>
                <a:lnTo>
                  <a:pt x="927874" y="181889"/>
                </a:lnTo>
                <a:lnTo>
                  <a:pt x="929449" y="179793"/>
                </a:lnTo>
                <a:lnTo>
                  <a:pt x="928916" y="177164"/>
                </a:lnTo>
                <a:lnTo>
                  <a:pt x="926820" y="175590"/>
                </a:lnTo>
                <a:lnTo>
                  <a:pt x="907364" y="171907"/>
                </a:lnTo>
                <a:close/>
              </a:path>
              <a:path w="1107439" h="229235">
                <a:moveTo>
                  <a:pt x="952576" y="180835"/>
                </a:moveTo>
                <a:lnTo>
                  <a:pt x="950480" y="181368"/>
                </a:lnTo>
                <a:lnTo>
                  <a:pt x="948893" y="183464"/>
                </a:lnTo>
                <a:lnTo>
                  <a:pt x="949426" y="185572"/>
                </a:lnTo>
                <a:lnTo>
                  <a:pt x="951522" y="187147"/>
                </a:lnTo>
                <a:lnTo>
                  <a:pt x="970978" y="190830"/>
                </a:lnTo>
                <a:lnTo>
                  <a:pt x="973086" y="190309"/>
                </a:lnTo>
                <a:lnTo>
                  <a:pt x="974661" y="188201"/>
                </a:lnTo>
                <a:lnTo>
                  <a:pt x="974128" y="185572"/>
                </a:lnTo>
                <a:lnTo>
                  <a:pt x="972032" y="184518"/>
                </a:lnTo>
                <a:lnTo>
                  <a:pt x="952576" y="180835"/>
                </a:lnTo>
                <a:close/>
              </a:path>
              <a:path w="1107439" h="229235">
                <a:moveTo>
                  <a:pt x="997788" y="189255"/>
                </a:moveTo>
                <a:lnTo>
                  <a:pt x="995159" y="189776"/>
                </a:lnTo>
                <a:lnTo>
                  <a:pt x="994105" y="191884"/>
                </a:lnTo>
                <a:lnTo>
                  <a:pt x="994638" y="194513"/>
                </a:lnTo>
                <a:lnTo>
                  <a:pt x="996734" y="195554"/>
                </a:lnTo>
                <a:lnTo>
                  <a:pt x="1016190" y="199237"/>
                </a:lnTo>
                <a:lnTo>
                  <a:pt x="1018286" y="198716"/>
                </a:lnTo>
                <a:lnTo>
                  <a:pt x="1019873" y="196608"/>
                </a:lnTo>
                <a:lnTo>
                  <a:pt x="1019340" y="194513"/>
                </a:lnTo>
                <a:lnTo>
                  <a:pt x="1017244" y="192925"/>
                </a:lnTo>
                <a:lnTo>
                  <a:pt x="997788" y="189255"/>
                </a:lnTo>
                <a:close/>
              </a:path>
              <a:path w="1107439" h="229235">
                <a:moveTo>
                  <a:pt x="1054680" y="206905"/>
                </a:moveTo>
                <a:lnTo>
                  <a:pt x="1050353" y="229209"/>
                </a:lnTo>
                <a:lnTo>
                  <a:pt x="1107135" y="213436"/>
                </a:lnTo>
                <a:lnTo>
                  <a:pt x="1100254" y="208178"/>
                </a:lnTo>
                <a:lnTo>
                  <a:pt x="1061402" y="208178"/>
                </a:lnTo>
                <a:lnTo>
                  <a:pt x="1054680" y="206905"/>
                </a:lnTo>
                <a:close/>
              </a:path>
              <a:path w="1107439" h="229235">
                <a:moveTo>
                  <a:pt x="1055995" y="200122"/>
                </a:moveTo>
                <a:lnTo>
                  <a:pt x="1054680" y="206905"/>
                </a:lnTo>
                <a:lnTo>
                  <a:pt x="1061402" y="208178"/>
                </a:lnTo>
                <a:lnTo>
                  <a:pt x="1063498" y="207657"/>
                </a:lnTo>
                <a:lnTo>
                  <a:pt x="1065085" y="205549"/>
                </a:lnTo>
                <a:lnTo>
                  <a:pt x="1064552" y="202920"/>
                </a:lnTo>
                <a:lnTo>
                  <a:pt x="1062456" y="201345"/>
                </a:lnTo>
                <a:lnTo>
                  <a:pt x="1055995" y="200122"/>
                </a:lnTo>
                <a:close/>
              </a:path>
              <a:path w="1107439" h="229235">
                <a:moveTo>
                  <a:pt x="1060348" y="177685"/>
                </a:moveTo>
                <a:lnTo>
                  <a:pt x="1055995" y="200122"/>
                </a:lnTo>
                <a:lnTo>
                  <a:pt x="1062456" y="201345"/>
                </a:lnTo>
                <a:lnTo>
                  <a:pt x="1064552" y="202920"/>
                </a:lnTo>
                <a:lnTo>
                  <a:pt x="1065085" y="205549"/>
                </a:lnTo>
                <a:lnTo>
                  <a:pt x="1063498" y="207657"/>
                </a:lnTo>
                <a:lnTo>
                  <a:pt x="1061402" y="208178"/>
                </a:lnTo>
                <a:lnTo>
                  <a:pt x="1100254" y="208178"/>
                </a:lnTo>
                <a:lnTo>
                  <a:pt x="1060348" y="177685"/>
                </a:lnTo>
                <a:close/>
              </a:path>
              <a:path w="1107439" h="229235">
                <a:moveTo>
                  <a:pt x="1043000" y="197662"/>
                </a:moveTo>
                <a:lnTo>
                  <a:pt x="1040371" y="198183"/>
                </a:lnTo>
                <a:lnTo>
                  <a:pt x="1039317" y="200291"/>
                </a:lnTo>
                <a:lnTo>
                  <a:pt x="1039850" y="202920"/>
                </a:lnTo>
                <a:lnTo>
                  <a:pt x="1041946" y="204495"/>
                </a:lnTo>
                <a:lnTo>
                  <a:pt x="1054680" y="206905"/>
                </a:lnTo>
                <a:lnTo>
                  <a:pt x="1055995" y="200122"/>
                </a:lnTo>
                <a:lnTo>
                  <a:pt x="1043000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600000">
            <a:off x="3413048" y="3304380"/>
            <a:ext cx="762328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650" spc="-22" baseline="2525" dirty="0">
                <a:latin typeface="Arial"/>
                <a:cs typeface="Arial"/>
              </a:rPr>
              <a:t>Invoke</a:t>
            </a:r>
            <a:r>
              <a:rPr sz="1650" spc="-97" baseline="25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PDU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00448" y="3543947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77"/>
                </a:lnTo>
                <a:lnTo>
                  <a:pt x="2152232" y="29438"/>
                </a:lnTo>
                <a:lnTo>
                  <a:pt x="2114905" y="29438"/>
                </a:lnTo>
                <a:lnTo>
                  <a:pt x="2117001" y="28384"/>
                </a:lnTo>
                <a:lnTo>
                  <a:pt x="2118055" y="26288"/>
                </a:lnTo>
                <a:lnTo>
                  <a:pt x="2117001" y="24180"/>
                </a:lnTo>
                <a:lnTo>
                  <a:pt x="2114905" y="23126"/>
                </a:lnTo>
                <a:lnTo>
                  <a:pt x="2152207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88"/>
                </a:lnTo>
                <a:lnTo>
                  <a:pt x="1041" y="28384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07" y="23126"/>
                </a:moveTo>
                <a:lnTo>
                  <a:pt x="2114905" y="23126"/>
                </a:lnTo>
                <a:lnTo>
                  <a:pt x="2117001" y="24180"/>
                </a:lnTo>
                <a:lnTo>
                  <a:pt x="2118055" y="26288"/>
                </a:lnTo>
                <a:lnTo>
                  <a:pt x="2117001" y="28384"/>
                </a:lnTo>
                <a:lnTo>
                  <a:pt x="2114905" y="29438"/>
                </a:lnTo>
                <a:lnTo>
                  <a:pt x="2152232" y="29438"/>
                </a:lnTo>
                <a:lnTo>
                  <a:pt x="2158530" y="26288"/>
                </a:lnTo>
                <a:lnTo>
                  <a:pt x="2152207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45097" y="2534510"/>
            <a:ext cx="53848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initiator  TR-SAP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89664" y="2534510"/>
            <a:ext cx="65595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responder  TR-SAP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99625" y="4019181"/>
            <a:ext cx="1107440" cy="229870"/>
          </a:xfrm>
          <a:custGeom>
            <a:avLst/>
            <a:gdLst/>
            <a:ahLst/>
            <a:cxnLst/>
            <a:rect l="l" t="t" r="r" b="b"/>
            <a:pathLst>
              <a:path w="1107439" h="229870">
                <a:moveTo>
                  <a:pt x="1103452" y="0"/>
                </a:moveTo>
                <a:lnTo>
                  <a:pt x="1083995" y="3682"/>
                </a:lnTo>
                <a:lnTo>
                  <a:pt x="1081887" y="5257"/>
                </a:lnTo>
                <a:lnTo>
                  <a:pt x="1081366" y="7886"/>
                </a:lnTo>
                <a:lnTo>
                  <a:pt x="1082941" y="9994"/>
                </a:lnTo>
                <a:lnTo>
                  <a:pt x="1085049" y="10515"/>
                </a:lnTo>
                <a:lnTo>
                  <a:pt x="1104493" y="6832"/>
                </a:lnTo>
                <a:lnTo>
                  <a:pt x="1106601" y="5257"/>
                </a:lnTo>
                <a:lnTo>
                  <a:pt x="1107122" y="2628"/>
                </a:lnTo>
                <a:lnTo>
                  <a:pt x="1105547" y="533"/>
                </a:lnTo>
                <a:lnTo>
                  <a:pt x="1103452" y="0"/>
                </a:lnTo>
                <a:close/>
              </a:path>
              <a:path w="1107439" h="229870">
                <a:moveTo>
                  <a:pt x="1058240" y="8940"/>
                </a:moveTo>
                <a:lnTo>
                  <a:pt x="1038783" y="12623"/>
                </a:lnTo>
                <a:lnTo>
                  <a:pt x="1036688" y="13677"/>
                </a:lnTo>
                <a:lnTo>
                  <a:pt x="1036154" y="16306"/>
                </a:lnTo>
                <a:lnTo>
                  <a:pt x="1037729" y="18402"/>
                </a:lnTo>
                <a:lnTo>
                  <a:pt x="1039837" y="18923"/>
                </a:lnTo>
                <a:lnTo>
                  <a:pt x="1059294" y="15252"/>
                </a:lnTo>
                <a:lnTo>
                  <a:pt x="1061389" y="13677"/>
                </a:lnTo>
                <a:lnTo>
                  <a:pt x="1061923" y="11569"/>
                </a:lnTo>
                <a:lnTo>
                  <a:pt x="1060869" y="9461"/>
                </a:lnTo>
                <a:lnTo>
                  <a:pt x="1058240" y="8940"/>
                </a:lnTo>
                <a:close/>
              </a:path>
              <a:path w="1107439" h="229870">
                <a:moveTo>
                  <a:pt x="1013028" y="17348"/>
                </a:moveTo>
                <a:lnTo>
                  <a:pt x="993571" y="21031"/>
                </a:lnTo>
                <a:lnTo>
                  <a:pt x="991476" y="22605"/>
                </a:lnTo>
                <a:lnTo>
                  <a:pt x="990942" y="24714"/>
                </a:lnTo>
                <a:lnTo>
                  <a:pt x="992530" y="26809"/>
                </a:lnTo>
                <a:lnTo>
                  <a:pt x="994625" y="27343"/>
                </a:lnTo>
                <a:lnTo>
                  <a:pt x="1014082" y="23660"/>
                </a:lnTo>
                <a:lnTo>
                  <a:pt x="1016177" y="22605"/>
                </a:lnTo>
                <a:lnTo>
                  <a:pt x="1016711" y="19977"/>
                </a:lnTo>
                <a:lnTo>
                  <a:pt x="1015657" y="17881"/>
                </a:lnTo>
                <a:lnTo>
                  <a:pt x="1013028" y="17348"/>
                </a:lnTo>
                <a:close/>
              </a:path>
              <a:path w="1107439" h="229870">
                <a:moveTo>
                  <a:pt x="967816" y="25768"/>
                </a:moveTo>
                <a:lnTo>
                  <a:pt x="948359" y="29438"/>
                </a:lnTo>
                <a:lnTo>
                  <a:pt x="946264" y="31026"/>
                </a:lnTo>
                <a:lnTo>
                  <a:pt x="945730" y="33642"/>
                </a:lnTo>
                <a:lnTo>
                  <a:pt x="947318" y="35750"/>
                </a:lnTo>
                <a:lnTo>
                  <a:pt x="949413" y="36271"/>
                </a:lnTo>
                <a:lnTo>
                  <a:pt x="968870" y="32600"/>
                </a:lnTo>
                <a:lnTo>
                  <a:pt x="970965" y="31026"/>
                </a:lnTo>
                <a:lnTo>
                  <a:pt x="971499" y="28397"/>
                </a:lnTo>
                <a:lnTo>
                  <a:pt x="970445" y="26289"/>
                </a:lnTo>
                <a:lnTo>
                  <a:pt x="967816" y="25768"/>
                </a:lnTo>
                <a:close/>
              </a:path>
              <a:path w="1107439" h="229870">
                <a:moveTo>
                  <a:pt x="922604" y="34696"/>
                </a:moveTo>
                <a:lnTo>
                  <a:pt x="903160" y="38379"/>
                </a:lnTo>
                <a:lnTo>
                  <a:pt x="901052" y="39433"/>
                </a:lnTo>
                <a:lnTo>
                  <a:pt x="900531" y="42062"/>
                </a:lnTo>
                <a:lnTo>
                  <a:pt x="902106" y="44157"/>
                </a:lnTo>
                <a:lnTo>
                  <a:pt x="904735" y="44691"/>
                </a:lnTo>
                <a:lnTo>
                  <a:pt x="923658" y="41008"/>
                </a:lnTo>
                <a:lnTo>
                  <a:pt x="925753" y="39433"/>
                </a:lnTo>
                <a:lnTo>
                  <a:pt x="926287" y="37325"/>
                </a:lnTo>
                <a:lnTo>
                  <a:pt x="925233" y="35229"/>
                </a:lnTo>
                <a:lnTo>
                  <a:pt x="922604" y="34696"/>
                </a:lnTo>
                <a:close/>
              </a:path>
              <a:path w="1107439" h="229870">
                <a:moveTo>
                  <a:pt x="877392" y="43116"/>
                </a:moveTo>
                <a:lnTo>
                  <a:pt x="857948" y="46786"/>
                </a:lnTo>
                <a:lnTo>
                  <a:pt x="855840" y="48374"/>
                </a:lnTo>
                <a:lnTo>
                  <a:pt x="855319" y="50469"/>
                </a:lnTo>
                <a:lnTo>
                  <a:pt x="856894" y="52577"/>
                </a:lnTo>
                <a:lnTo>
                  <a:pt x="859523" y="53098"/>
                </a:lnTo>
                <a:lnTo>
                  <a:pt x="878446" y="49415"/>
                </a:lnTo>
                <a:lnTo>
                  <a:pt x="880554" y="48374"/>
                </a:lnTo>
                <a:lnTo>
                  <a:pt x="881075" y="45745"/>
                </a:lnTo>
                <a:lnTo>
                  <a:pt x="880021" y="43637"/>
                </a:lnTo>
                <a:lnTo>
                  <a:pt x="877392" y="43116"/>
                </a:lnTo>
                <a:close/>
              </a:path>
              <a:path w="1107439" h="229870">
                <a:moveTo>
                  <a:pt x="832180" y="52044"/>
                </a:moveTo>
                <a:lnTo>
                  <a:pt x="812736" y="55727"/>
                </a:lnTo>
                <a:lnTo>
                  <a:pt x="810628" y="56781"/>
                </a:lnTo>
                <a:lnTo>
                  <a:pt x="810107" y="59410"/>
                </a:lnTo>
                <a:lnTo>
                  <a:pt x="811682" y="61506"/>
                </a:lnTo>
                <a:lnTo>
                  <a:pt x="814311" y="62039"/>
                </a:lnTo>
                <a:lnTo>
                  <a:pt x="833234" y="58356"/>
                </a:lnTo>
                <a:lnTo>
                  <a:pt x="835342" y="56781"/>
                </a:lnTo>
                <a:lnTo>
                  <a:pt x="835863" y="54152"/>
                </a:lnTo>
                <a:lnTo>
                  <a:pt x="834809" y="52577"/>
                </a:lnTo>
                <a:lnTo>
                  <a:pt x="832180" y="52044"/>
                </a:lnTo>
                <a:close/>
              </a:path>
              <a:path w="1107439" h="229870">
                <a:moveTo>
                  <a:pt x="786968" y="60464"/>
                </a:moveTo>
                <a:lnTo>
                  <a:pt x="767524" y="64134"/>
                </a:lnTo>
                <a:lnTo>
                  <a:pt x="765416" y="65722"/>
                </a:lnTo>
                <a:lnTo>
                  <a:pt x="764895" y="67818"/>
                </a:lnTo>
                <a:lnTo>
                  <a:pt x="766470" y="69926"/>
                </a:lnTo>
                <a:lnTo>
                  <a:pt x="769099" y="70446"/>
                </a:lnTo>
                <a:lnTo>
                  <a:pt x="788022" y="66763"/>
                </a:lnTo>
                <a:lnTo>
                  <a:pt x="790130" y="65722"/>
                </a:lnTo>
                <a:lnTo>
                  <a:pt x="790651" y="63093"/>
                </a:lnTo>
                <a:lnTo>
                  <a:pt x="789597" y="60985"/>
                </a:lnTo>
                <a:lnTo>
                  <a:pt x="786968" y="60464"/>
                </a:lnTo>
                <a:close/>
              </a:path>
              <a:path w="1107439" h="229870">
                <a:moveTo>
                  <a:pt x="741768" y="68872"/>
                </a:moveTo>
                <a:lnTo>
                  <a:pt x="722312" y="72555"/>
                </a:lnTo>
                <a:lnTo>
                  <a:pt x="720204" y="74129"/>
                </a:lnTo>
                <a:lnTo>
                  <a:pt x="719683" y="76758"/>
                </a:lnTo>
                <a:lnTo>
                  <a:pt x="721258" y="78854"/>
                </a:lnTo>
                <a:lnTo>
                  <a:pt x="723887" y="79387"/>
                </a:lnTo>
                <a:lnTo>
                  <a:pt x="743343" y="75704"/>
                </a:lnTo>
                <a:lnTo>
                  <a:pt x="745439" y="74129"/>
                </a:lnTo>
                <a:lnTo>
                  <a:pt x="745439" y="71500"/>
                </a:lnTo>
                <a:lnTo>
                  <a:pt x="744397" y="69392"/>
                </a:lnTo>
                <a:lnTo>
                  <a:pt x="741768" y="68872"/>
                </a:lnTo>
                <a:close/>
              </a:path>
              <a:path w="1107439" h="229870">
                <a:moveTo>
                  <a:pt x="696556" y="77812"/>
                </a:moveTo>
                <a:lnTo>
                  <a:pt x="677100" y="81483"/>
                </a:lnTo>
                <a:lnTo>
                  <a:pt x="675005" y="82537"/>
                </a:lnTo>
                <a:lnTo>
                  <a:pt x="674471" y="85166"/>
                </a:lnTo>
                <a:lnTo>
                  <a:pt x="676046" y="87274"/>
                </a:lnTo>
                <a:lnTo>
                  <a:pt x="678675" y="87795"/>
                </a:lnTo>
                <a:lnTo>
                  <a:pt x="698131" y="84112"/>
                </a:lnTo>
                <a:lnTo>
                  <a:pt x="700227" y="82537"/>
                </a:lnTo>
                <a:lnTo>
                  <a:pt x="700760" y="80441"/>
                </a:lnTo>
                <a:lnTo>
                  <a:pt x="699185" y="78333"/>
                </a:lnTo>
                <a:lnTo>
                  <a:pt x="696556" y="77812"/>
                </a:lnTo>
                <a:close/>
              </a:path>
              <a:path w="1107439" h="229870">
                <a:moveTo>
                  <a:pt x="651344" y="86220"/>
                </a:moveTo>
                <a:lnTo>
                  <a:pt x="631888" y="89903"/>
                </a:lnTo>
                <a:lnTo>
                  <a:pt x="629793" y="91478"/>
                </a:lnTo>
                <a:lnTo>
                  <a:pt x="629259" y="93573"/>
                </a:lnTo>
                <a:lnTo>
                  <a:pt x="630834" y="95681"/>
                </a:lnTo>
                <a:lnTo>
                  <a:pt x="633463" y="96202"/>
                </a:lnTo>
                <a:lnTo>
                  <a:pt x="652919" y="92532"/>
                </a:lnTo>
                <a:lnTo>
                  <a:pt x="655027" y="91478"/>
                </a:lnTo>
                <a:lnTo>
                  <a:pt x="655548" y="88849"/>
                </a:lnTo>
                <a:lnTo>
                  <a:pt x="653973" y="86741"/>
                </a:lnTo>
                <a:lnTo>
                  <a:pt x="651344" y="86220"/>
                </a:lnTo>
                <a:close/>
              </a:path>
              <a:path w="1107439" h="229870">
                <a:moveTo>
                  <a:pt x="606132" y="94627"/>
                </a:moveTo>
                <a:lnTo>
                  <a:pt x="586676" y="98310"/>
                </a:lnTo>
                <a:lnTo>
                  <a:pt x="585101" y="99885"/>
                </a:lnTo>
                <a:lnTo>
                  <a:pt x="584581" y="102514"/>
                </a:lnTo>
                <a:lnTo>
                  <a:pt x="585635" y="104622"/>
                </a:lnTo>
                <a:lnTo>
                  <a:pt x="588264" y="105143"/>
                </a:lnTo>
                <a:lnTo>
                  <a:pt x="607707" y="101460"/>
                </a:lnTo>
                <a:lnTo>
                  <a:pt x="609815" y="99885"/>
                </a:lnTo>
                <a:lnTo>
                  <a:pt x="610336" y="97256"/>
                </a:lnTo>
                <a:lnTo>
                  <a:pt x="608761" y="95161"/>
                </a:lnTo>
                <a:lnTo>
                  <a:pt x="606132" y="94627"/>
                </a:lnTo>
                <a:close/>
              </a:path>
              <a:path w="1107439" h="229870">
                <a:moveTo>
                  <a:pt x="560920" y="103568"/>
                </a:moveTo>
                <a:lnTo>
                  <a:pt x="541997" y="107251"/>
                </a:lnTo>
                <a:lnTo>
                  <a:pt x="539889" y="108292"/>
                </a:lnTo>
                <a:lnTo>
                  <a:pt x="539369" y="110921"/>
                </a:lnTo>
                <a:lnTo>
                  <a:pt x="540423" y="113029"/>
                </a:lnTo>
                <a:lnTo>
                  <a:pt x="543052" y="113550"/>
                </a:lnTo>
                <a:lnTo>
                  <a:pt x="562495" y="109880"/>
                </a:lnTo>
                <a:lnTo>
                  <a:pt x="564603" y="108292"/>
                </a:lnTo>
                <a:lnTo>
                  <a:pt x="565124" y="106197"/>
                </a:lnTo>
                <a:lnTo>
                  <a:pt x="563549" y="104089"/>
                </a:lnTo>
                <a:lnTo>
                  <a:pt x="560920" y="103568"/>
                </a:lnTo>
                <a:close/>
              </a:path>
              <a:path w="1107439" h="229870">
                <a:moveTo>
                  <a:pt x="515708" y="111975"/>
                </a:moveTo>
                <a:lnTo>
                  <a:pt x="496785" y="115658"/>
                </a:lnTo>
                <a:lnTo>
                  <a:pt x="494677" y="117233"/>
                </a:lnTo>
                <a:lnTo>
                  <a:pt x="494156" y="119341"/>
                </a:lnTo>
                <a:lnTo>
                  <a:pt x="495211" y="121437"/>
                </a:lnTo>
                <a:lnTo>
                  <a:pt x="497840" y="121970"/>
                </a:lnTo>
                <a:lnTo>
                  <a:pt x="517283" y="118287"/>
                </a:lnTo>
                <a:lnTo>
                  <a:pt x="519391" y="117233"/>
                </a:lnTo>
                <a:lnTo>
                  <a:pt x="519912" y="114604"/>
                </a:lnTo>
                <a:lnTo>
                  <a:pt x="518337" y="112509"/>
                </a:lnTo>
                <a:lnTo>
                  <a:pt x="515708" y="111975"/>
                </a:lnTo>
                <a:close/>
              </a:path>
              <a:path w="1107439" h="229870">
                <a:moveTo>
                  <a:pt x="470496" y="120396"/>
                </a:moveTo>
                <a:lnTo>
                  <a:pt x="451573" y="124066"/>
                </a:lnTo>
                <a:lnTo>
                  <a:pt x="449478" y="125641"/>
                </a:lnTo>
                <a:lnTo>
                  <a:pt x="448944" y="128270"/>
                </a:lnTo>
                <a:lnTo>
                  <a:pt x="449999" y="130378"/>
                </a:lnTo>
                <a:lnTo>
                  <a:pt x="452628" y="130898"/>
                </a:lnTo>
                <a:lnTo>
                  <a:pt x="472071" y="127228"/>
                </a:lnTo>
                <a:lnTo>
                  <a:pt x="474179" y="125641"/>
                </a:lnTo>
                <a:lnTo>
                  <a:pt x="474700" y="123012"/>
                </a:lnTo>
                <a:lnTo>
                  <a:pt x="473125" y="120916"/>
                </a:lnTo>
                <a:lnTo>
                  <a:pt x="470496" y="120396"/>
                </a:lnTo>
                <a:close/>
              </a:path>
              <a:path w="1107439" h="229870">
                <a:moveTo>
                  <a:pt x="425284" y="129324"/>
                </a:moveTo>
                <a:lnTo>
                  <a:pt x="406361" y="133007"/>
                </a:lnTo>
                <a:lnTo>
                  <a:pt x="404266" y="134581"/>
                </a:lnTo>
                <a:lnTo>
                  <a:pt x="403732" y="136690"/>
                </a:lnTo>
                <a:lnTo>
                  <a:pt x="404787" y="138785"/>
                </a:lnTo>
                <a:lnTo>
                  <a:pt x="407416" y="139319"/>
                </a:lnTo>
                <a:lnTo>
                  <a:pt x="426872" y="135635"/>
                </a:lnTo>
                <a:lnTo>
                  <a:pt x="428967" y="134061"/>
                </a:lnTo>
                <a:lnTo>
                  <a:pt x="429501" y="131952"/>
                </a:lnTo>
                <a:lnTo>
                  <a:pt x="427913" y="129857"/>
                </a:lnTo>
                <a:lnTo>
                  <a:pt x="425284" y="129324"/>
                </a:lnTo>
                <a:close/>
              </a:path>
              <a:path w="1107439" h="229870">
                <a:moveTo>
                  <a:pt x="380606" y="137731"/>
                </a:moveTo>
                <a:lnTo>
                  <a:pt x="361149" y="141414"/>
                </a:lnTo>
                <a:lnTo>
                  <a:pt x="359054" y="142989"/>
                </a:lnTo>
                <a:lnTo>
                  <a:pt x="358520" y="145618"/>
                </a:lnTo>
                <a:lnTo>
                  <a:pt x="359575" y="147726"/>
                </a:lnTo>
                <a:lnTo>
                  <a:pt x="362204" y="148247"/>
                </a:lnTo>
                <a:lnTo>
                  <a:pt x="381660" y="144576"/>
                </a:lnTo>
                <a:lnTo>
                  <a:pt x="383755" y="142989"/>
                </a:lnTo>
                <a:lnTo>
                  <a:pt x="384289" y="140360"/>
                </a:lnTo>
                <a:lnTo>
                  <a:pt x="382714" y="138264"/>
                </a:lnTo>
                <a:lnTo>
                  <a:pt x="380606" y="137731"/>
                </a:lnTo>
                <a:close/>
              </a:path>
              <a:path w="1107439" h="229870">
                <a:moveTo>
                  <a:pt x="335394" y="146672"/>
                </a:moveTo>
                <a:lnTo>
                  <a:pt x="315937" y="150355"/>
                </a:lnTo>
                <a:lnTo>
                  <a:pt x="313842" y="151409"/>
                </a:lnTo>
                <a:lnTo>
                  <a:pt x="313308" y="154038"/>
                </a:lnTo>
                <a:lnTo>
                  <a:pt x="314363" y="156133"/>
                </a:lnTo>
                <a:lnTo>
                  <a:pt x="316992" y="156667"/>
                </a:lnTo>
                <a:lnTo>
                  <a:pt x="336448" y="152984"/>
                </a:lnTo>
                <a:lnTo>
                  <a:pt x="338543" y="151409"/>
                </a:lnTo>
                <a:lnTo>
                  <a:pt x="339077" y="149301"/>
                </a:lnTo>
                <a:lnTo>
                  <a:pt x="337502" y="147205"/>
                </a:lnTo>
                <a:lnTo>
                  <a:pt x="335394" y="146672"/>
                </a:lnTo>
                <a:close/>
              </a:path>
              <a:path w="1107439" h="229870">
                <a:moveTo>
                  <a:pt x="290182" y="155079"/>
                </a:moveTo>
                <a:lnTo>
                  <a:pt x="270738" y="158762"/>
                </a:lnTo>
                <a:lnTo>
                  <a:pt x="268630" y="160337"/>
                </a:lnTo>
                <a:lnTo>
                  <a:pt x="268109" y="162445"/>
                </a:lnTo>
                <a:lnTo>
                  <a:pt x="269151" y="164553"/>
                </a:lnTo>
                <a:lnTo>
                  <a:pt x="271780" y="165074"/>
                </a:lnTo>
                <a:lnTo>
                  <a:pt x="291236" y="161391"/>
                </a:lnTo>
                <a:lnTo>
                  <a:pt x="293344" y="160337"/>
                </a:lnTo>
                <a:lnTo>
                  <a:pt x="293865" y="157708"/>
                </a:lnTo>
                <a:lnTo>
                  <a:pt x="292290" y="155613"/>
                </a:lnTo>
                <a:lnTo>
                  <a:pt x="290182" y="155079"/>
                </a:lnTo>
                <a:close/>
              </a:path>
              <a:path w="1107439" h="229870">
                <a:moveTo>
                  <a:pt x="244970" y="163499"/>
                </a:moveTo>
                <a:lnTo>
                  <a:pt x="225526" y="167182"/>
                </a:lnTo>
                <a:lnTo>
                  <a:pt x="223418" y="168757"/>
                </a:lnTo>
                <a:lnTo>
                  <a:pt x="222897" y="171386"/>
                </a:lnTo>
                <a:lnTo>
                  <a:pt x="224472" y="173481"/>
                </a:lnTo>
                <a:lnTo>
                  <a:pt x="226580" y="174015"/>
                </a:lnTo>
                <a:lnTo>
                  <a:pt x="246024" y="170332"/>
                </a:lnTo>
                <a:lnTo>
                  <a:pt x="248132" y="168757"/>
                </a:lnTo>
                <a:lnTo>
                  <a:pt x="248653" y="166128"/>
                </a:lnTo>
                <a:lnTo>
                  <a:pt x="247078" y="164020"/>
                </a:lnTo>
                <a:lnTo>
                  <a:pt x="244970" y="163499"/>
                </a:lnTo>
                <a:close/>
              </a:path>
              <a:path w="1107439" h="229870">
                <a:moveTo>
                  <a:pt x="199758" y="172427"/>
                </a:moveTo>
                <a:lnTo>
                  <a:pt x="180314" y="176110"/>
                </a:lnTo>
                <a:lnTo>
                  <a:pt x="178206" y="177164"/>
                </a:lnTo>
                <a:lnTo>
                  <a:pt x="177685" y="179793"/>
                </a:lnTo>
                <a:lnTo>
                  <a:pt x="179260" y="181902"/>
                </a:lnTo>
                <a:lnTo>
                  <a:pt x="181368" y="182422"/>
                </a:lnTo>
                <a:lnTo>
                  <a:pt x="200812" y="178739"/>
                </a:lnTo>
                <a:lnTo>
                  <a:pt x="202920" y="177164"/>
                </a:lnTo>
                <a:lnTo>
                  <a:pt x="203441" y="175056"/>
                </a:lnTo>
                <a:lnTo>
                  <a:pt x="201866" y="172961"/>
                </a:lnTo>
                <a:lnTo>
                  <a:pt x="199758" y="172427"/>
                </a:lnTo>
                <a:close/>
              </a:path>
              <a:path w="1107439" h="229870">
                <a:moveTo>
                  <a:pt x="154558" y="180848"/>
                </a:moveTo>
                <a:lnTo>
                  <a:pt x="135102" y="184530"/>
                </a:lnTo>
                <a:lnTo>
                  <a:pt x="132994" y="186105"/>
                </a:lnTo>
                <a:lnTo>
                  <a:pt x="132473" y="188201"/>
                </a:lnTo>
                <a:lnTo>
                  <a:pt x="134048" y="190309"/>
                </a:lnTo>
                <a:lnTo>
                  <a:pt x="136156" y="190830"/>
                </a:lnTo>
                <a:lnTo>
                  <a:pt x="155600" y="187159"/>
                </a:lnTo>
                <a:lnTo>
                  <a:pt x="157708" y="186105"/>
                </a:lnTo>
                <a:lnTo>
                  <a:pt x="158229" y="183476"/>
                </a:lnTo>
                <a:lnTo>
                  <a:pt x="156654" y="181368"/>
                </a:lnTo>
                <a:lnTo>
                  <a:pt x="154558" y="180848"/>
                </a:lnTo>
                <a:close/>
              </a:path>
              <a:path w="1107439" h="229870">
                <a:moveTo>
                  <a:pt x="109346" y="189255"/>
                </a:moveTo>
                <a:lnTo>
                  <a:pt x="89890" y="192938"/>
                </a:lnTo>
                <a:lnTo>
                  <a:pt x="87795" y="194513"/>
                </a:lnTo>
                <a:lnTo>
                  <a:pt x="87261" y="197142"/>
                </a:lnTo>
                <a:lnTo>
                  <a:pt x="88836" y="199250"/>
                </a:lnTo>
                <a:lnTo>
                  <a:pt x="90944" y="199771"/>
                </a:lnTo>
                <a:lnTo>
                  <a:pt x="110388" y="196087"/>
                </a:lnTo>
                <a:lnTo>
                  <a:pt x="112496" y="194513"/>
                </a:lnTo>
                <a:lnTo>
                  <a:pt x="113017" y="191884"/>
                </a:lnTo>
                <a:lnTo>
                  <a:pt x="111442" y="189776"/>
                </a:lnTo>
                <a:lnTo>
                  <a:pt x="109346" y="189255"/>
                </a:lnTo>
                <a:close/>
              </a:path>
              <a:path w="1107439" h="229870">
                <a:moveTo>
                  <a:pt x="46786" y="178219"/>
                </a:moveTo>
                <a:lnTo>
                  <a:pt x="0" y="213436"/>
                </a:lnTo>
                <a:lnTo>
                  <a:pt x="56768" y="229730"/>
                </a:lnTo>
                <a:lnTo>
                  <a:pt x="52592" y="208178"/>
                </a:lnTo>
                <a:lnTo>
                  <a:pt x="45732" y="208178"/>
                </a:lnTo>
                <a:lnTo>
                  <a:pt x="43624" y="207657"/>
                </a:lnTo>
                <a:lnTo>
                  <a:pt x="42049" y="205549"/>
                </a:lnTo>
                <a:lnTo>
                  <a:pt x="42583" y="202920"/>
                </a:lnTo>
                <a:lnTo>
                  <a:pt x="44678" y="201879"/>
                </a:lnTo>
                <a:lnTo>
                  <a:pt x="51134" y="200657"/>
                </a:lnTo>
                <a:lnTo>
                  <a:pt x="46786" y="178219"/>
                </a:lnTo>
                <a:close/>
              </a:path>
              <a:path w="1107439" h="229870">
                <a:moveTo>
                  <a:pt x="51134" y="200657"/>
                </a:moveTo>
                <a:lnTo>
                  <a:pt x="44678" y="201879"/>
                </a:lnTo>
                <a:lnTo>
                  <a:pt x="42583" y="202920"/>
                </a:lnTo>
                <a:lnTo>
                  <a:pt x="42049" y="205549"/>
                </a:lnTo>
                <a:lnTo>
                  <a:pt x="43624" y="207657"/>
                </a:lnTo>
                <a:lnTo>
                  <a:pt x="45732" y="208178"/>
                </a:lnTo>
                <a:lnTo>
                  <a:pt x="52350" y="206929"/>
                </a:lnTo>
                <a:lnTo>
                  <a:pt x="51134" y="200657"/>
                </a:lnTo>
                <a:close/>
              </a:path>
              <a:path w="1107439" h="229870">
                <a:moveTo>
                  <a:pt x="52350" y="206929"/>
                </a:moveTo>
                <a:lnTo>
                  <a:pt x="45732" y="208178"/>
                </a:lnTo>
                <a:lnTo>
                  <a:pt x="52592" y="208178"/>
                </a:lnTo>
                <a:lnTo>
                  <a:pt x="52350" y="206929"/>
                </a:lnTo>
                <a:close/>
              </a:path>
              <a:path w="1107439" h="229870">
                <a:moveTo>
                  <a:pt x="64134" y="198196"/>
                </a:moveTo>
                <a:lnTo>
                  <a:pt x="51134" y="200657"/>
                </a:lnTo>
                <a:lnTo>
                  <a:pt x="52350" y="206929"/>
                </a:lnTo>
                <a:lnTo>
                  <a:pt x="65189" y="204508"/>
                </a:lnTo>
                <a:lnTo>
                  <a:pt x="67284" y="202920"/>
                </a:lnTo>
                <a:lnTo>
                  <a:pt x="67818" y="200825"/>
                </a:lnTo>
                <a:lnTo>
                  <a:pt x="66763" y="198716"/>
                </a:lnTo>
                <a:lnTo>
                  <a:pt x="64134" y="1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 rot="21000000">
            <a:off x="3594986" y="3935256"/>
            <a:ext cx="587244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100" spc="-10" dirty="0">
                <a:latin typeface="Arial"/>
                <a:cs typeface="Arial"/>
              </a:rPr>
              <a:t>Ack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</a:t>
            </a:r>
            <a:r>
              <a:rPr sz="1650" spc="-15" baseline="2525" dirty="0">
                <a:latin typeface="Arial"/>
                <a:cs typeface="Arial"/>
              </a:rPr>
              <a:t>DU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54512" y="3165358"/>
            <a:ext cx="2118995" cy="783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TR-Invoke.ind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(SA, SP, DA, DP, </a:t>
            </a:r>
            <a:r>
              <a:rPr sz="1100" dirty="0">
                <a:latin typeface="Arial"/>
                <a:cs typeface="Arial"/>
              </a:rPr>
              <a:t>A, </a:t>
            </a:r>
            <a:r>
              <a:rPr sz="1100" spc="-5" dirty="0">
                <a:latin typeface="Arial"/>
                <a:cs typeface="Arial"/>
              </a:rPr>
              <a:t>UD, C=1,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H‘)</a:t>
            </a:r>
            <a:endParaRPr sz="1100">
              <a:latin typeface="Arial"/>
              <a:cs typeface="Arial"/>
            </a:endParaRPr>
          </a:p>
          <a:p>
            <a:pPr marL="12700" marR="1218565">
              <a:lnSpc>
                <a:spcPct val="100000"/>
              </a:lnSpc>
              <a:spcBef>
                <a:spcPts val="665"/>
              </a:spcBef>
            </a:pPr>
            <a:r>
              <a:rPr sz="1100" spc="-5" dirty="0">
                <a:latin typeface="Arial"/>
                <a:cs typeface="Arial"/>
              </a:rPr>
              <a:t>TR-Invoke.res  (H‘)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03598" y="3964508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38"/>
                </a:lnTo>
                <a:lnTo>
                  <a:pt x="43637" y="29438"/>
                </a:lnTo>
                <a:lnTo>
                  <a:pt x="41529" y="28397"/>
                </a:lnTo>
                <a:lnTo>
                  <a:pt x="40474" y="26288"/>
                </a:lnTo>
                <a:lnTo>
                  <a:pt x="41529" y="24180"/>
                </a:lnTo>
                <a:lnTo>
                  <a:pt x="43637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39"/>
                </a:moveTo>
                <a:lnTo>
                  <a:pt x="43637" y="23139"/>
                </a:lnTo>
                <a:lnTo>
                  <a:pt x="41529" y="24180"/>
                </a:lnTo>
                <a:lnTo>
                  <a:pt x="40474" y="26288"/>
                </a:lnTo>
                <a:lnTo>
                  <a:pt x="41529" y="28397"/>
                </a:lnTo>
                <a:lnTo>
                  <a:pt x="43637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4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88" y="28397"/>
                </a:lnTo>
                <a:lnTo>
                  <a:pt x="2158542" y="26288"/>
                </a:lnTo>
                <a:lnTo>
                  <a:pt x="2157488" y="24180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95148" y="3848770"/>
            <a:ext cx="89852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TR-Invoke.cnf  </a:t>
            </a:r>
            <a:r>
              <a:rPr sz="1100" dirty="0">
                <a:latin typeface="Arial"/>
                <a:cs typeface="Arial"/>
              </a:rPr>
              <a:t>(H)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44244" y="4227360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97"/>
                </a:lnTo>
                <a:lnTo>
                  <a:pt x="40474" y="26288"/>
                </a:lnTo>
                <a:lnTo>
                  <a:pt x="41528" y="24180"/>
                </a:lnTo>
                <a:lnTo>
                  <a:pt x="43624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39"/>
                </a:moveTo>
                <a:lnTo>
                  <a:pt x="43624" y="23139"/>
                </a:lnTo>
                <a:lnTo>
                  <a:pt x="41528" y="24180"/>
                </a:lnTo>
                <a:lnTo>
                  <a:pt x="40474" y="26288"/>
                </a:lnTo>
                <a:lnTo>
                  <a:pt x="41528" y="28397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4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97"/>
                </a:lnTo>
                <a:lnTo>
                  <a:pt x="2158530" y="26288"/>
                </a:lnTo>
                <a:lnTo>
                  <a:pt x="2157476" y="24180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95148" y="1903676"/>
            <a:ext cx="89852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TR-Invoke.cnf  </a:t>
            </a:r>
            <a:r>
              <a:rPr sz="1100" dirty="0">
                <a:latin typeface="Arial"/>
                <a:cs typeface="Arial"/>
              </a:rPr>
              <a:t>(H)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44244" y="2282266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52565" y="0"/>
                </a:moveTo>
                <a:lnTo>
                  <a:pt x="0" y="26276"/>
                </a:lnTo>
                <a:lnTo>
                  <a:pt x="52565" y="52565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84"/>
                </a:lnTo>
                <a:lnTo>
                  <a:pt x="40474" y="26276"/>
                </a:lnTo>
                <a:lnTo>
                  <a:pt x="41528" y="24180"/>
                </a:lnTo>
                <a:lnTo>
                  <a:pt x="43624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5">
                <a:moveTo>
                  <a:pt x="52565" y="23126"/>
                </a:moveTo>
                <a:lnTo>
                  <a:pt x="43624" y="23126"/>
                </a:lnTo>
                <a:lnTo>
                  <a:pt x="41528" y="24180"/>
                </a:lnTo>
                <a:lnTo>
                  <a:pt x="40474" y="26276"/>
                </a:lnTo>
                <a:lnTo>
                  <a:pt x="41528" y="28384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5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84"/>
                </a:lnTo>
                <a:lnTo>
                  <a:pt x="2158530" y="26276"/>
                </a:lnTo>
                <a:lnTo>
                  <a:pt x="2157476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573" y="6603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21663" y="6124231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3958" y="9856723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3676" y="5651093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94145" y="9548659"/>
            <a:ext cx="764374" cy="772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568284" y="5742487"/>
            <a:ext cx="46424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WTP Class 2 transaction, no user ack, no hold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68192" y="6751916"/>
            <a:ext cx="52705" cy="2684780"/>
          </a:xfrm>
          <a:custGeom>
            <a:avLst/>
            <a:gdLst/>
            <a:ahLst/>
            <a:cxnLst/>
            <a:rect l="l" t="t" r="r" b="b"/>
            <a:pathLst>
              <a:path w="52705" h="2684779">
                <a:moveTo>
                  <a:pt x="23139" y="2631668"/>
                </a:moveTo>
                <a:lnTo>
                  <a:pt x="0" y="2631668"/>
                </a:lnTo>
                <a:lnTo>
                  <a:pt x="26288" y="2684246"/>
                </a:lnTo>
                <a:lnTo>
                  <a:pt x="46532" y="2643759"/>
                </a:lnTo>
                <a:lnTo>
                  <a:pt x="26288" y="2643759"/>
                </a:lnTo>
                <a:lnTo>
                  <a:pt x="24180" y="2642717"/>
                </a:lnTo>
                <a:lnTo>
                  <a:pt x="23139" y="2640609"/>
                </a:lnTo>
                <a:lnTo>
                  <a:pt x="23139" y="2631668"/>
                </a:lnTo>
                <a:close/>
              </a:path>
              <a:path w="52705" h="2684779">
                <a:moveTo>
                  <a:pt x="26288" y="0"/>
                </a:moveTo>
                <a:lnTo>
                  <a:pt x="24180" y="1054"/>
                </a:lnTo>
                <a:lnTo>
                  <a:pt x="23139" y="3162"/>
                </a:lnTo>
                <a:lnTo>
                  <a:pt x="23139" y="2640609"/>
                </a:lnTo>
                <a:lnTo>
                  <a:pt x="24180" y="2642717"/>
                </a:lnTo>
                <a:lnTo>
                  <a:pt x="26288" y="2643759"/>
                </a:lnTo>
                <a:lnTo>
                  <a:pt x="28397" y="2642717"/>
                </a:lnTo>
                <a:lnTo>
                  <a:pt x="29438" y="2640609"/>
                </a:lnTo>
                <a:lnTo>
                  <a:pt x="29438" y="3162"/>
                </a:lnTo>
                <a:lnTo>
                  <a:pt x="28397" y="1054"/>
                </a:lnTo>
                <a:lnTo>
                  <a:pt x="26288" y="0"/>
                </a:lnTo>
                <a:close/>
              </a:path>
              <a:path w="52705" h="2684779">
                <a:moveTo>
                  <a:pt x="52577" y="2631668"/>
                </a:moveTo>
                <a:lnTo>
                  <a:pt x="29438" y="2631668"/>
                </a:lnTo>
                <a:lnTo>
                  <a:pt x="29438" y="2640609"/>
                </a:lnTo>
                <a:lnTo>
                  <a:pt x="28397" y="2642717"/>
                </a:lnTo>
                <a:lnTo>
                  <a:pt x="26288" y="2643759"/>
                </a:lnTo>
                <a:lnTo>
                  <a:pt x="46532" y="2643759"/>
                </a:lnTo>
                <a:lnTo>
                  <a:pt x="52577" y="2631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72178" y="6751916"/>
            <a:ext cx="52705" cy="2684780"/>
          </a:xfrm>
          <a:custGeom>
            <a:avLst/>
            <a:gdLst/>
            <a:ahLst/>
            <a:cxnLst/>
            <a:rect l="l" t="t" r="r" b="b"/>
            <a:pathLst>
              <a:path w="52704" h="2684779">
                <a:moveTo>
                  <a:pt x="23126" y="2631668"/>
                </a:moveTo>
                <a:lnTo>
                  <a:pt x="0" y="2631668"/>
                </a:lnTo>
                <a:lnTo>
                  <a:pt x="26276" y="2684246"/>
                </a:lnTo>
                <a:lnTo>
                  <a:pt x="46520" y="2643759"/>
                </a:lnTo>
                <a:lnTo>
                  <a:pt x="26276" y="2643759"/>
                </a:lnTo>
                <a:lnTo>
                  <a:pt x="24180" y="2642717"/>
                </a:lnTo>
                <a:lnTo>
                  <a:pt x="23126" y="2640609"/>
                </a:lnTo>
                <a:lnTo>
                  <a:pt x="23126" y="2631668"/>
                </a:lnTo>
                <a:close/>
              </a:path>
              <a:path w="52704" h="2684779">
                <a:moveTo>
                  <a:pt x="26276" y="0"/>
                </a:moveTo>
                <a:lnTo>
                  <a:pt x="24180" y="1054"/>
                </a:lnTo>
                <a:lnTo>
                  <a:pt x="23126" y="3162"/>
                </a:lnTo>
                <a:lnTo>
                  <a:pt x="23126" y="2640609"/>
                </a:lnTo>
                <a:lnTo>
                  <a:pt x="24180" y="2642717"/>
                </a:lnTo>
                <a:lnTo>
                  <a:pt x="26276" y="2643759"/>
                </a:lnTo>
                <a:lnTo>
                  <a:pt x="28384" y="2642717"/>
                </a:lnTo>
                <a:lnTo>
                  <a:pt x="29438" y="2640609"/>
                </a:lnTo>
                <a:lnTo>
                  <a:pt x="29438" y="3162"/>
                </a:lnTo>
                <a:lnTo>
                  <a:pt x="28384" y="1054"/>
                </a:lnTo>
                <a:lnTo>
                  <a:pt x="26276" y="0"/>
                </a:lnTo>
                <a:close/>
              </a:path>
              <a:path w="52704" h="2684779">
                <a:moveTo>
                  <a:pt x="52565" y="2631668"/>
                </a:moveTo>
                <a:lnTo>
                  <a:pt x="29438" y="2631668"/>
                </a:lnTo>
                <a:lnTo>
                  <a:pt x="29438" y="2640609"/>
                </a:lnTo>
                <a:lnTo>
                  <a:pt x="28384" y="2642717"/>
                </a:lnTo>
                <a:lnTo>
                  <a:pt x="26276" y="2643759"/>
                </a:lnTo>
                <a:lnTo>
                  <a:pt x="46520" y="2643759"/>
                </a:lnTo>
                <a:lnTo>
                  <a:pt x="52565" y="2631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90008" y="6823339"/>
            <a:ext cx="208851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TR-Invoke.req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(SA, SP, DA, DP, </a:t>
            </a:r>
            <a:r>
              <a:rPr sz="1100" dirty="0">
                <a:latin typeface="Arial"/>
                <a:cs typeface="Arial"/>
              </a:rPr>
              <a:t>A, </a:t>
            </a:r>
            <a:r>
              <a:rPr sz="1100" spc="-5" dirty="0">
                <a:latin typeface="Arial"/>
                <a:cs typeface="Arial"/>
              </a:rPr>
              <a:t>UD, C=2,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88517" y="7201928"/>
            <a:ext cx="2106295" cy="52705"/>
          </a:xfrm>
          <a:custGeom>
            <a:avLst/>
            <a:gdLst/>
            <a:ahLst/>
            <a:cxnLst/>
            <a:rect l="l" t="t" r="r" b="b"/>
            <a:pathLst>
              <a:path w="2106295" h="52704">
                <a:moveTo>
                  <a:pt x="2053399" y="0"/>
                </a:moveTo>
                <a:lnTo>
                  <a:pt x="2053399" y="52565"/>
                </a:lnTo>
                <a:lnTo>
                  <a:pt x="2099641" y="29438"/>
                </a:lnTo>
                <a:lnTo>
                  <a:pt x="2062327" y="29438"/>
                </a:lnTo>
                <a:lnTo>
                  <a:pt x="2064435" y="28384"/>
                </a:lnTo>
                <a:lnTo>
                  <a:pt x="2065489" y="26276"/>
                </a:lnTo>
                <a:lnTo>
                  <a:pt x="2064435" y="24180"/>
                </a:lnTo>
                <a:lnTo>
                  <a:pt x="2062327" y="23126"/>
                </a:lnTo>
                <a:lnTo>
                  <a:pt x="2099664" y="23126"/>
                </a:lnTo>
                <a:lnTo>
                  <a:pt x="2053399" y="0"/>
                </a:lnTo>
                <a:close/>
              </a:path>
              <a:path w="2106295" h="52704">
                <a:moveTo>
                  <a:pt x="2053399" y="23126"/>
                </a:moveTo>
                <a:lnTo>
                  <a:pt x="3149" y="23126"/>
                </a:lnTo>
                <a:lnTo>
                  <a:pt x="1054" y="24180"/>
                </a:lnTo>
                <a:lnTo>
                  <a:pt x="0" y="26276"/>
                </a:lnTo>
                <a:lnTo>
                  <a:pt x="1054" y="28384"/>
                </a:lnTo>
                <a:lnTo>
                  <a:pt x="3149" y="29438"/>
                </a:lnTo>
                <a:lnTo>
                  <a:pt x="2053399" y="29438"/>
                </a:lnTo>
                <a:lnTo>
                  <a:pt x="2053399" y="23126"/>
                </a:lnTo>
                <a:close/>
              </a:path>
              <a:path w="2106295" h="52704">
                <a:moveTo>
                  <a:pt x="2099664" y="23126"/>
                </a:moveTo>
                <a:lnTo>
                  <a:pt x="2062327" y="23126"/>
                </a:lnTo>
                <a:lnTo>
                  <a:pt x="2064435" y="24180"/>
                </a:lnTo>
                <a:lnTo>
                  <a:pt x="2065489" y="26276"/>
                </a:lnTo>
                <a:lnTo>
                  <a:pt x="2064435" y="28384"/>
                </a:lnTo>
                <a:lnTo>
                  <a:pt x="2062327" y="29438"/>
                </a:lnTo>
                <a:lnTo>
                  <a:pt x="2099641" y="29438"/>
                </a:lnTo>
                <a:lnTo>
                  <a:pt x="2105964" y="26276"/>
                </a:lnTo>
                <a:lnTo>
                  <a:pt x="2099664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1332" y="7225055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4">
                <a:moveTo>
                  <a:pt x="3670" y="0"/>
                </a:moveTo>
                <a:lnTo>
                  <a:pt x="1041" y="520"/>
                </a:lnTo>
                <a:lnTo>
                  <a:pt x="0" y="2628"/>
                </a:lnTo>
                <a:lnTo>
                  <a:pt x="520" y="4724"/>
                </a:lnTo>
                <a:lnTo>
                  <a:pt x="2628" y="6311"/>
                </a:lnTo>
                <a:lnTo>
                  <a:pt x="22072" y="9982"/>
                </a:lnTo>
                <a:lnTo>
                  <a:pt x="24180" y="9461"/>
                </a:lnTo>
                <a:lnTo>
                  <a:pt x="25755" y="7353"/>
                </a:lnTo>
                <a:lnTo>
                  <a:pt x="25222" y="5257"/>
                </a:lnTo>
                <a:lnTo>
                  <a:pt x="23126" y="3682"/>
                </a:lnTo>
                <a:lnTo>
                  <a:pt x="3670" y="0"/>
                </a:lnTo>
                <a:close/>
              </a:path>
              <a:path w="1107439" h="229234">
                <a:moveTo>
                  <a:pt x="48882" y="8407"/>
                </a:moveTo>
                <a:lnTo>
                  <a:pt x="46253" y="8940"/>
                </a:lnTo>
                <a:lnTo>
                  <a:pt x="45199" y="11036"/>
                </a:lnTo>
                <a:lnTo>
                  <a:pt x="45732" y="13665"/>
                </a:lnTo>
                <a:lnTo>
                  <a:pt x="47828" y="15239"/>
                </a:lnTo>
                <a:lnTo>
                  <a:pt x="67284" y="18922"/>
                </a:lnTo>
                <a:lnTo>
                  <a:pt x="69392" y="18402"/>
                </a:lnTo>
                <a:lnTo>
                  <a:pt x="70967" y="16294"/>
                </a:lnTo>
                <a:lnTo>
                  <a:pt x="70434" y="13665"/>
                </a:lnTo>
                <a:lnTo>
                  <a:pt x="68338" y="12090"/>
                </a:lnTo>
                <a:lnTo>
                  <a:pt x="48882" y="8407"/>
                </a:lnTo>
                <a:close/>
              </a:path>
              <a:path w="1107439" h="229234">
                <a:moveTo>
                  <a:pt x="94094" y="17348"/>
                </a:moveTo>
                <a:lnTo>
                  <a:pt x="91465" y="17868"/>
                </a:lnTo>
                <a:lnTo>
                  <a:pt x="90411" y="19977"/>
                </a:lnTo>
                <a:lnTo>
                  <a:pt x="90944" y="22072"/>
                </a:lnTo>
                <a:lnTo>
                  <a:pt x="93040" y="23660"/>
                </a:lnTo>
                <a:lnTo>
                  <a:pt x="112496" y="27330"/>
                </a:lnTo>
                <a:lnTo>
                  <a:pt x="114592" y="26809"/>
                </a:lnTo>
                <a:lnTo>
                  <a:pt x="116179" y="24701"/>
                </a:lnTo>
                <a:lnTo>
                  <a:pt x="115646" y="22072"/>
                </a:lnTo>
                <a:lnTo>
                  <a:pt x="113550" y="21031"/>
                </a:lnTo>
                <a:lnTo>
                  <a:pt x="94094" y="17348"/>
                </a:lnTo>
                <a:close/>
              </a:path>
              <a:path w="1107439" h="229234">
                <a:moveTo>
                  <a:pt x="139306" y="25755"/>
                </a:moveTo>
                <a:lnTo>
                  <a:pt x="136677" y="26288"/>
                </a:lnTo>
                <a:lnTo>
                  <a:pt x="135623" y="28384"/>
                </a:lnTo>
                <a:lnTo>
                  <a:pt x="136156" y="31013"/>
                </a:lnTo>
                <a:lnTo>
                  <a:pt x="138252" y="32067"/>
                </a:lnTo>
                <a:lnTo>
                  <a:pt x="157708" y="35750"/>
                </a:lnTo>
                <a:lnTo>
                  <a:pt x="159804" y="35217"/>
                </a:lnTo>
                <a:lnTo>
                  <a:pt x="161391" y="33121"/>
                </a:lnTo>
                <a:lnTo>
                  <a:pt x="160858" y="31013"/>
                </a:lnTo>
                <a:lnTo>
                  <a:pt x="158762" y="29438"/>
                </a:lnTo>
                <a:lnTo>
                  <a:pt x="139306" y="25755"/>
                </a:lnTo>
                <a:close/>
              </a:path>
              <a:path w="1107439" h="229234">
                <a:moveTo>
                  <a:pt x="184518" y="34162"/>
                </a:moveTo>
                <a:lnTo>
                  <a:pt x="181889" y="34696"/>
                </a:lnTo>
                <a:lnTo>
                  <a:pt x="180835" y="36791"/>
                </a:lnTo>
                <a:lnTo>
                  <a:pt x="181356" y="39420"/>
                </a:lnTo>
                <a:lnTo>
                  <a:pt x="183464" y="41008"/>
                </a:lnTo>
                <a:lnTo>
                  <a:pt x="202387" y="44678"/>
                </a:lnTo>
                <a:lnTo>
                  <a:pt x="205016" y="44157"/>
                </a:lnTo>
                <a:lnTo>
                  <a:pt x="206590" y="42049"/>
                </a:lnTo>
                <a:lnTo>
                  <a:pt x="206070" y="39420"/>
                </a:lnTo>
                <a:lnTo>
                  <a:pt x="203961" y="37845"/>
                </a:lnTo>
                <a:lnTo>
                  <a:pt x="184518" y="34162"/>
                </a:lnTo>
                <a:close/>
              </a:path>
              <a:path w="1107439" h="229234">
                <a:moveTo>
                  <a:pt x="229730" y="43103"/>
                </a:moveTo>
                <a:lnTo>
                  <a:pt x="227101" y="43637"/>
                </a:lnTo>
                <a:lnTo>
                  <a:pt x="226047" y="45732"/>
                </a:lnTo>
                <a:lnTo>
                  <a:pt x="226568" y="47840"/>
                </a:lnTo>
                <a:lnTo>
                  <a:pt x="228676" y="49415"/>
                </a:lnTo>
                <a:lnTo>
                  <a:pt x="247599" y="53098"/>
                </a:lnTo>
                <a:lnTo>
                  <a:pt x="250228" y="52565"/>
                </a:lnTo>
                <a:lnTo>
                  <a:pt x="251802" y="50469"/>
                </a:lnTo>
                <a:lnTo>
                  <a:pt x="251282" y="47840"/>
                </a:lnTo>
                <a:lnTo>
                  <a:pt x="249173" y="46786"/>
                </a:lnTo>
                <a:lnTo>
                  <a:pt x="229730" y="43103"/>
                </a:lnTo>
                <a:close/>
              </a:path>
              <a:path w="1107439" h="229234">
                <a:moveTo>
                  <a:pt x="274942" y="51511"/>
                </a:moveTo>
                <a:lnTo>
                  <a:pt x="272313" y="52044"/>
                </a:lnTo>
                <a:lnTo>
                  <a:pt x="271259" y="54140"/>
                </a:lnTo>
                <a:lnTo>
                  <a:pt x="271780" y="56768"/>
                </a:lnTo>
                <a:lnTo>
                  <a:pt x="273888" y="57823"/>
                </a:lnTo>
                <a:lnTo>
                  <a:pt x="292811" y="61506"/>
                </a:lnTo>
                <a:lnTo>
                  <a:pt x="295440" y="60985"/>
                </a:lnTo>
                <a:lnTo>
                  <a:pt x="297014" y="58877"/>
                </a:lnTo>
                <a:lnTo>
                  <a:pt x="296494" y="56768"/>
                </a:lnTo>
                <a:lnTo>
                  <a:pt x="294385" y="55194"/>
                </a:lnTo>
                <a:lnTo>
                  <a:pt x="274942" y="51511"/>
                </a:lnTo>
                <a:close/>
              </a:path>
              <a:path w="1107439" h="229234">
                <a:moveTo>
                  <a:pt x="320141" y="59931"/>
                </a:moveTo>
                <a:lnTo>
                  <a:pt x="317525" y="60451"/>
                </a:lnTo>
                <a:lnTo>
                  <a:pt x="316471" y="62560"/>
                </a:lnTo>
                <a:lnTo>
                  <a:pt x="316992" y="65189"/>
                </a:lnTo>
                <a:lnTo>
                  <a:pt x="319100" y="66763"/>
                </a:lnTo>
                <a:lnTo>
                  <a:pt x="338023" y="70446"/>
                </a:lnTo>
                <a:lnTo>
                  <a:pt x="340652" y="69913"/>
                </a:lnTo>
                <a:lnTo>
                  <a:pt x="342226" y="67817"/>
                </a:lnTo>
                <a:lnTo>
                  <a:pt x="341706" y="65189"/>
                </a:lnTo>
                <a:lnTo>
                  <a:pt x="339597" y="63614"/>
                </a:lnTo>
                <a:lnTo>
                  <a:pt x="320141" y="59931"/>
                </a:lnTo>
                <a:close/>
              </a:path>
              <a:path w="1107439" h="229234">
                <a:moveTo>
                  <a:pt x="365353" y="68859"/>
                </a:moveTo>
                <a:lnTo>
                  <a:pt x="362724" y="69392"/>
                </a:lnTo>
                <a:lnTo>
                  <a:pt x="361149" y="71488"/>
                </a:lnTo>
                <a:lnTo>
                  <a:pt x="361683" y="73596"/>
                </a:lnTo>
                <a:lnTo>
                  <a:pt x="363778" y="75171"/>
                </a:lnTo>
                <a:lnTo>
                  <a:pt x="383235" y="78854"/>
                </a:lnTo>
                <a:lnTo>
                  <a:pt x="385864" y="78333"/>
                </a:lnTo>
                <a:lnTo>
                  <a:pt x="387438" y="76225"/>
                </a:lnTo>
                <a:lnTo>
                  <a:pt x="386918" y="73596"/>
                </a:lnTo>
                <a:lnTo>
                  <a:pt x="384809" y="72542"/>
                </a:lnTo>
                <a:lnTo>
                  <a:pt x="365353" y="68859"/>
                </a:lnTo>
                <a:close/>
              </a:path>
              <a:path w="1107439" h="229234">
                <a:moveTo>
                  <a:pt x="410565" y="77279"/>
                </a:moveTo>
                <a:lnTo>
                  <a:pt x="407936" y="77800"/>
                </a:lnTo>
                <a:lnTo>
                  <a:pt x="406361" y="79908"/>
                </a:lnTo>
                <a:lnTo>
                  <a:pt x="406895" y="82537"/>
                </a:lnTo>
                <a:lnTo>
                  <a:pt x="408990" y="83578"/>
                </a:lnTo>
                <a:lnTo>
                  <a:pt x="428447" y="87261"/>
                </a:lnTo>
                <a:lnTo>
                  <a:pt x="431076" y="87261"/>
                </a:lnTo>
                <a:lnTo>
                  <a:pt x="432650" y="85166"/>
                </a:lnTo>
                <a:lnTo>
                  <a:pt x="432117" y="82537"/>
                </a:lnTo>
                <a:lnTo>
                  <a:pt x="430021" y="80962"/>
                </a:lnTo>
                <a:lnTo>
                  <a:pt x="410565" y="77279"/>
                </a:lnTo>
                <a:close/>
              </a:path>
              <a:path w="1107439" h="229234">
                <a:moveTo>
                  <a:pt x="455777" y="86207"/>
                </a:moveTo>
                <a:lnTo>
                  <a:pt x="453148" y="86740"/>
                </a:lnTo>
                <a:lnTo>
                  <a:pt x="451573" y="88836"/>
                </a:lnTo>
                <a:lnTo>
                  <a:pt x="452094" y="90944"/>
                </a:lnTo>
                <a:lnTo>
                  <a:pt x="454202" y="92519"/>
                </a:lnTo>
                <a:lnTo>
                  <a:pt x="473659" y="96202"/>
                </a:lnTo>
                <a:lnTo>
                  <a:pt x="476275" y="95681"/>
                </a:lnTo>
                <a:lnTo>
                  <a:pt x="477862" y="93573"/>
                </a:lnTo>
                <a:lnTo>
                  <a:pt x="477329" y="90944"/>
                </a:lnTo>
                <a:lnTo>
                  <a:pt x="475233" y="89890"/>
                </a:lnTo>
                <a:lnTo>
                  <a:pt x="455777" y="86207"/>
                </a:lnTo>
                <a:close/>
              </a:path>
              <a:path w="1107439" h="229234">
                <a:moveTo>
                  <a:pt x="500989" y="94627"/>
                </a:moveTo>
                <a:lnTo>
                  <a:pt x="498360" y="95148"/>
                </a:lnTo>
                <a:lnTo>
                  <a:pt x="496785" y="97256"/>
                </a:lnTo>
                <a:lnTo>
                  <a:pt x="497306" y="99885"/>
                </a:lnTo>
                <a:lnTo>
                  <a:pt x="499414" y="100926"/>
                </a:lnTo>
                <a:lnTo>
                  <a:pt x="518858" y="104609"/>
                </a:lnTo>
                <a:lnTo>
                  <a:pt x="521487" y="104089"/>
                </a:lnTo>
                <a:lnTo>
                  <a:pt x="522541" y="101980"/>
                </a:lnTo>
                <a:lnTo>
                  <a:pt x="522020" y="99885"/>
                </a:lnTo>
                <a:lnTo>
                  <a:pt x="519912" y="98310"/>
                </a:lnTo>
                <a:lnTo>
                  <a:pt x="500989" y="94627"/>
                </a:lnTo>
                <a:close/>
              </a:path>
              <a:path w="1107439" h="229234">
                <a:moveTo>
                  <a:pt x="546201" y="103035"/>
                </a:moveTo>
                <a:lnTo>
                  <a:pt x="543572" y="103555"/>
                </a:lnTo>
                <a:lnTo>
                  <a:pt x="541997" y="105663"/>
                </a:lnTo>
                <a:lnTo>
                  <a:pt x="542518" y="108292"/>
                </a:lnTo>
                <a:lnTo>
                  <a:pt x="544626" y="109867"/>
                </a:lnTo>
                <a:lnTo>
                  <a:pt x="564070" y="113550"/>
                </a:lnTo>
                <a:lnTo>
                  <a:pt x="566699" y="113029"/>
                </a:lnTo>
                <a:lnTo>
                  <a:pt x="567753" y="110921"/>
                </a:lnTo>
                <a:lnTo>
                  <a:pt x="567232" y="108292"/>
                </a:lnTo>
                <a:lnTo>
                  <a:pt x="565124" y="106718"/>
                </a:lnTo>
                <a:lnTo>
                  <a:pt x="546201" y="103035"/>
                </a:lnTo>
                <a:close/>
              </a:path>
              <a:path w="1107439" h="229234">
                <a:moveTo>
                  <a:pt x="591413" y="111975"/>
                </a:moveTo>
                <a:lnTo>
                  <a:pt x="588784" y="112496"/>
                </a:lnTo>
                <a:lnTo>
                  <a:pt x="587209" y="114604"/>
                </a:lnTo>
                <a:lnTo>
                  <a:pt x="587730" y="116700"/>
                </a:lnTo>
                <a:lnTo>
                  <a:pt x="589838" y="118287"/>
                </a:lnTo>
                <a:lnTo>
                  <a:pt x="609282" y="121958"/>
                </a:lnTo>
                <a:lnTo>
                  <a:pt x="611911" y="121437"/>
                </a:lnTo>
                <a:lnTo>
                  <a:pt x="612965" y="119329"/>
                </a:lnTo>
                <a:lnTo>
                  <a:pt x="612444" y="116700"/>
                </a:lnTo>
                <a:lnTo>
                  <a:pt x="610336" y="115658"/>
                </a:lnTo>
                <a:lnTo>
                  <a:pt x="591413" y="111975"/>
                </a:lnTo>
                <a:close/>
              </a:path>
              <a:path w="1107439" h="229234">
                <a:moveTo>
                  <a:pt x="636625" y="120383"/>
                </a:moveTo>
                <a:lnTo>
                  <a:pt x="633996" y="120903"/>
                </a:lnTo>
                <a:lnTo>
                  <a:pt x="632409" y="123012"/>
                </a:lnTo>
                <a:lnTo>
                  <a:pt x="632942" y="125641"/>
                </a:lnTo>
                <a:lnTo>
                  <a:pt x="635038" y="126695"/>
                </a:lnTo>
                <a:lnTo>
                  <a:pt x="654494" y="130378"/>
                </a:lnTo>
                <a:lnTo>
                  <a:pt x="657123" y="129844"/>
                </a:lnTo>
                <a:lnTo>
                  <a:pt x="658177" y="127749"/>
                </a:lnTo>
                <a:lnTo>
                  <a:pt x="657644" y="125641"/>
                </a:lnTo>
                <a:lnTo>
                  <a:pt x="655548" y="124066"/>
                </a:lnTo>
                <a:lnTo>
                  <a:pt x="636625" y="120383"/>
                </a:lnTo>
                <a:close/>
              </a:path>
              <a:path w="1107439" h="229234">
                <a:moveTo>
                  <a:pt x="681304" y="128790"/>
                </a:moveTo>
                <a:lnTo>
                  <a:pt x="679208" y="129324"/>
                </a:lnTo>
                <a:lnTo>
                  <a:pt x="677621" y="131419"/>
                </a:lnTo>
                <a:lnTo>
                  <a:pt x="678154" y="134048"/>
                </a:lnTo>
                <a:lnTo>
                  <a:pt x="680250" y="135623"/>
                </a:lnTo>
                <a:lnTo>
                  <a:pt x="699706" y="139306"/>
                </a:lnTo>
                <a:lnTo>
                  <a:pt x="702335" y="138785"/>
                </a:lnTo>
                <a:lnTo>
                  <a:pt x="703389" y="136677"/>
                </a:lnTo>
                <a:lnTo>
                  <a:pt x="702856" y="134048"/>
                </a:lnTo>
                <a:lnTo>
                  <a:pt x="700760" y="132473"/>
                </a:lnTo>
                <a:lnTo>
                  <a:pt x="681304" y="128790"/>
                </a:lnTo>
                <a:close/>
              </a:path>
              <a:path w="1107439" h="229234">
                <a:moveTo>
                  <a:pt x="726516" y="137731"/>
                </a:moveTo>
                <a:lnTo>
                  <a:pt x="724407" y="138252"/>
                </a:lnTo>
                <a:lnTo>
                  <a:pt x="722833" y="140360"/>
                </a:lnTo>
                <a:lnTo>
                  <a:pt x="723366" y="142468"/>
                </a:lnTo>
                <a:lnTo>
                  <a:pt x="725462" y="144043"/>
                </a:lnTo>
                <a:lnTo>
                  <a:pt x="744918" y="147726"/>
                </a:lnTo>
                <a:lnTo>
                  <a:pt x="747547" y="147192"/>
                </a:lnTo>
                <a:lnTo>
                  <a:pt x="748601" y="145097"/>
                </a:lnTo>
                <a:lnTo>
                  <a:pt x="748068" y="142468"/>
                </a:lnTo>
                <a:lnTo>
                  <a:pt x="745972" y="141414"/>
                </a:lnTo>
                <a:lnTo>
                  <a:pt x="726516" y="137731"/>
                </a:lnTo>
                <a:close/>
              </a:path>
              <a:path w="1107439" h="229234">
                <a:moveTo>
                  <a:pt x="771728" y="146138"/>
                </a:moveTo>
                <a:lnTo>
                  <a:pt x="769619" y="146672"/>
                </a:lnTo>
                <a:lnTo>
                  <a:pt x="768045" y="148767"/>
                </a:lnTo>
                <a:lnTo>
                  <a:pt x="768578" y="151396"/>
                </a:lnTo>
                <a:lnTo>
                  <a:pt x="770674" y="152450"/>
                </a:lnTo>
                <a:lnTo>
                  <a:pt x="790130" y="156133"/>
                </a:lnTo>
                <a:lnTo>
                  <a:pt x="792759" y="156133"/>
                </a:lnTo>
                <a:lnTo>
                  <a:pt x="793800" y="154025"/>
                </a:lnTo>
                <a:lnTo>
                  <a:pt x="793280" y="151396"/>
                </a:lnTo>
                <a:lnTo>
                  <a:pt x="791171" y="149821"/>
                </a:lnTo>
                <a:lnTo>
                  <a:pt x="771728" y="146138"/>
                </a:lnTo>
                <a:close/>
              </a:path>
              <a:path w="1107439" h="229234">
                <a:moveTo>
                  <a:pt x="816940" y="155079"/>
                </a:moveTo>
                <a:lnTo>
                  <a:pt x="814832" y="155600"/>
                </a:lnTo>
                <a:lnTo>
                  <a:pt x="813257" y="157708"/>
                </a:lnTo>
                <a:lnTo>
                  <a:pt x="813777" y="159816"/>
                </a:lnTo>
                <a:lnTo>
                  <a:pt x="815886" y="161391"/>
                </a:lnTo>
                <a:lnTo>
                  <a:pt x="835342" y="165074"/>
                </a:lnTo>
                <a:lnTo>
                  <a:pt x="837971" y="164541"/>
                </a:lnTo>
                <a:lnTo>
                  <a:pt x="839012" y="162445"/>
                </a:lnTo>
                <a:lnTo>
                  <a:pt x="838492" y="159816"/>
                </a:lnTo>
                <a:lnTo>
                  <a:pt x="836383" y="158762"/>
                </a:lnTo>
                <a:lnTo>
                  <a:pt x="816940" y="155079"/>
                </a:lnTo>
                <a:close/>
              </a:path>
              <a:path w="1107439" h="229234">
                <a:moveTo>
                  <a:pt x="862152" y="163487"/>
                </a:moveTo>
                <a:lnTo>
                  <a:pt x="860044" y="164020"/>
                </a:lnTo>
                <a:lnTo>
                  <a:pt x="858469" y="166115"/>
                </a:lnTo>
                <a:lnTo>
                  <a:pt x="858989" y="168744"/>
                </a:lnTo>
                <a:lnTo>
                  <a:pt x="861098" y="169798"/>
                </a:lnTo>
                <a:lnTo>
                  <a:pt x="880541" y="173481"/>
                </a:lnTo>
                <a:lnTo>
                  <a:pt x="882649" y="172948"/>
                </a:lnTo>
                <a:lnTo>
                  <a:pt x="884224" y="170853"/>
                </a:lnTo>
                <a:lnTo>
                  <a:pt x="883704" y="168744"/>
                </a:lnTo>
                <a:lnTo>
                  <a:pt x="881595" y="167170"/>
                </a:lnTo>
                <a:lnTo>
                  <a:pt x="862152" y="163487"/>
                </a:lnTo>
                <a:close/>
              </a:path>
              <a:path w="1107439" h="229234">
                <a:moveTo>
                  <a:pt x="907364" y="171907"/>
                </a:moveTo>
                <a:lnTo>
                  <a:pt x="905256" y="172427"/>
                </a:lnTo>
                <a:lnTo>
                  <a:pt x="903681" y="174536"/>
                </a:lnTo>
                <a:lnTo>
                  <a:pt x="904201" y="177164"/>
                </a:lnTo>
                <a:lnTo>
                  <a:pt x="906310" y="178739"/>
                </a:lnTo>
                <a:lnTo>
                  <a:pt x="925753" y="182422"/>
                </a:lnTo>
                <a:lnTo>
                  <a:pt x="927861" y="181889"/>
                </a:lnTo>
                <a:lnTo>
                  <a:pt x="929436" y="179793"/>
                </a:lnTo>
                <a:lnTo>
                  <a:pt x="928916" y="177164"/>
                </a:lnTo>
                <a:lnTo>
                  <a:pt x="926807" y="175577"/>
                </a:lnTo>
                <a:lnTo>
                  <a:pt x="907364" y="171907"/>
                </a:lnTo>
                <a:close/>
              </a:path>
              <a:path w="1107439" h="229234">
                <a:moveTo>
                  <a:pt x="952563" y="180835"/>
                </a:moveTo>
                <a:lnTo>
                  <a:pt x="950468" y="181368"/>
                </a:lnTo>
                <a:lnTo>
                  <a:pt x="948893" y="183464"/>
                </a:lnTo>
                <a:lnTo>
                  <a:pt x="949413" y="185572"/>
                </a:lnTo>
                <a:lnTo>
                  <a:pt x="951522" y="187147"/>
                </a:lnTo>
                <a:lnTo>
                  <a:pt x="970965" y="190830"/>
                </a:lnTo>
                <a:lnTo>
                  <a:pt x="973073" y="190296"/>
                </a:lnTo>
                <a:lnTo>
                  <a:pt x="974648" y="188201"/>
                </a:lnTo>
                <a:lnTo>
                  <a:pt x="974128" y="185572"/>
                </a:lnTo>
                <a:lnTo>
                  <a:pt x="972019" y="184518"/>
                </a:lnTo>
                <a:lnTo>
                  <a:pt x="952563" y="180835"/>
                </a:lnTo>
                <a:close/>
              </a:path>
              <a:path w="1107439" h="229234">
                <a:moveTo>
                  <a:pt x="997775" y="189255"/>
                </a:moveTo>
                <a:lnTo>
                  <a:pt x="995146" y="189776"/>
                </a:lnTo>
                <a:lnTo>
                  <a:pt x="994105" y="191884"/>
                </a:lnTo>
                <a:lnTo>
                  <a:pt x="994625" y="194513"/>
                </a:lnTo>
                <a:lnTo>
                  <a:pt x="996734" y="195554"/>
                </a:lnTo>
                <a:lnTo>
                  <a:pt x="1016177" y="199237"/>
                </a:lnTo>
                <a:lnTo>
                  <a:pt x="1018285" y="198716"/>
                </a:lnTo>
                <a:lnTo>
                  <a:pt x="1019860" y="196608"/>
                </a:lnTo>
                <a:lnTo>
                  <a:pt x="1019327" y="194513"/>
                </a:lnTo>
                <a:lnTo>
                  <a:pt x="1017231" y="192925"/>
                </a:lnTo>
                <a:lnTo>
                  <a:pt x="997775" y="189255"/>
                </a:lnTo>
                <a:close/>
              </a:path>
              <a:path w="1107439" h="229234">
                <a:moveTo>
                  <a:pt x="1054674" y="206907"/>
                </a:moveTo>
                <a:lnTo>
                  <a:pt x="1050353" y="229209"/>
                </a:lnTo>
                <a:lnTo>
                  <a:pt x="1107122" y="213436"/>
                </a:lnTo>
                <a:lnTo>
                  <a:pt x="1100241" y="208178"/>
                </a:lnTo>
                <a:lnTo>
                  <a:pt x="1061389" y="208178"/>
                </a:lnTo>
                <a:lnTo>
                  <a:pt x="1054674" y="206907"/>
                </a:lnTo>
                <a:close/>
              </a:path>
              <a:path w="1107439" h="229234">
                <a:moveTo>
                  <a:pt x="1055988" y="200123"/>
                </a:moveTo>
                <a:lnTo>
                  <a:pt x="1054674" y="206907"/>
                </a:lnTo>
                <a:lnTo>
                  <a:pt x="1061389" y="208178"/>
                </a:lnTo>
                <a:lnTo>
                  <a:pt x="1063497" y="207644"/>
                </a:lnTo>
                <a:lnTo>
                  <a:pt x="1065072" y="205549"/>
                </a:lnTo>
                <a:lnTo>
                  <a:pt x="1064539" y="202920"/>
                </a:lnTo>
                <a:lnTo>
                  <a:pt x="1062443" y="201345"/>
                </a:lnTo>
                <a:lnTo>
                  <a:pt x="1055988" y="200123"/>
                </a:lnTo>
                <a:close/>
              </a:path>
              <a:path w="1107439" h="229234">
                <a:moveTo>
                  <a:pt x="1060335" y="177685"/>
                </a:moveTo>
                <a:lnTo>
                  <a:pt x="1055988" y="200123"/>
                </a:lnTo>
                <a:lnTo>
                  <a:pt x="1062443" y="201345"/>
                </a:lnTo>
                <a:lnTo>
                  <a:pt x="1064539" y="202920"/>
                </a:lnTo>
                <a:lnTo>
                  <a:pt x="1065072" y="205549"/>
                </a:lnTo>
                <a:lnTo>
                  <a:pt x="1063497" y="207644"/>
                </a:lnTo>
                <a:lnTo>
                  <a:pt x="1061389" y="208178"/>
                </a:lnTo>
                <a:lnTo>
                  <a:pt x="1100241" y="208178"/>
                </a:lnTo>
                <a:lnTo>
                  <a:pt x="1060335" y="177685"/>
                </a:lnTo>
                <a:close/>
              </a:path>
              <a:path w="1107439" h="229234">
                <a:moveTo>
                  <a:pt x="1042987" y="197662"/>
                </a:moveTo>
                <a:lnTo>
                  <a:pt x="1040358" y="198183"/>
                </a:lnTo>
                <a:lnTo>
                  <a:pt x="1039304" y="200291"/>
                </a:lnTo>
                <a:lnTo>
                  <a:pt x="1039837" y="202920"/>
                </a:lnTo>
                <a:lnTo>
                  <a:pt x="1041933" y="204495"/>
                </a:lnTo>
                <a:lnTo>
                  <a:pt x="1054674" y="206907"/>
                </a:lnTo>
                <a:lnTo>
                  <a:pt x="1055988" y="200123"/>
                </a:lnTo>
                <a:lnTo>
                  <a:pt x="1042987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 rot="600000">
            <a:off x="3307905" y="7172635"/>
            <a:ext cx="762328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650" spc="-22" baseline="2525" dirty="0">
                <a:latin typeface="Arial"/>
                <a:cs typeface="Arial"/>
              </a:rPr>
              <a:t>Invoke</a:t>
            </a:r>
            <a:r>
              <a:rPr sz="1650" spc="-97" baseline="25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PDU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95305" y="7412202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29" y="29438"/>
                </a:lnTo>
                <a:lnTo>
                  <a:pt x="2114905" y="29438"/>
                </a:lnTo>
                <a:lnTo>
                  <a:pt x="2117001" y="28384"/>
                </a:lnTo>
                <a:lnTo>
                  <a:pt x="2118055" y="26289"/>
                </a:lnTo>
                <a:lnTo>
                  <a:pt x="2117001" y="24180"/>
                </a:lnTo>
                <a:lnTo>
                  <a:pt x="2114905" y="23126"/>
                </a:lnTo>
                <a:lnTo>
                  <a:pt x="2152207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49" y="23126"/>
                </a:lnTo>
                <a:lnTo>
                  <a:pt x="1054" y="24180"/>
                </a:lnTo>
                <a:lnTo>
                  <a:pt x="0" y="26289"/>
                </a:lnTo>
                <a:lnTo>
                  <a:pt x="1054" y="28384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07" y="23126"/>
                </a:moveTo>
                <a:lnTo>
                  <a:pt x="2114905" y="23126"/>
                </a:lnTo>
                <a:lnTo>
                  <a:pt x="2117001" y="24180"/>
                </a:lnTo>
                <a:lnTo>
                  <a:pt x="2118055" y="26289"/>
                </a:lnTo>
                <a:lnTo>
                  <a:pt x="2117001" y="28384"/>
                </a:lnTo>
                <a:lnTo>
                  <a:pt x="2114905" y="29438"/>
                </a:lnTo>
                <a:lnTo>
                  <a:pt x="2152229" y="29438"/>
                </a:lnTo>
                <a:lnTo>
                  <a:pt x="2158530" y="26289"/>
                </a:lnTo>
                <a:lnTo>
                  <a:pt x="2152207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839967" y="6402766"/>
            <a:ext cx="53848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initiator  TR-SAP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84534" y="6402766"/>
            <a:ext cx="65595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responder  TR-SAP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094482" y="7887436"/>
            <a:ext cx="1107440" cy="229870"/>
          </a:xfrm>
          <a:custGeom>
            <a:avLst/>
            <a:gdLst/>
            <a:ahLst/>
            <a:cxnLst/>
            <a:rect l="l" t="t" r="r" b="b"/>
            <a:pathLst>
              <a:path w="1107439" h="229870">
                <a:moveTo>
                  <a:pt x="1103452" y="0"/>
                </a:moveTo>
                <a:lnTo>
                  <a:pt x="1083995" y="3683"/>
                </a:lnTo>
                <a:lnTo>
                  <a:pt x="1081900" y="5257"/>
                </a:lnTo>
                <a:lnTo>
                  <a:pt x="1081366" y="7886"/>
                </a:lnTo>
                <a:lnTo>
                  <a:pt x="1082941" y="9994"/>
                </a:lnTo>
                <a:lnTo>
                  <a:pt x="1085049" y="10515"/>
                </a:lnTo>
                <a:lnTo>
                  <a:pt x="1104506" y="6832"/>
                </a:lnTo>
                <a:lnTo>
                  <a:pt x="1106601" y="5257"/>
                </a:lnTo>
                <a:lnTo>
                  <a:pt x="1107135" y="2628"/>
                </a:lnTo>
                <a:lnTo>
                  <a:pt x="1105547" y="533"/>
                </a:lnTo>
                <a:lnTo>
                  <a:pt x="1103452" y="0"/>
                </a:lnTo>
                <a:close/>
              </a:path>
              <a:path w="1107439" h="229870">
                <a:moveTo>
                  <a:pt x="1058240" y="8940"/>
                </a:moveTo>
                <a:lnTo>
                  <a:pt x="1038783" y="12623"/>
                </a:lnTo>
                <a:lnTo>
                  <a:pt x="1036688" y="13665"/>
                </a:lnTo>
                <a:lnTo>
                  <a:pt x="1036154" y="16294"/>
                </a:lnTo>
                <a:lnTo>
                  <a:pt x="1037742" y="18402"/>
                </a:lnTo>
                <a:lnTo>
                  <a:pt x="1039837" y="18923"/>
                </a:lnTo>
                <a:lnTo>
                  <a:pt x="1059294" y="15252"/>
                </a:lnTo>
                <a:lnTo>
                  <a:pt x="1061389" y="13665"/>
                </a:lnTo>
                <a:lnTo>
                  <a:pt x="1061923" y="11569"/>
                </a:lnTo>
                <a:lnTo>
                  <a:pt x="1060869" y="9461"/>
                </a:lnTo>
                <a:lnTo>
                  <a:pt x="1058240" y="8940"/>
                </a:lnTo>
                <a:close/>
              </a:path>
              <a:path w="1107439" h="229870">
                <a:moveTo>
                  <a:pt x="1013028" y="17348"/>
                </a:moveTo>
                <a:lnTo>
                  <a:pt x="993584" y="21031"/>
                </a:lnTo>
                <a:lnTo>
                  <a:pt x="991476" y="22606"/>
                </a:lnTo>
                <a:lnTo>
                  <a:pt x="990955" y="24714"/>
                </a:lnTo>
                <a:lnTo>
                  <a:pt x="992530" y="26809"/>
                </a:lnTo>
                <a:lnTo>
                  <a:pt x="994625" y="27343"/>
                </a:lnTo>
                <a:lnTo>
                  <a:pt x="1014082" y="23660"/>
                </a:lnTo>
                <a:lnTo>
                  <a:pt x="1016177" y="22606"/>
                </a:lnTo>
                <a:lnTo>
                  <a:pt x="1016711" y="19977"/>
                </a:lnTo>
                <a:lnTo>
                  <a:pt x="1015657" y="17881"/>
                </a:lnTo>
                <a:lnTo>
                  <a:pt x="1013028" y="17348"/>
                </a:lnTo>
                <a:close/>
              </a:path>
              <a:path w="1107439" h="229870">
                <a:moveTo>
                  <a:pt x="967816" y="25768"/>
                </a:moveTo>
                <a:lnTo>
                  <a:pt x="948372" y="29438"/>
                </a:lnTo>
                <a:lnTo>
                  <a:pt x="946264" y="31013"/>
                </a:lnTo>
                <a:lnTo>
                  <a:pt x="945743" y="33642"/>
                </a:lnTo>
                <a:lnTo>
                  <a:pt x="947318" y="35750"/>
                </a:lnTo>
                <a:lnTo>
                  <a:pt x="949413" y="36271"/>
                </a:lnTo>
                <a:lnTo>
                  <a:pt x="968870" y="32600"/>
                </a:lnTo>
                <a:lnTo>
                  <a:pt x="970978" y="31013"/>
                </a:lnTo>
                <a:lnTo>
                  <a:pt x="971499" y="28397"/>
                </a:lnTo>
                <a:lnTo>
                  <a:pt x="970445" y="26288"/>
                </a:lnTo>
                <a:lnTo>
                  <a:pt x="967816" y="25768"/>
                </a:lnTo>
                <a:close/>
              </a:path>
              <a:path w="1107439" h="229870">
                <a:moveTo>
                  <a:pt x="922604" y="34696"/>
                </a:moveTo>
                <a:lnTo>
                  <a:pt x="903160" y="38379"/>
                </a:lnTo>
                <a:lnTo>
                  <a:pt x="901052" y="39433"/>
                </a:lnTo>
                <a:lnTo>
                  <a:pt x="900531" y="42062"/>
                </a:lnTo>
                <a:lnTo>
                  <a:pt x="902106" y="44157"/>
                </a:lnTo>
                <a:lnTo>
                  <a:pt x="904735" y="44691"/>
                </a:lnTo>
                <a:lnTo>
                  <a:pt x="923658" y="41008"/>
                </a:lnTo>
                <a:lnTo>
                  <a:pt x="925766" y="39433"/>
                </a:lnTo>
                <a:lnTo>
                  <a:pt x="926287" y="37325"/>
                </a:lnTo>
                <a:lnTo>
                  <a:pt x="925233" y="35229"/>
                </a:lnTo>
                <a:lnTo>
                  <a:pt x="922604" y="34696"/>
                </a:lnTo>
                <a:close/>
              </a:path>
              <a:path w="1107439" h="229870">
                <a:moveTo>
                  <a:pt x="877392" y="43116"/>
                </a:moveTo>
                <a:lnTo>
                  <a:pt x="857948" y="46786"/>
                </a:lnTo>
                <a:lnTo>
                  <a:pt x="855840" y="48361"/>
                </a:lnTo>
                <a:lnTo>
                  <a:pt x="855319" y="50469"/>
                </a:lnTo>
                <a:lnTo>
                  <a:pt x="856894" y="52578"/>
                </a:lnTo>
                <a:lnTo>
                  <a:pt x="859523" y="53098"/>
                </a:lnTo>
                <a:lnTo>
                  <a:pt x="878446" y="49415"/>
                </a:lnTo>
                <a:lnTo>
                  <a:pt x="880554" y="48361"/>
                </a:lnTo>
                <a:lnTo>
                  <a:pt x="881075" y="45745"/>
                </a:lnTo>
                <a:lnTo>
                  <a:pt x="880021" y="43637"/>
                </a:lnTo>
                <a:lnTo>
                  <a:pt x="877392" y="43116"/>
                </a:lnTo>
                <a:close/>
              </a:path>
              <a:path w="1107439" h="229870">
                <a:moveTo>
                  <a:pt x="832192" y="52044"/>
                </a:moveTo>
                <a:lnTo>
                  <a:pt x="812736" y="55727"/>
                </a:lnTo>
                <a:lnTo>
                  <a:pt x="810628" y="56781"/>
                </a:lnTo>
                <a:lnTo>
                  <a:pt x="810107" y="59410"/>
                </a:lnTo>
                <a:lnTo>
                  <a:pt x="811682" y="61506"/>
                </a:lnTo>
                <a:lnTo>
                  <a:pt x="814311" y="62039"/>
                </a:lnTo>
                <a:lnTo>
                  <a:pt x="833234" y="58356"/>
                </a:lnTo>
                <a:lnTo>
                  <a:pt x="835342" y="56781"/>
                </a:lnTo>
                <a:lnTo>
                  <a:pt x="835863" y="54152"/>
                </a:lnTo>
                <a:lnTo>
                  <a:pt x="834821" y="52578"/>
                </a:lnTo>
                <a:lnTo>
                  <a:pt x="832192" y="52044"/>
                </a:lnTo>
                <a:close/>
              </a:path>
              <a:path w="1107439" h="229870">
                <a:moveTo>
                  <a:pt x="786980" y="60464"/>
                </a:moveTo>
                <a:lnTo>
                  <a:pt x="767524" y="64135"/>
                </a:lnTo>
                <a:lnTo>
                  <a:pt x="765429" y="65709"/>
                </a:lnTo>
                <a:lnTo>
                  <a:pt x="764895" y="67818"/>
                </a:lnTo>
                <a:lnTo>
                  <a:pt x="766470" y="69926"/>
                </a:lnTo>
                <a:lnTo>
                  <a:pt x="769099" y="70446"/>
                </a:lnTo>
                <a:lnTo>
                  <a:pt x="788022" y="66763"/>
                </a:lnTo>
                <a:lnTo>
                  <a:pt x="790130" y="65709"/>
                </a:lnTo>
                <a:lnTo>
                  <a:pt x="790651" y="63093"/>
                </a:lnTo>
                <a:lnTo>
                  <a:pt x="789609" y="60985"/>
                </a:lnTo>
                <a:lnTo>
                  <a:pt x="786980" y="60464"/>
                </a:lnTo>
                <a:close/>
              </a:path>
              <a:path w="1107439" h="229870">
                <a:moveTo>
                  <a:pt x="741768" y="68872"/>
                </a:moveTo>
                <a:lnTo>
                  <a:pt x="722312" y="72555"/>
                </a:lnTo>
                <a:lnTo>
                  <a:pt x="720217" y="74129"/>
                </a:lnTo>
                <a:lnTo>
                  <a:pt x="719683" y="76758"/>
                </a:lnTo>
                <a:lnTo>
                  <a:pt x="721258" y="78854"/>
                </a:lnTo>
                <a:lnTo>
                  <a:pt x="723887" y="79387"/>
                </a:lnTo>
                <a:lnTo>
                  <a:pt x="743343" y="75704"/>
                </a:lnTo>
                <a:lnTo>
                  <a:pt x="745451" y="74129"/>
                </a:lnTo>
                <a:lnTo>
                  <a:pt x="745451" y="71500"/>
                </a:lnTo>
                <a:lnTo>
                  <a:pt x="744397" y="69392"/>
                </a:lnTo>
                <a:lnTo>
                  <a:pt x="741768" y="68872"/>
                </a:lnTo>
                <a:close/>
              </a:path>
              <a:path w="1107439" h="229870">
                <a:moveTo>
                  <a:pt x="696556" y="77812"/>
                </a:moveTo>
                <a:lnTo>
                  <a:pt x="677100" y="81483"/>
                </a:lnTo>
                <a:lnTo>
                  <a:pt x="675005" y="82537"/>
                </a:lnTo>
                <a:lnTo>
                  <a:pt x="674471" y="85166"/>
                </a:lnTo>
                <a:lnTo>
                  <a:pt x="676059" y="87274"/>
                </a:lnTo>
                <a:lnTo>
                  <a:pt x="678688" y="87795"/>
                </a:lnTo>
                <a:lnTo>
                  <a:pt x="698131" y="84112"/>
                </a:lnTo>
                <a:lnTo>
                  <a:pt x="700239" y="82537"/>
                </a:lnTo>
                <a:lnTo>
                  <a:pt x="700760" y="80429"/>
                </a:lnTo>
                <a:lnTo>
                  <a:pt x="699185" y="78333"/>
                </a:lnTo>
                <a:lnTo>
                  <a:pt x="696556" y="77812"/>
                </a:lnTo>
                <a:close/>
              </a:path>
              <a:path w="1107439" h="229870">
                <a:moveTo>
                  <a:pt x="651344" y="86220"/>
                </a:moveTo>
                <a:lnTo>
                  <a:pt x="631888" y="89903"/>
                </a:lnTo>
                <a:lnTo>
                  <a:pt x="629793" y="91478"/>
                </a:lnTo>
                <a:lnTo>
                  <a:pt x="629259" y="93573"/>
                </a:lnTo>
                <a:lnTo>
                  <a:pt x="630847" y="95681"/>
                </a:lnTo>
                <a:lnTo>
                  <a:pt x="633476" y="96202"/>
                </a:lnTo>
                <a:lnTo>
                  <a:pt x="652919" y="92532"/>
                </a:lnTo>
                <a:lnTo>
                  <a:pt x="655027" y="91478"/>
                </a:lnTo>
                <a:lnTo>
                  <a:pt x="655548" y="88849"/>
                </a:lnTo>
                <a:lnTo>
                  <a:pt x="653973" y="86741"/>
                </a:lnTo>
                <a:lnTo>
                  <a:pt x="651344" y="86220"/>
                </a:lnTo>
                <a:close/>
              </a:path>
              <a:path w="1107439" h="229870">
                <a:moveTo>
                  <a:pt x="606132" y="94627"/>
                </a:moveTo>
                <a:lnTo>
                  <a:pt x="586689" y="98310"/>
                </a:lnTo>
                <a:lnTo>
                  <a:pt x="585101" y="99885"/>
                </a:lnTo>
                <a:lnTo>
                  <a:pt x="584581" y="102514"/>
                </a:lnTo>
                <a:lnTo>
                  <a:pt x="585635" y="104622"/>
                </a:lnTo>
                <a:lnTo>
                  <a:pt x="588264" y="105143"/>
                </a:lnTo>
                <a:lnTo>
                  <a:pt x="607707" y="101460"/>
                </a:lnTo>
                <a:lnTo>
                  <a:pt x="609815" y="99885"/>
                </a:lnTo>
                <a:lnTo>
                  <a:pt x="610336" y="97256"/>
                </a:lnTo>
                <a:lnTo>
                  <a:pt x="608761" y="95161"/>
                </a:lnTo>
                <a:lnTo>
                  <a:pt x="606132" y="94627"/>
                </a:lnTo>
                <a:close/>
              </a:path>
              <a:path w="1107439" h="229870">
                <a:moveTo>
                  <a:pt x="560920" y="103568"/>
                </a:moveTo>
                <a:lnTo>
                  <a:pt x="541997" y="107251"/>
                </a:lnTo>
                <a:lnTo>
                  <a:pt x="539902" y="108292"/>
                </a:lnTo>
                <a:lnTo>
                  <a:pt x="539369" y="110921"/>
                </a:lnTo>
                <a:lnTo>
                  <a:pt x="540423" y="113030"/>
                </a:lnTo>
                <a:lnTo>
                  <a:pt x="543052" y="113550"/>
                </a:lnTo>
                <a:lnTo>
                  <a:pt x="562495" y="109880"/>
                </a:lnTo>
                <a:lnTo>
                  <a:pt x="564603" y="108292"/>
                </a:lnTo>
                <a:lnTo>
                  <a:pt x="565124" y="106197"/>
                </a:lnTo>
                <a:lnTo>
                  <a:pt x="563549" y="104089"/>
                </a:lnTo>
                <a:lnTo>
                  <a:pt x="560920" y="103568"/>
                </a:lnTo>
                <a:close/>
              </a:path>
              <a:path w="1107439" h="229870">
                <a:moveTo>
                  <a:pt x="515708" y="111975"/>
                </a:moveTo>
                <a:lnTo>
                  <a:pt x="496785" y="115658"/>
                </a:lnTo>
                <a:lnTo>
                  <a:pt x="494690" y="117233"/>
                </a:lnTo>
                <a:lnTo>
                  <a:pt x="494156" y="119341"/>
                </a:lnTo>
                <a:lnTo>
                  <a:pt x="495211" y="121437"/>
                </a:lnTo>
                <a:lnTo>
                  <a:pt x="497840" y="121970"/>
                </a:lnTo>
                <a:lnTo>
                  <a:pt x="517296" y="118287"/>
                </a:lnTo>
                <a:lnTo>
                  <a:pt x="519391" y="117233"/>
                </a:lnTo>
                <a:lnTo>
                  <a:pt x="519925" y="114604"/>
                </a:lnTo>
                <a:lnTo>
                  <a:pt x="518337" y="112509"/>
                </a:lnTo>
                <a:lnTo>
                  <a:pt x="515708" y="111975"/>
                </a:lnTo>
                <a:close/>
              </a:path>
              <a:path w="1107439" h="229870">
                <a:moveTo>
                  <a:pt x="470509" y="120383"/>
                </a:moveTo>
                <a:lnTo>
                  <a:pt x="451573" y="124066"/>
                </a:lnTo>
                <a:lnTo>
                  <a:pt x="449478" y="125641"/>
                </a:lnTo>
                <a:lnTo>
                  <a:pt x="448944" y="128269"/>
                </a:lnTo>
                <a:lnTo>
                  <a:pt x="449999" y="130378"/>
                </a:lnTo>
                <a:lnTo>
                  <a:pt x="452628" y="130898"/>
                </a:lnTo>
                <a:lnTo>
                  <a:pt x="472084" y="127228"/>
                </a:lnTo>
                <a:lnTo>
                  <a:pt x="474179" y="125641"/>
                </a:lnTo>
                <a:lnTo>
                  <a:pt x="474713" y="123012"/>
                </a:lnTo>
                <a:lnTo>
                  <a:pt x="473125" y="120916"/>
                </a:lnTo>
                <a:lnTo>
                  <a:pt x="470509" y="120383"/>
                </a:lnTo>
                <a:close/>
              </a:path>
              <a:path w="1107439" h="229870">
                <a:moveTo>
                  <a:pt x="425297" y="129324"/>
                </a:moveTo>
                <a:lnTo>
                  <a:pt x="406361" y="133007"/>
                </a:lnTo>
                <a:lnTo>
                  <a:pt x="404266" y="134581"/>
                </a:lnTo>
                <a:lnTo>
                  <a:pt x="403745" y="136690"/>
                </a:lnTo>
                <a:lnTo>
                  <a:pt x="404787" y="138785"/>
                </a:lnTo>
                <a:lnTo>
                  <a:pt x="407416" y="139319"/>
                </a:lnTo>
                <a:lnTo>
                  <a:pt x="426872" y="135636"/>
                </a:lnTo>
                <a:lnTo>
                  <a:pt x="428967" y="134061"/>
                </a:lnTo>
                <a:lnTo>
                  <a:pt x="429501" y="131953"/>
                </a:lnTo>
                <a:lnTo>
                  <a:pt x="427926" y="129857"/>
                </a:lnTo>
                <a:lnTo>
                  <a:pt x="425297" y="129324"/>
                </a:lnTo>
                <a:close/>
              </a:path>
              <a:path w="1107439" h="229870">
                <a:moveTo>
                  <a:pt x="380606" y="137731"/>
                </a:moveTo>
                <a:lnTo>
                  <a:pt x="361162" y="141414"/>
                </a:lnTo>
                <a:lnTo>
                  <a:pt x="359054" y="142989"/>
                </a:lnTo>
                <a:lnTo>
                  <a:pt x="358533" y="145618"/>
                </a:lnTo>
                <a:lnTo>
                  <a:pt x="359575" y="147726"/>
                </a:lnTo>
                <a:lnTo>
                  <a:pt x="362204" y="148247"/>
                </a:lnTo>
                <a:lnTo>
                  <a:pt x="381660" y="144576"/>
                </a:lnTo>
                <a:lnTo>
                  <a:pt x="383768" y="142989"/>
                </a:lnTo>
                <a:lnTo>
                  <a:pt x="384289" y="140360"/>
                </a:lnTo>
                <a:lnTo>
                  <a:pt x="382714" y="138264"/>
                </a:lnTo>
                <a:lnTo>
                  <a:pt x="380606" y="137731"/>
                </a:lnTo>
                <a:close/>
              </a:path>
              <a:path w="1107439" h="229870">
                <a:moveTo>
                  <a:pt x="335394" y="146672"/>
                </a:moveTo>
                <a:lnTo>
                  <a:pt x="315950" y="150355"/>
                </a:lnTo>
                <a:lnTo>
                  <a:pt x="313842" y="151409"/>
                </a:lnTo>
                <a:lnTo>
                  <a:pt x="313321" y="154038"/>
                </a:lnTo>
                <a:lnTo>
                  <a:pt x="314375" y="156133"/>
                </a:lnTo>
                <a:lnTo>
                  <a:pt x="316992" y="156667"/>
                </a:lnTo>
                <a:lnTo>
                  <a:pt x="336448" y="152984"/>
                </a:lnTo>
                <a:lnTo>
                  <a:pt x="338556" y="151409"/>
                </a:lnTo>
                <a:lnTo>
                  <a:pt x="339077" y="149301"/>
                </a:lnTo>
                <a:lnTo>
                  <a:pt x="337502" y="147205"/>
                </a:lnTo>
                <a:lnTo>
                  <a:pt x="335394" y="146672"/>
                </a:lnTo>
                <a:close/>
              </a:path>
              <a:path w="1107439" h="229870">
                <a:moveTo>
                  <a:pt x="290182" y="155079"/>
                </a:moveTo>
                <a:lnTo>
                  <a:pt x="270738" y="158762"/>
                </a:lnTo>
                <a:lnTo>
                  <a:pt x="268630" y="160337"/>
                </a:lnTo>
                <a:lnTo>
                  <a:pt x="268109" y="162445"/>
                </a:lnTo>
                <a:lnTo>
                  <a:pt x="269163" y="164553"/>
                </a:lnTo>
                <a:lnTo>
                  <a:pt x="271792" y="165074"/>
                </a:lnTo>
                <a:lnTo>
                  <a:pt x="291236" y="161391"/>
                </a:lnTo>
                <a:lnTo>
                  <a:pt x="293344" y="160337"/>
                </a:lnTo>
                <a:lnTo>
                  <a:pt x="293865" y="157708"/>
                </a:lnTo>
                <a:lnTo>
                  <a:pt x="292290" y="155613"/>
                </a:lnTo>
                <a:lnTo>
                  <a:pt x="290182" y="155079"/>
                </a:lnTo>
                <a:close/>
              </a:path>
              <a:path w="1107439" h="229870">
                <a:moveTo>
                  <a:pt x="244982" y="163499"/>
                </a:moveTo>
                <a:lnTo>
                  <a:pt x="225526" y="167170"/>
                </a:lnTo>
                <a:lnTo>
                  <a:pt x="223418" y="168757"/>
                </a:lnTo>
                <a:lnTo>
                  <a:pt x="222897" y="171386"/>
                </a:lnTo>
                <a:lnTo>
                  <a:pt x="224472" y="173481"/>
                </a:lnTo>
                <a:lnTo>
                  <a:pt x="226580" y="174015"/>
                </a:lnTo>
                <a:lnTo>
                  <a:pt x="246024" y="170332"/>
                </a:lnTo>
                <a:lnTo>
                  <a:pt x="248132" y="168757"/>
                </a:lnTo>
                <a:lnTo>
                  <a:pt x="248653" y="166128"/>
                </a:lnTo>
                <a:lnTo>
                  <a:pt x="247078" y="164020"/>
                </a:lnTo>
                <a:lnTo>
                  <a:pt x="244982" y="163499"/>
                </a:lnTo>
                <a:close/>
              </a:path>
              <a:path w="1107439" h="229870">
                <a:moveTo>
                  <a:pt x="199770" y="172427"/>
                </a:moveTo>
                <a:lnTo>
                  <a:pt x="180314" y="176110"/>
                </a:lnTo>
                <a:lnTo>
                  <a:pt x="178206" y="177165"/>
                </a:lnTo>
                <a:lnTo>
                  <a:pt x="177685" y="179793"/>
                </a:lnTo>
                <a:lnTo>
                  <a:pt x="179260" y="181902"/>
                </a:lnTo>
                <a:lnTo>
                  <a:pt x="181368" y="182422"/>
                </a:lnTo>
                <a:lnTo>
                  <a:pt x="200812" y="178739"/>
                </a:lnTo>
                <a:lnTo>
                  <a:pt x="202920" y="177165"/>
                </a:lnTo>
                <a:lnTo>
                  <a:pt x="203441" y="175056"/>
                </a:lnTo>
                <a:lnTo>
                  <a:pt x="201866" y="172961"/>
                </a:lnTo>
                <a:lnTo>
                  <a:pt x="199770" y="172427"/>
                </a:lnTo>
                <a:close/>
              </a:path>
              <a:path w="1107439" h="229870">
                <a:moveTo>
                  <a:pt x="154559" y="180848"/>
                </a:moveTo>
                <a:lnTo>
                  <a:pt x="135102" y="184531"/>
                </a:lnTo>
                <a:lnTo>
                  <a:pt x="133007" y="186105"/>
                </a:lnTo>
                <a:lnTo>
                  <a:pt x="132473" y="188201"/>
                </a:lnTo>
                <a:lnTo>
                  <a:pt x="134048" y="190309"/>
                </a:lnTo>
                <a:lnTo>
                  <a:pt x="136156" y="190830"/>
                </a:lnTo>
                <a:lnTo>
                  <a:pt x="155613" y="187147"/>
                </a:lnTo>
                <a:lnTo>
                  <a:pt x="157708" y="186105"/>
                </a:lnTo>
                <a:lnTo>
                  <a:pt x="158242" y="183476"/>
                </a:lnTo>
                <a:lnTo>
                  <a:pt x="156654" y="181368"/>
                </a:lnTo>
                <a:lnTo>
                  <a:pt x="154559" y="180848"/>
                </a:lnTo>
                <a:close/>
              </a:path>
              <a:path w="1107439" h="229870">
                <a:moveTo>
                  <a:pt x="109347" y="189255"/>
                </a:moveTo>
                <a:lnTo>
                  <a:pt x="89890" y="192938"/>
                </a:lnTo>
                <a:lnTo>
                  <a:pt x="87795" y="194513"/>
                </a:lnTo>
                <a:lnTo>
                  <a:pt x="87261" y="197142"/>
                </a:lnTo>
                <a:lnTo>
                  <a:pt x="88849" y="199250"/>
                </a:lnTo>
                <a:lnTo>
                  <a:pt x="90944" y="199771"/>
                </a:lnTo>
                <a:lnTo>
                  <a:pt x="110401" y="196087"/>
                </a:lnTo>
                <a:lnTo>
                  <a:pt x="112496" y="194513"/>
                </a:lnTo>
                <a:lnTo>
                  <a:pt x="113030" y="191884"/>
                </a:lnTo>
                <a:lnTo>
                  <a:pt x="111442" y="189776"/>
                </a:lnTo>
                <a:lnTo>
                  <a:pt x="109347" y="189255"/>
                </a:lnTo>
                <a:close/>
              </a:path>
              <a:path w="1107439" h="229870">
                <a:moveTo>
                  <a:pt x="46786" y="178219"/>
                </a:moveTo>
                <a:lnTo>
                  <a:pt x="0" y="213436"/>
                </a:lnTo>
                <a:lnTo>
                  <a:pt x="56768" y="229730"/>
                </a:lnTo>
                <a:lnTo>
                  <a:pt x="52592" y="208178"/>
                </a:lnTo>
                <a:lnTo>
                  <a:pt x="45732" y="208178"/>
                </a:lnTo>
                <a:lnTo>
                  <a:pt x="43637" y="207657"/>
                </a:lnTo>
                <a:lnTo>
                  <a:pt x="42049" y="205549"/>
                </a:lnTo>
                <a:lnTo>
                  <a:pt x="42583" y="202920"/>
                </a:lnTo>
                <a:lnTo>
                  <a:pt x="44678" y="201879"/>
                </a:lnTo>
                <a:lnTo>
                  <a:pt x="51134" y="200657"/>
                </a:lnTo>
                <a:lnTo>
                  <a:pt x="46786" y="178219"/>
                </a:lnTo>
                <a:close/>
              </a:path>
              <a:path w="1107439" h="229870">
                <a:moveTo>
                  <a:pt x="51134" y="200657"/>
                </a:moveTo>
                <a:lnTo>
                  <a:pt x="44678" y="201879"/>
                </a:lnTo>
                <a:lnTo>
                  <a:pt x="42583" y="202920"/>
                </a:lnTo>
                <a:lnTo>
                  <a:pt x="42049" y="205549"/>
                </a:lnTo>
                <a:lnTo>
                  <a:pt x="43637" y="207657"/>
                </a:lnTo>
                <a:lnTo>
                  <a:pt x="45732" y="208178"/>
                </a:lnTo>
                <a:lnTo>
                  <a:pt x="52349" y="206925"/>
                </a:lnTo>
                <a:lnTo>
                  <a:pt x="51134" y="200657"/>
                </a:lnTo>
                <a:close/>
              </a:path>
              <a:path w="1107439" h="229870">
                <a:moveTo>
                  <a:pt x="52349" y="206925"/>
                </a:moveTo>
                <a:lnTo>
                  <a:pt x="45732" y="208178"/>
                </a:lnTo>
                <a:lnTo>
                  <a:pt x="52592" y="208178"/>
                </a:lnTo>
                <a:lnTo>
                  <a:pt x="52349" y="206925"/>
                </a:lnTo>
                <a:close/>
              </a:path>
              <a:path w="1107439" h="229870">
                <a:moveTo>
                  <a:pt x="64135" y="198196"/>
                </a:moveTo>
                <a:lnTo>
                  <a:pt x="51134" y="200657"/>
                </a:lnTo>
                <a:lnTo>
                  <a:pt x="52349" y="206925"/>
                </a:lnTo>
                <a:lnTo>
                  <a:pt x="65189" y="204495"/>
                </a:lnTo>
                <a:lnTo>
                  <a:pt x="67284" y="202920"/>
                </a:lnTo>
                <a:lnTo>
                  <a:pt x="67818" y="200825"/>
                </a:lnTo>
                <a:lnTo>
                  <a:pt x="66763" y="198716"/>
                </a:lnTo>
                <a:lnTo>
                  <a:pt x="64135" y="1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 rot="21000000">
            <a:off x="3310000" y="7803250"/>
            <a:ext cx="746730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100" spc="-15" dirty="0">
                <a:latin typeface="Arial"/>
                <a:cs typeface="Arial"/>
              </a:rPr>
              <a:t>Resu</a:t>
            </a:r>
            <a:r>
              <a:rPr sz="1650" spc="-22" baseline="2525" dirty="0">
                <a:latin typeface="Arial"/>
                <a:cs typeface="Arial"/>
              </a:rPr>
              <a:t>lt</a:t>
            </a:r>
            <a:r>
              <a:rPr sz="1650" spc="-104" baseline="2525" dirty="0">
                <a:latin typeface="Arial"/>
                <a:cs typeface="Arial"/>
              </a:rPr>
              <a:t> </a:t>
            </a:r>
            <a:r>
              <a:rPr sz="1650" spc="-15" baseline="2525" dirty="0">
                <a:latin typeface="Arial"/>
                <a:cs typeface="Arial"/>
              </a:rPr>
              <a:t>PDU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49369" y="7033613"/>
            <a:ext cx="2118995" cy="783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TR-Invoke.ind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(SA, SP, DA, DP, </a:t>
            </a:r>
            <a:r>
              <a:rPr sz="1100" dirty="0">
                <a:latin typeface="Arial"/>
                <a:cs typeface="Arial"/>
              </a:rPr>
              <a:t>A, </a:t>
            </a:r>
            <a:r>
              <a:rPr sz="1100" spc="-5" dirty="0">
                <a:latin typeface="Arial"/>
                <a:cs typeface="Arial"/>
              </a:rPr>
              <a:t>UD, C=2,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H‘)</a:t>
            </a:r>
            <a:endParaRPr sz="1100">
              <a:latin typeface="Arial"/>
              <a:cs typeface="Arial"/>
            </a:endParaRPr>
          </a:p>
          <a:p>
            <a:pPr marL="12700" marR="1226820">
              <a:lnSpc>
                <a:spcPct val="100000"/>
              </a:lnSpc>
              <a:spcBef>
                <a:spcPts val="665"/>
              </a:spcBef>
            </a:pPr>
            <a:r>
              <a:rPr sz="1100" spc="-5" dirty="0">
                <a:latin typeface="Arial"/>
                <a:cs typeface="Arial"/>
              </a:rPr>
              <a:t>TR-Result.req  (UD*,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H‘)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98454" y="7832762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77" y="0"/>
                </a:moveTo>
                <a:lnTo>
                  <a:pt x="0" y="26289"/>
                </a:lnTo>
                <a:lnTo>
                  <a:pt x="52577" y="52578"/>
                </a:lnTo>
                <a:lnTo>
                  <a:pt x="52577" y="29438"/>
                </a:lnTo>
                <a:lnTo>
                  <a:pt x="43637" y="29438"/>
                </a:lnTo>
                <a:lnTo>
                  <a:pt x="41529" y="28397"/>
                </a:lnTo>
                <a:lnTo>
                  <a:pt x="40487" y="26289"/>
                </a:lnTo>
                <a:lnTo>
                  <a:pt x="41529" y="24180"/>
                </a:lnTo>
                <a:lnTo>
                  <a:pt x="43637" y="23139"/>
                </a:lnTo>
                <a:lnTo>
                  <a:pt x="52577" y="23139"/>
                </a:lnTo>
                <a:lnTo>
                  <a:pt x="52577" y="0"/>
                </a:lnTo>
                <a:close/>
              </a:path>
              <a:path w="2159000" h="52704">
                <a:moveTo>
                  <a:pt x="52577" y="23139"/>
                </a:moveTo>
                <a:lnTo>
                  <a:pt x="43637" y="23139"/>
                </a:lnTo>
                <a:lnTo>
                  <a:pt x="41529" y="24180"/>
                </a:lnTo>
                <a:lnTo>
                  <a:pt x="40487" y="26289"/>
                </a:lnTo>
                <a:lnTo>
                  <a:pt x="41529" y="28397"/>
                </a:lnTo>
                <a:lnTo>
                  <a:pt x="43637" y="29438"/>
                </a:lnTo>
                <a:lnTo>
                  <a:pt x="52577" y="29438"/>
                </a:lnTo>
                <a:lnTo>
                  <a:pt x="52577" y="23139"/>
                </a:lnTo>
                <a:close/>
              </a:path>
              <a:path w="2159000" h="52704">
                <a:moveTo>
                  <a:pt x="2155380" y="23139"/>
                </a:moveTo>
                <a:lnTo>
                  <a:pt x="52577" y="23139"/>
                </a:lnTo>
                <a:lnTo>
                  <a:pt x="52577" y="29438"/>
                </a:lnTo>
                <a:lnTo>
                  <a:pt x="2155380" y="29438"/>
                </a:lnTo>
                <a:lnTo>
                  <a:pt x="2157488" y="28397"/>
                </a:lnTo>
                <a:lnTo>
                  <a:pt x="2158542" y="26289"/>
                </a:lnTo>
                <a:lnTo>
                  <a:pt x="2157488" y="24180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39101" y="8516175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9" y="28397"/>
                </a:lnTo>
                <a:lnTo>
                  <a:pt x="40474" y="26288"/>
                </a:lnTo>
                <a:lnTo>
                  <a:pt x="41529" y="24193"/>
                </a:lnTo>
                <a:lnTo>
                  <a:pt x="43624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39"/>
                </a:moveTo>
                <a:lnTo>
                  <a:pt x="43624" y="23139"/>
                </a:lnTo>
                <a:lnTo>
                  <a:pt x="41529" y="24193"/>
                </a:lnTo>
                <a:lnTo>
                  <a:pt x="40474" y="26288"/>
                </a:lnTo>
                <a:lnTo>
                  <a:pt x="41529" y="28397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4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88" y="28397"/>
                </a:lnTo>
                <a:lnTo>
                  <a:pt x="2158530" y="26288"/>
                </a:lnTo>
                <a:lnTo>
                  <a:pt x="2157488" y="24193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90278" y="8976169"/>
            <a:ext cx="1107440" cy="229870"/>
          </a:xfrm>
          <a:custGeom>
            <a:avLst/>
            <a:gdLst/>
            <a:ahLst/>
            <a:cxnLst/>
            <a:rect l="l" t="t" r="r" b="b"/>
            <a:pathLst>
              <a:path w="1107439" h="229870">
                <a:moveTo>
                  <a:pt x="3682" y="0"/>
                </a:moveTo>
                <a:lnTo>
                  <a:pt x="1054" y="533"/>
                </a:lnTo>
                <a:lnTo>
                  <a:pt x="0" y="2628"/>
                </a:lnTo>
                <a:lnTo>
                  <a:pt x="520" y="5257"/>
                </a:lnTo>
                <a:lnTo>
                  <a:pt x="2628" y="6311"/>
                </a:lnTo>
                <a:lnTo>
                  <a:pt x="22072" y="9994"/>
                </a:lnTo>
                <a:lnTo>
                  <a:pt x="24180" y="9461"/>
                </a:lnTo>
                <a:lnTo>
                  <a:pt x="25755" y="7366"/>
                </a:lnTo>
                <a:lnTo>
                  <a:pt x="25234" y="5257"/>
                </a:lnTo>
                <a:lnTo>
                  <a:pt x="23126" y="3683"/>
                </a:lnTo>
                <a:lnTo>
                  <a:pt x="3682" y="0"/>
                </a:lnTo>
                <a:close/>
              </a:path>
              <a:path w="1107439" h="229870">
                <a:moveTo>
                  <a:pt x="48882" y="8407"/>
                </a:moveTo>
                <a:lnTo>
                  <a:pt x="46253" y="8940"/>
                </a:lnTo>
                <a:lnTo>
                  <a:pt x="45212" y="11036"/>
                </a:lnTo>
                <a:lnTo>
                  <a:pt x="45732" y="13665"/>
                </a:lnTo>
                <a:lnTo>
                  <a:pt x="47840" y="15252"/>
                </a:lnTo>
                <a:lnTo>
                  <a:pt x="67284" y="18923"/>
                </a:lnTo>
                <a:lnTo>
                  <a:pt x="69392" y="18402"/>
                </a:lnTo>
                <a:lnTo>
                  <a:pt x="70967" y="16294"/>
                </a:lnTo>
                <a:lnTo>
                  <a:pt x="70446" y="13665"/>
                </a:lnTo>
                <a:lnTo>
                  <a:pt x="68338" y="12090"/>
                </a:lnTo>
                <a:lnTo>
                  <a:pt x="48882" y="8407"/>
                </a:lnTo>
                <a:close/>
              </a:path>
              <a:path w="1107439" h="229870">
                <a:moveTo>
                  <a:pt x="94094" y="17348"/>
                </a:moveTo>
                <a:lnTo>
                  <a:pt x="91465" y="17881"/>
                </a:lnTo>
                <a:lnTo>
                  <a:pt x="90424" y="19977"/>
                </a:lnTo>
                <a:lnTo>
                  <a:pt x="90944" y="22085"/>
                </a:lnTo>
                <a:lnTo>
                  <a:pt x="93052" y="23660"/>
                </a:lnTo>
                <a:lnTo>
                  <a:pt x="111975" y="27343"/>
                </a:lnTo>
                <a:lnTo>
                  <a:pt x="114604" y="26809"/>
                </a:lnTo>
                <a:lnTo>
                  <a:pt x="116179" y="24714"/>
                </a:lnTo>
                <a:lnTo>
                  <a:pt x="115646" y="22606"/>
                </a:lnTo>
                <a:lnTo>
                  <a:pt x="113550" y="21031"/>
                </a:lnTo>
                <a:lnTo>
                  <a:pt x="94094" y="17348"/>
                </a:lnTo>
                <a:close/>
              </a:path>
              <a:path w="1107439" h="229870">
                <a:moveTo>
                  <a:pt x="139306" y="25755"/>
                </a:moveTo>
                <a:lnTo>
                  <a:pt x="136677" y="26289"/>
                </a:lnTo>
                <a:lnTo>
                  <a:pt x="135623" y="28384"/>
                </a:lnTo>
                <a:lnTo>
                  <a:pt x="136156" y="31013"/>
                </a:lnTo>
                <a:lnTo>
                  <a:pt x="138252" y="32067"/>
                </a:lnTo>
                <a:lnTo>
                  <a:pt x="157187" y="36271"/>
                </a:lnTo>
                <a:lnTo>
                  <a:pt x="159816" y="35750"/>
                </a:lnTo>
                <a:lnTo>
                  <a:pt x="161391" y="33642"/>
                </a:lnTo>
                <a:lnTo>
                  <a:pt x="160858" y="31013"/>
                </a:lnTo>
                <a:lnTo>
                  <a:pt x="158762" y="29438"/>
                </a:lnTo>
                <a:lnTo>
                  <a:pt x="139306" y="25755"/>
                </a:lnTo>
                <a:close/>
              </a:path>
              <a:path w="1107439" h="229870">
                <a:moveTo>
                  <a:pt x="184518" y="34696"/>
                </a:moveTo>
                <a:lnTo>
                  <a:pt x="181889" y="35229"/>
                </a:lnTo>
                <a:lnTo>
                  <a:pt x="180835" y="37325"/>
                </a:lnTo>
                <a:lnTo>
                  <a:pt x="181368" y="39433"/>
                </a:lnTo>
                <a:lnTo>
                  <a:pt x="183464" y="41008"/>
                </a:lnTo>
                <a:lnTo>
                  <a:pt x="202387" y="44691"/>
                </a:lnTo>
                <a:lnTo>
                  <a:pt x="205016" y="44157"/>
                </a:lnTo>
                <a:lnTo>
                  <a:pt x="206603" y="42062"/>
                </a:lnTo>
                <a:lnTo>
                  <a:pt x="206070" y="39433"/>
                </a:lnTo>
                <a:lnTo>
                  <a:pt x="203974" y="38379"/>
                </a:lnTo>
                <a:lnTo>
                  <a:pt x="184518" y="34696"/>
                </a:lnTo>
                <a:close/>
              </a:path>
              <a:path w="1107439" h="229870">
                <a:moveTo>
                  <a:pt x="229730" y="43103"/>
                </a:moveTo>
                <a:lnTo>
                  <a:pt x="227101" y="43637"/>
                </a:lnTo>
                <a:lnTo>
                  <a:pt x="226047" y="45732"/>
                </a:lnTo>
                <a:lnTo>
                  <a:pt x="226580" y="48361"/>
                </a:lnTo>
                <a:lnTo>
                  <a:pt x="228676" y="49415"/>
                </a:lnTo>
                <a:lnTo>
                  <a:pt x="247599" y="53098"/>
                </a:lnTo>
                <a:lnTo>
                  <a:pt x="250228" y="52565"/>
                </a:lnTo>
                <a:lnTo>
                  <a:pt x="251802" y="50469"/>
                </a:lnTo>
                <a:lnTo>
                  <a:pt x="251282" y="48361"/>
                </a:lnTo>
                <a:lnTo>
                  <a:pt x="249186" y="46786"/>
                </a:lnTo>
                <a:lnTo>
                  <a:pt x="229730" y="43103"/>
                </a:lnTo>
                <a:close/>
              </a:path>
              <a:path w="1107439" h="229870">
                <a:moveTo>
                  <a:pt x="274942" y="51523"/>
                </a:moveTo>
                <a:lnTo>
                  <a:pt x="272313" y="52044"/>
                </a:lnTo>
                <a:lnTo>
                  <a:pt x="270738" y="54152"/>
                </a:lnTo>
                <a:lnTo>
                  <a:pt x="271259" y="56781"/>
                </a:lnTo>
                <a:lnTo>
                  <a:pt x="273367" y="58356"/>
                </a:lnTo>
                <a:lnTo>
                  <a:pt x="292811" y="62039"/>
                </a:lnTo>
                <a:lnTo>
                  <a:pt x="295440" y="61506"/>
                </a:lnTo>
                <a:lnTo>
                  <a:pt x="297014" y="59410"/>
                </a:lnTo>
                <a:lnTo>
                  <a:pt x="296494" y="56781"/>
                </a:lnTo>
                <a:lnTo>
                  <a:pt x="294386" y="55194"/>
                </a:lnTo>
                <a:lnTo>
                  <a:pt x="274942" y="51523"/>
                </a:lnTo>
                <a:close/>
              </a:path>
              <a:path w="1107439" h="229870">
                <a:moveTo>
                  <a:pt x="320154" y="60452"/>
                </a:moveTo>
                <a:lnTo>
                  <a:pt x="317525" y="60985"/>
                </a:lnTo>
                <a:lnTo>
                  <a:pt x="315950" y="63080"/>
                </a:lnTo>
                <a:lnTo>
                  <a:pt x="316471" y="65189"/>
                </a:lnTo>
                <a:lnTo>
                  <a:pt x="318579" y="66763"/>
                </a:lnTo>
                <a:lnTo>
                  <a:pt x="338023" y="70446"/>
                </a:lnTo>
                <a:lnTo>
                  <a:pt x="340652" y="69913"/>
                </a:lnTo>
                <a:lnTo>
                  <a:pt x="342226" y="67818"/>
                </a:lnTo>
                <a:lnTo>
                  <a:pt x="341706" y="65189"/>
                </a:lnTo>
                <a:lnTo>
                  <a:pt x="339598" y="64135"/>
                </a:lnTo>
                <a:lnTo>
                  <a:pt x="320154" y="60452"/>
                </a:lnTo>
                <a:close/>
              </a:path>
              <a:path w="1107439" h="229870">
                <a:moveTo>
                  <a:pt x="365366" y="68872"/>
                </a:moveTo>
                <a:lnTo>
                  <a:pt x="362737" y="69392"/>
                </a:lnTo>
                <a:lnTo>
                  <a:pt x="361149" y="71501"/>
                </a:lnTo>
                <a:lnTo>
                  <a:pt x="361683" y="74129"/>
                </a:lnTo>
                <a:lnTo>
                  <a:pt x="363778" y="75171"/>
                </a:lnTo>
                <a:lnTo>
                  <a:pt x="383235" y="78854"/>
                </a:lnTo>
                <a:lnTo>
                  <a:pt x="385864" y="78333"/>
                </a:lnTo>
                <a:lnTo>
                  <a:pt x="387438" y="76225"/>
                </a:lnTo>
                <a:lnTo>
                  <a:pt x="386918" y="74129"/>
                </a:lnTo>
                <a:lnTo>
                  <a:pt x="384810" y="72542"/>
                </a:lnTo>
                <a:lnTo>
                  <a:pt x="365366" y="68872"/>
                </a:lnTo>
                <a:close/>
              </a:path>
              <a:path w="1107439" h="229870">
                <a:moveTo>
                  <a:pt x="410565" y="77279"/>
                </a:moveTo>
                <a:lnTo>
                  <a:pt x="407949" y="77800"/>
                </a:lnTo>
                <a:lnTo>
                  <a:pt x="406361" y="79908"/>
                </a:lnTo>
                <a:lnTo>
                  <a:pt x="406895" y="82537"/>
                </a:lnTo>
                <a:lnTo>
                  <a:pt x="408990" y="84112"/>
                </a:lnTo>
                <a:lnTo>
                  <a:pt x="428447" y="87795"/>
                </a:lnTo>
                <a:lnTo>
                  <a:pt x="431076" y="87261"/>
                </a:lnTo>
                <a:lnTo>
                  <a:pt x="432130" y="85166"/>
                </a:lnTo>
                <a:lnTo>
                  <a:pt x="432130" y="82537"/>
                </a:lnTo>
                <a:lnTo>
                  <a:pt x="430022" y="80962"/>
                </a:lnTo>
                <a:lnTo>
                  <a:pt x="410565" y="77279"/>
                </a:lnTo>
                <a:close/>
              </a:path>
              <a:path w="1107439" h="229870">
                <a:moveTo>
                  <a:pt x="455777" y="86220"/>
                </a:moveTo>
                <a:lnTo>
                  <a:pt x="453148" y="86741"/>
                </a:lnTo>
                <a:lnTo>
                  <a:pt x="451573" y="88849"/>
                </a:lnTo>
                <a:lnTo>
                  <a:pt x="452107" y="90944"/>
                </a:lnTo>
                <a:lnTo>
                  <a:pt x="454202" y="92519"/>
                </a:lnTo>
                <a:lnTo>
                  <a:pt x="473659" y="96202"/>
                </a:lnTo>
                <a:lnTo>
                  <a:pt x="476288" y="95681"/>
                </a:lnTo>
                <a:lnTo>
                  <a:pt x="477329" y="93573"/>
                </a:lnTo>
                <a:lnTo>
                  <a:pt x="476808" y="90944"/>
                </a:lnTo>
                <a:lnTo>
                  <a:pt x="474713" y="89890"/>
                </a:lnTo>
                <a:lnTo>
                  <a:pt x="455777" y="86220"/>
                </a:lnTo>
                <a:close/>
              </a:path>
              <a:path w="1107439" h="229870">
                <a:moveTo>
                  <a:pt x="500989" y="94627"/>
                </a:moveTo>
                <a:lnTo>
                  <a:pt x="498360" y="95148"/>
                </a:lnTo>
                <a:lnTo>
                  <a:pt x="496785" y="97256"/>
                </a:lnTo>
                <a:lnTo>
                  <a:pt x="497306" y="99885"/>
                </a:lnTo>
                <a:lnTo>
                  <a:pt x="499414" y="100939"/>
                </a:lnTo>
                <a:lnTo>
                  <a:pt x="518871" y="104609"/>
                </a:lnTo>
                <a:lnTo>
                  <a:pt x="521500" y="104609"/>
                </a:lnTo>
                <a:lnTo>
                  <a:pt x="522541" y="102514"/>
                </a:lnTo>
                <a:lnTo>
                  <a:pt x="522020" y="99885"/>
                </a:lnTo>
                <a:lnTo>
                  <a:pt x="519912" y="98310"/>
                </a:lnTo>
                <a:lnTo>
                  <a:pt x="500989" y="94627"/>
                </a:lnTo>
                <a:close/>
              </a:path>
              <a:path w="1107439" h="229870">
                <a:moveTo>
                  <a:pt x="546201" y="103568"/>
                </a:moveTo>
                <a:lnTo>
                  <a:pt x="543572" y="104089"/>
                </a:lnTo>
                <a:lnTo>
                  <a:pt x="541997" y="106197"/>
                </a:lnTo>
                <a:lnTo>
                  <a:pt x="542518" y="108292"/>
                </a:lnTo>
                <a:lnTo>
                  <a:pt x="544626" y="109867"/>
                </a:lnTo>
                <a:lnTo>
                  <a:pt x="564070" y="113550"/>
                </a:lnTo>
                <a:lnTo>
                  <a:pt x="566699" y="113030"/>
                </a:lnTo>
                <a:lnTo>
                  <a:pt x="567753" y="110921"/>
                </a:lnTo>
                <a:lnTo>
                  <a:pt x="567232" y="108292"/>
                </a:lnTo>
                <a:lnTo>
                  <a:pt x="565124" y="107238"/>
                </a:lnTo>
                <a:lnTo>
                  <a:pt x="546201" y="103568"/>
                </a:lnTo>
                <a:close/>
              </a:path>
              <a:path w="1107439" h="229870">
                <a:moveTo>
                  <a:pt x="590892" y="111975"/>
                </a:moveTo>
                <a:lnTo>
                  <a:pt x="588784" y="112496"/>
                </a:lnTo>
                <a:lnTo>
                  <a:pt x="587209" y="114604"/>
                </a:lnTo>
                <a:lnTo>
                  <a:pt x="587730" y="117233"/>
                </a:lnTo>
                <a:lnTo>
                  <a:pt x="589838" y="118287"/>
                </a:lnTo>
                <a:lnTo>
                  <a:pt x="609282" y="121958"/>
                </a:lnTo>
                <a:lnTo>
                  <a:pt x="611911" y="121437"/>
                </a:lnTo>
                <a:lnTo>
                  <a:pt x="612965" y="119341"/>
                </a:lnTo>
                <a:lnTo>
                  <a:pt x="612444" y="117233"/>
                </a:lnTo>
                <a:lnTo>
                  <a:pt x="610336" y="115658"/>
                </a:lnTo>
                <a:lnTo>
                  <a:pt x="590892" y="111975"/>
                </a:lnTo>
                <a:close/>
              </a:path>
              <a:path w="1107439" h="229870">
                <a:moveTo>
                  <a:pt x="636092" y="120383"/>
                </a:moveTo>
                <a:lnTo>
                  <a:pt x="633996" y="120916"/>
                </a:lnTo>
                <a:lnTo>
                  <a:pt x="632421" y="123012"/>
                </a:lnTo>
                <a:lnTo>
                  <a:pt x="632942" y="125641"/>
                </a:lnTo>
                <a:lnTo>
                  <a:pt x="635050" y="127215"/>
                </a:lnTo>
                <a:lnTo>
                  <a:pt x="654494" y="130898"/>
                </a:lnTo>
                <a:lnTo>
                  <a:pt x="657123" y="130378"/>
                </a:lnTo>
                <a:lnTo>
                  <a:pt x="658177" y="128270"/>
                </a:lnTo>
                <a:lnTo>
                  <a:pt x="657656" y="125641"/>
                </a:lnTo>
                <a:lnTo>
                  <a:pt x="655548" y="124066"/>
                </a:lnTo>
                <a:lnTo>
                  <a:pt x="636092" y="120383"/>
                </a:lnTo>
                <a:close/>
              </a:path>
              <a:path w="1107439" h="229870">
                <a:moveTo>
                  <a:pt x="681304" y="129324"/>
                </a:moveTo>
                <a:lnTo>
                  <a:pt x="679208" y="129844"/>
                </a:lnTo>
                <a:lnTo>
                  <a:pt x="677633" y="131953"/>
                </a:lnTo>
                <a:lnTo>
                  <a:pt x="678154" y="134061"/>
                </a:lnTo>
                <a:lnTo>
                  <a:pt x="680262" y="135636"/>
                </a:lnTo>
                <a:lnTo>
                  <a:pt x="699706" y="139306"/>
                </a:lnTo>
                <a:lnTo>
                  <a:pt x="702335" y="138785"/>
                </a:lnTo>
                <a:lnTo>
                  <a:pt x="703389" y="136690"/>
                </a:lnTo>
                <a:lnTo>
                  <a:pt x="702856" y="134061"/>
                </a:lnTo>
                <a:lnTo>
                  <a:pt x="700760" y="133007"/>
                </a:lnTo>
                <a:lnTo>
                  <a:pt x="681304" y="129324"/>
                </a:lnTo>
                <a:close/>
              </a:path>
              <a:path w="1107439" h="229870">
                <a:moveTo>
                  <a:pt x="726516" y="137731"/>
                </a:moveTo>
                <a:lnTo>
                  <a:pt x="724420" y="138264"/>
                </a:lnTo>
                <a:lnTo>
                  <a:pt x="722833" y="140360"/>
                </a:lnTo>
                <a:lnTo>
                  <a:pt x="723366" y="142989"/>
                </a:lnTo>
                <a:lnTo>
                  <a:pt x="725462" y="144043"/>
                </a:lnTo>
                <a:lnTo>
                  <a:pt x="744918" y="147726"/>
                </a:lnTo>
                <a:lnTo>
                  <a:pt x="747547" y="147193"/>
                </a:lnTo>
                <a:lnTo>
                  <a:pt x="748601" y="145097"/>
                </a:lnTo>
                <a:lnTo>
                  <a:pt x="748068" y="142989"/>
                </a:lnTo>
                <a:lnTo>
                  <a:pt x="745972" y="141414"/>
                </a:lnTo>
                <a:lnTo>
                  <a:pt x="726516" y="137731"/>
                </a:lnTo>
                <a:close/>
              </a:path>
              <a:path w="1107439" h="229870">
                <a:moveTo>
                  <a:pt x="771728" y="146151"/>
                </a:moveTo>
                <a:lnTo>
                  <a:pt x="769632" y="146672"/>
                </a:lnTo>
                <a:lnTo>
                  <a:pt x="768045" y="148780"/>
                </a:lnTo>
                <a:lnTo>
                  <a:pt x="768578" y="151409"/>
                </a:lnTo>
                <a:lnTo>
                  <a:pt x="770674" y="152984"/>
                </a:lnTo>
                <a:lnTo>
                  <a:pt x="790130" y="156654"/>
                </a:lnTo>
                <a:lnTo>
                  <a:pt x="792226" y="156133"/>
                </a:lnTo>
                <a:lnTo>
                  <a:pt x="793813" y="154038"/>
                </a:lnTo>
                <a:lnTo>
                  <a:pt x="793280" y="151409"/>
                </a:lnTo>
                <a:lnTo>
                  <a:pt x="791184" y="149821"/>
                </a:lnTo>
                <a:lnTo>
                  <a:pt x="771728" y="146151"/>
                </a:lnTo>
                <a:close/>
              </a:path>
              <a:path w="1107439" h="229870">
                <a:moveTo>
                  <a:pt x="816940" y="155079"/>
                </a:moveTo>
                <a:lnTo>
                  <a:pt x="814831" y="155613"/>
                </a:lnTo>
                <a:lnTo>
                  <a:pt x="813257" y="157708"/>
                </a:lnTo>
                <a:lnTo>
                  <a:pt x="813790" y="159816"/>
                </a:lnTo>
                <a:lnTo>
                  <a:pt x="815886" y="161391"/>
                </a:lnTo>
                <a:lnTo>
                  <a:pt x="835342" y="165074"/>
                </a:lnTo>
                <a:lnTo>
                  <a:pt x="837438" y="164541"/>
                </a:lnTo>
                <a:lnTo>
                  <a:pt x="839025" y="162445"/>
                </a:lnTo>
                <a:lnTo>
                  <a:pt x="838492" y="159816"/>
                </a:lnTo>
                <a:lnTo>
                  <a:pt x="836396" y="158762"/>
                </a:lnTo>
                <a:lnTo>
                  <a:pt x="816940" y="155079"/>
                </a:lnTo>
                <a:close/>
              </a:path>
              <a:path w="1107439" h="229870">
                <a:moveTo>
                  <a:pt x="862152" y="163499"/>
                </a:moveTo>
                <a:lnTo>
                  <a:pt x="860043" y="164020"/>
                </a:lnTo>
                <a:lnTo>
                  <a:pt x="858469" y="166128"/>
                </a:lnTo>
                <a:lnTo>
                  <a:pt x="858989" y="168757"/>
                </a:lnTo>
                <a:lnTo>
                  <a:pt x="861098" y="169799"/>
                </a:lnTo>
                <a:lnTo>
                  <a:pt x="880554" y="173482"/>
                </a:lnTo>
                <a:lnTo>
                  <a:pt x="882650" y="172961"/>
                </a:lnTo>
                <a:lnTo>
                  <a:pt x="884224" y="170853"/>
                </a:lnTo>
                <a:lnTo>
                  <a:pt x="883704" y="168757"/>
                </a:lnTo>
                <a:lnTo>
                  <a:pt x="881595" y="167170"/>
                </a:lnTo>
                <a:lnTo>
                  <a:pt x="862152" y="163499"/>
                </a:lnTo>
                <a:close/>
              </a:path>
              <a:path w="1107439" h="229870">
                <a:moveTo>
                  <a:pt x="907364" y="172427"/>
                </a:moveTo>
                <a:lnTo>
                  <a:pt x="905255" y="172961"/>
                </a:lnTo>
                <a:lnTo>
                  <a:pt x="903681" y="175056"/>
                </a:lnTo>
                <a:lnTo>
                  <a:pt x="904201" y="177165"/>
                </a:lnTo>
                <a:lnTo>
                  <a:pt x="906310" y="178739"/>
                </a:lnTo>
                <a:lnTo>
                  <a:pt x="925766" y="182422"/>
                </a:lnTo>
                <a:lnTo>
                  <a:pt x="927862" y="181889"/>
                </a:lnTo>
                <a:lnTo>
                  <a:pt x="929436" y="179793"/>
                </a:lnTo>
                <a:lnTo>
                  <a:pt x="928916" y="177165"/>
                </a:lnTo>
                <a:lnTo>
                  <a:pt x="926807" y="176110"/>
                </a:lnTo>
                <a:lnTo>
                  <a:pt x="907364" y="172427"/>
                </a:lnTo>
                <a:close/>
              </a:path>
              <a:path w="1107439" h="229870">
                <a:moveTo>
                  <a:pt x="952576" y="180848"/>
                </a:moveTo>
                <a:lnTo>
                  <a:pt x="949947" y="181368"/>
                </a:lnTo>
                <a:lnTo>
                  <a:pt x="948893" y="183476"/>
                </a:lnTo>
                <a:lnTo>
                  <a:pt x="949413" y="186105"/>
                </a:lnTo>
                <a:lnTo>
                  <a:pt x="951522" y="187147"/>
                </a:lnTo>
                <a:lnTo>
                  <a:pt x="970965" y="190830"/>
                </a:lnTo>
                <a:lnTo>
                  <a:pt x="973074" y="190309"/>
                </a:lnTo>
                <a:lnTo>
                  <a:pt x="974648" y="188201"/>
                </a:lnTo>
                <a:lnTo>
                  <a:pt x="974128" y="186105"/>
                </a:lnTo>
                <a:lnTo>
                  <a:pt x="972019" y="184518"/>
                </a:lnTo>
                <a:lnTo>
                  <a:pt x="952576" y="180848"/>
                </a:lnTo>
                <a:close/>
              </a:path>
              <a:path w="1107439" h="229870">
                <a:moveTo>
                  <a:pt x="997788" y="189255"/>
                </a:moveTo>
                <a:lnTo>
                  <a:pt x="995159" y="189776"/>
                </a:lnTo>
                <a:lnTo>
                  <a:pt x="994105" y="191884"/>
                </a:lnTo>
                <a:lnTo>
                  <a:pt x="994625" y="194513"/>
                </a:lnTo>
                <a:lnTo>
                  <a:pt x="996734" y="196088"/>
                </a:lnTo>
                <a:lnTo>
                  <a:pt x="1016177" y="199771"/>
                </a:lnTo>
                <a:lnTo>
                  <a:pt x="1018286" y="199237"/>
                </a:lnTo>
                <a:lnTo>
                  <a:pt x="1019860" y="197142"/>
                </a:lnTo>
                <a:lnTo>
                  <a:pt x="1019340" y="194513"/>
                </a:lnTo>
                <a:lnTo>
                  <a:pt x="1017231" y="192938"/>
                </a:lnTo>
                <a:lnTo>
                  <a:pt x="997788" y="189255"/>
                </a:lnTo>
                <a:close/>
              </a:path>
              <a:path w="1107439" h="229870">
                <a:moveTo>
                  <a:pt x="1054729" y="206916"/>
                </a:moveTo>
                <a:lnTo>
                  <a:pt x="1050353" y="229730"/>
                </a:lnTo>
                <a:lnTo>
                  <a:pt x="1107122" y="213436"/>
                </a:lnTo>
                <a:lnTo>
                  <a:pt x="1100241" y="208178"/>
                </a:lnTo>
                <a:lnTo>
                  <a:pt x="1061389" y="208178"/>
                </a:lnTo>
                <a:lnTo>
                  <a:pt x="1054729" y="206916"/>
                </a:lnTo>
                <a:close/>
              </a:path>
              <a:path w="1107439" h="229870">
                <a:moveTo>
                  <a:pt x="1055933" y="200638"/>
                </a:moveTo>
                <a:lnTo>
                  <a:pt x="1054729" y="206916"/>
                </a:lnTo>
                <a:lnTo>
                  <a:pt x="1061389" y="208178"/>
                </a:lnTo>
                <a:lnTo>
                  <a:pt x="1063498" y="207657"/>
                </a:lnTo>
                <a:lnTo>
                  <a:pt x="1065072" y="205549"/>
                </a:lnTo>
                <a:lnTo>
                  <a:pt x="1064552" y="202920"/>
                </a:lnTo>
                <a:lnTo>
                  <a:pt x="1062443" y="201866"/>
                </a:lnTo>
                <a:lnTo>
                  <a:pt x="1055933" y="200638"/>
                </a:lnTo>
                <a:close/>
              </a:path>
              <a:path w="1107439" h="229870">
                <a:moveTo>
                  <a:pt x="1060335" y="177685"/>
                </a:moveTo>
                <a:lnTo>
                  <a:pt x="1055933" y="200638"/>
                </a:lnTo>
                <a:lnTo>
                  <a:pt x="1062443" y="201866"/>
                </a:lnTo>
                <a:lnTo>
                  <a:pt x="1064552" y="202920"/>
                </a:lnTo>
                <a:lnTo>
                  <a:pt x="1065072" y="205549"/>
                </a:lnTo>
                <a:lnTo>
                  <a:pt x="1063498" y="207657"/>
                </a:lnTo>
                <a:lnTo>
                  <a:pt x="1061389" y="208178"/>
                </a:lnTo>
                <a:lnTo>
                  <a:pt x="1100241" y="208178"/>
                </a:lnTo>
                <a:lnTo>
                  <a:pt x="1060335" y="177685"/>
                </a:lnTo>
                <a:close/>
              </a:path>
              <a:path w="1107439" h="229870">
                <a:moveTo>
                  <a:pt x="1042987" y="198196"/>
                </a:moveTo>
                <a:lnTo>
                  <a:pt x="1040358" y="198716"/>
                </a:lnTo>
                <a:lnTo>
                  <a:pt x="1039317" y="200825"/>
                </a:lnTo>
                <a:lnTo>
                  <a:pt x="1039837" y="202920"/>
                </a:lnTo>
                <a:lnTo>
                  <a:pt x="1041946" y="204495"/>
                </a:lnTo>
                <a:lnTo>
                  <a:pt x="1054729" y="206916"/>
                </a:lnTo>
                <a:lnTo>
                  <a:pt x="1055933" y="200638"/>
                </a:lnTo>
                <a:lnTo>
                  <a:pt x="1042987" y="1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 rot="600000">
            <a:off x="3305816" y="8907972"/>
            <a:ext cx="586627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650" spc="-15" baseline="2525" dirty="0">
                <a:latin typeface="Arial"/>
                <a:cs typeface="Arial"/>
              </a:rPr>
              <a:t>Ack</a:t>
            </a:r>
            <a:r>
              <a:rPr sz="1650" spc="-127" baseline="25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PDU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39101" y="8095615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9" y="28397"/>
                </a:lnTo>
                <a:lnTo>
                  <a:pt x="40474" y="26288"/>
                </a:lnTo>
                <a:lnTo>
                  <a:pt x="41529" y="24180"/>
                </a:lnTo>
                <a:lnTo>
                  <a:pt x="43624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39"/>
                </a:moveTo>
                <a:lnTo>
                  <a:pt x="43624" y="23139"/>
                </a:lnTo>
                <a:lnTo>
                  <a:pt x="41529" y="24180"/>
                </a:lnTo>
                <a:lnTo>
                  <a:pt x="40474" y="26288"/>
                </a:lnTo>
                <a:lnTo>
                  <a:pt x="41529" y="28397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4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88" y="28397"/>
                </a:lnTo>
                <a:lnTo>
                  <a:pt x="2158530" y="26288"/>
                </a:lnTo>
                <a:lnTo>
                  <a:pt x="2157488" y="24180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90008" y="7717025"/>
            <a:ext cx="898525" cy="1203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TR-Invoke.cnf  </a:t>
            </a:r>
            <a:r>
              <a:rPr sz="1100" dirty="0">
                <a:latin typeface="Arial"/>
                <a:cs typeface="Arial"/>
              </a:rPr>
              <a:t>(H)</a:t>
            </a:r>
            <a:endParaRPr sz="1100">
              <a:latin typeface="Arial"/>
              <a:cs typeface="Arial"/>
            </a:endParaRPr>
          </a:p>
          <a:p>
            <a:pPr marL="12700" marR="22225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latin typeface="Arial"/>
                <a:cs typeface="Arial"/>
              </a:rPr>
              <a:t>TR-Result.ind  (UD*,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H)</a:t>
            </a:r>
            <a:endParaRPr sz="1100">
              <a:latin typeface="Arial"/>
              <a:cs typeface="Arial"/>
            </a:endParaRPr>
          </a:p>
          <a:p>
            <a:pPr marL="12700" marR="13970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latin typeface="Arial"/>
                <a:cs typeface="Arial"/>
              </a:rPr>
              <a:t>TR-Result.res  </a:t>
            </a:r>
            <a:r>
              <a:rPr sz="1100" dirty="0">
                <a:latin typeface="Arial"/>
                <a:cs typeface="Arial"/>
              </a:rPr>
              <a:t>(H)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35939" y="8936749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77" y="0"/>
                </a:moveTo>
                <a:lnTo>
                  <a:pt x="2105977" y="52565"/>
                </a:lnTo>
                <a:lnTo>
                  <a:pt x="2152219" y="29438"/>
                </a:lnTo>
                <a:lnTo>
                  <a:pt x="2114905" y="29438"/>
                </a:lnTo>
                <a:lnTo>
                  <a:pt x="2117013" y="28384"/>
                </a:lnTo>
                <a:lnTo>
                  <a:pt x="2118067" y="26276"/>
                </a:lnTo>
                <a:lnTo>
                  <a:pt x="2117013" y="24180"/>
                </a:lnTo>
                <a:lnTo>
                  <a:pt x="2114905" y="23126"/>
                </a:lnTo>
                <a:lnTo>
                  <a:pt x="2152242" y="23126"/>
                </a:lnTo>
                <a:lnTo>
                  <a:pt x="2105977" y="0"/>
                </a:lnTo>
                <a:close/>
              </a:path>
              <a:path w="2159000" h="52704">
                <a:moveTo>
                  <a:pt x="2105977" y="23126"/>
                </a:moveTo>
                <a:lnTo>
                  <a:pt x="3162" y="23126"/>
                </a:lnTo>
                <a:lnTo>
                  <a:pt x="1054" y="24180"/>
                </a:lnTo>
                <a:lnTo>
                  <a:pt x="0" y="26276"/>
                </a:lnTo>
                <a:lnTo>
                  <a:pt x="1054" y="28384"/>
                </a:lnTo>
                <a:lnTo>
                  <a:pt x="3162" y="29438"/>
                </a:lnTo>
                <a:lnTo>
                  <a:pt x="2105977" y="29438"/>
                </a:lnTo>
                <a:lnTo>
                  <a:pt x="2105977" y="23126"/>
                </a:lnTo>
                <a:close/>
              </a:path>
              <a:path w="2159000" h="52704">
                <a:moveTo>
                  <a:pt x="2152242" y="23126"/>
                </a:moveTo>
                <a:lnTo>
                  <a:pt x="2114905" y="23126"/>
                </a:lnTo>
                <a:lnTo>
                  <a:pt x="2117013" y="24180"/>
                </a:lnTo>
                <a:lnTo>
                  <a:pt x="2118067" y="26276"/>
                </a:lnTo>
                <a:lnTo>
                  <a:pt x="2117013" y="28384"/>
                </a:lnTo>
                <a:lnTo>
                  <a:pt x="2114905" y="29438"/>
                </a:lnTo>
                <a:lnTo>
                  <a:pt x="2152219" y="29438"/>
                </a:lnTo>
                <a:lnTo>
                  <a:pt x="2158542" y="26276"/>
                </a:lnTo>
                <a:lnTo>
                  <a:pt x="2152242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249369" y="8820998"/>
            <a:ext cx="88201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TR-Result.cnf  (H‘)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195305" y="9199600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07" y="29438"/>
                </a:lnTo>
                <a:lnTo>
                  <a:pt x="2114905" y="29438"/>
                </a:lnTo>
                <a:lnTo>
                  <a:pt x="2117001" y="28384"/>
                </a:lnTo>
                <a:lnTo>
                  <a:pt x="2118055" y="26276"/>
                </a:lnTo>
                <a:lnTo>
                  <a:pt x="2117001" y="24180"/>
                </a:lnTo>
                <a:lnTo>
                  <a:pt x="2114905" y="23126"/>
                </a:lnTo>
                <a:lnTo>
                  <a:pt x="2152229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49" y="23126"/>
                </a:lnTo>
                <a:lnTo>
                  <a:pt x="1054" y="24180"/>
                </a:lnTo>
                <a:lnTo>
                  <a:pt x="0" y="26276"/>
                </a:lnTo>
                <a:lnTo>
                  <a:pt x="1054" y="28384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29" y="23126"/>
                </a:moveTo>
                <a:lnTo>
                  <a:pt x="2114905" y="23126"/>
                </a:lnTo>
                <a:lnTo>
                  <a:pt x="2117001" y="24180"/>
                </a:lnTo>
                <a:lnTo>
                  <a:pt x="2118055" y="26276"/>
                </a:lnTo>
                <a:lnTo>
                  <a:pt x="2117001" y="28384"/>
                </a:lnTo>
                <a:lnTo>
                  <a:pt x="2114905" y="29438"/>
                </a:lnTo>
                <a:lnTo>
                  <a:pt x="2152207" y="29438"/>
                </a:lnTo>
                <a:lnTo>
                  <a:pt x="2158530" y="26276"/>
                </a:lnTo>
                <a:lnTo>
                  <a:pt x="2152229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573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84867" y="9988629"/>
            <a:ext cx="320865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5445045" y="9988629"/>
            <a:ext cx="33210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5" dirty="0">
                <a:latin typeface="Arial"/>
                <a:cs typeface="Arial"/>
              </a:rPr>
              <a:t>10.36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867" y="4636797"/>
            <a:ext cx="320865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3914" y="4636797"/>
            <a:ext cx="54991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0" dirty="0">
                <a:latin typeface="Arial"/>
                <a:cs typeface="Arial"/>
              </a:rPr>
              <a:t>MC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SS02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5045" y="4636797"/>
            <a:ext cx="33210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5" dirty="0">
                <a:latin typeface="Arial"/>
                <a:cs typeface="Arial"/>
              </a:rPr>
              <a:t>10.37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663" y="784009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958" y="4516501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676" y="310870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4145" y="4208436"/>
            <a:ext cx="764374" cy="772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8284" y="402264"/>
            <a:ext cx="325056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WTP Class 2 transaction, user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ack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20770" y="1306550"/>
            <a:ext cx="52705" cy="2684780"/>
          </a:xfrm>
          <a:custGeom>
            <a:avLst/>
            <a:gdLst/>
            <a:ahLst/>
            <a:cxnLst/>
            <a:rect l="l" t="t" r="r" b="b"/>
            <a:pathLst>
              <a:path w="52705" h="2684779">
                <a:moveTo>
                  <a:pt x="23126" y="2631681"/>
                </a:moveTo>
                <a:lnTo>
                  <a:pt x="0" y="2631681"/>
                </a:lnTo>
                <a:lnTo>
                  <a:pt x="26276" y="2684246"/>
                </a:lnTo>
                <a:lnTo>
                  <a:pt x="46518" y="2643771"/>
                </a:lnTo>
                <a:lnTo>
                  <a:pt x="26276" y="2643771"/>
                </a:lnTo>
                <a:lnTo>
                  <a:pt x="24180" y="2642717"/>
                </a:lnTo>
                <a:lnTo>
                  <a:pt x="23126" y="2640609"/>
                </a:lnTo>
                <a:lnTo>
                  <a:pt x="23126" y="2631681"/>
                </a:lnTo>
                <a:close/>
              </a:path>
              <a:path w="52705" h="2684779">
                <a:moveTo>
                  <a:pt x="26276" y="0"/>
                </a:moveTo>
                <a:lnTo>
                  <a:pt x="24180" y="1054"/>
                </a:lnTo>
                <a:lnTo>
                  <a:pt x="23126" y="3162"/>
                </a:lnTo>
                <a:lnTo>
                  <a:pt x="23126" y="2640609"/>
                </a:lnTo>
                <a:lnTo>
                  <a:pt x="24180" y="2642717"/>
                </a:lnTo>
                <a:lnTo>
                  <a:pt x="26276" y="2643771"/>
                </a:lnTo>
                <a:lnTo>
                  <a:pt x="28384" y="2642717"/>
                </a:lnTo>
                <a:lnTo>
                  <a:pt x="29438" y="2640609"/>
                </a:lnTo>
                <a:lnTo>
                  <a:pt x="29438" y="3162"/>
                </a:lnTo>
                <a:lnTo>
                  <a:pt x="28384" y="1054"/>
                </a:lnTo>
                <a:lnTo>
                  <a:pt x="26276" y="0"/>
                </a:lnTo>
                <a:close/>
              </a:path>
              <a:path w="52705" h="2684779">
                <a:moveTo>
                  <a:pt x="52565" y="2631681"/>
                </a:moveTo>
                <a:lnTo>
                  <a:pt x="29438" y="2631681"/>
                </a:lnTo>
                <a:lnTo>
                  <a:pt x="29438" y="2640609"/>
                </a:lnTo>
                <a:lnTo>
                  <a:pt x="28384" y="2642717"/>
                </a:lnTo>
                <a:lnTo>
                  <a:pt x="26276" y="2643771"/>
                </a:lnTo>
                <a:lnTo>
                  <a:pt x="46518" y="2643771"/>
                </a:lnTo>
                <a:lnTo>
                  <a:pt x="52565" y="2631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24744" y="1306550"/>
            <a:ext cx="52705" cy="2684780"/>
          </a:xfrm>
          <a:custGeom>
            <a:avLst/>
            <a:gdLst/>
            <a:ahLst/>
            <a:cxnLst/>
            <a:rect l="l" t="t" r="r" b="b"/>
            <a:pathLst>
              <a:path w="52704" h="2684779">
                <a:moveTo>
                  <a:pt x="23126" y="2631681"/>
                </a:moveTo>
                <a:lnTo>
                  <a:pt x="0" y="2631681"/>
                </a:lnTo>
                <a:lnTo>
                  <a:pt x="26288" y="2684246"/>
                </a:lnTo>
                <a:lnTo>
                  <a:pt x="46521" y="2643771"/>
                </a:lnTo>
                <a:lnTo>
                  <a:pt x="26288" y="2643771"/>
                </a:lnTo>
                <a:lnTo>
                  <a:pt x="24180" y="2642717"/>
                </a:lnTo>
                <a:lnTo>
                  <a:pt x="23126" y="2640609"/>
                </a:lnTo>
                <a:lnTo>
                  <a:pt x="23126" y="2631681"/>
                </a:lnTo>
                <a:close/>
              </a:path>
              <a:path w="52704" h="2684779">
                <a:moveTo>
                  <a:pt x="26288" y="0"/>
                </a:moveTo>
                <a:lnTo>
                  <a:pt x="24180" y="1054"/>
                </a:lnTo>
                <a:lnTo>
                  <a:pt x="23126" y="3162"/>
                </a:lnTo>
                <a:lnTo>
                  <a:pt x="23126" y="2640609"/>
                </a:lnTo>
                <a:lnTo>
                  <a:pt x="24180" y="2642717"/>
                </a:lnTo>
                <a:lnTo>
                  <a:pt x="26288" y="2643771"/>
                </a:lnTo>
                <a:lnTo>
                  <a:pt x="28384" y="2642717"/>
                </a:lnTo>
                <a:lnTo>
                  <a:pt x="29438" y="2640609"/>
                </a:lnTo>
                <a:lnTo>
                  <a:pt x="29438" y="3162"/>
                </a:lnTo>
                <a:lnTo>
                  <a:pt x="28384" y="1054"/>
                </a:lnTo>
                <a:lnTo>
                  <a:pt x="26288" y="0"/>
                </a:lnTo>
                <a:close/>
              </a:path>
              <a:path w="52704" h="2684779">
                <a:moveTo>
                  <a:pt x="52565" y="2631681"/>
                </a:moveTo>
                <a:lnTo>
                  <a:pt x="29438" y="2631681"/>
                </a:lnTo>
                <a:lnTo>
                  <a:pt x="29438" y="2640609"/>
                </a:lnTo>
                <a:lnTo>
                  <a:pt x="28384" y="2642717"/>
                </a:lnTo>
                <a:lnTo>
                  <a:pt x="26288" y="2643771"/>
                </a:lnTo>
                <a:lnTo>
                  <a:pt x="46521" y="2643771"/>
                </a:lnTo>
                <a:lnTo>
                  <a:pt x="52565" y="2631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2578" y="1377973"/>
            <a:ext cx="208851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TR-Invoke.req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(SA, SP, DA, DP, </a:t>
            </a:r>
            <a:r>
              <a:rPr sz="1100" dirty="0">
                <a:latin typeface="Arial"/>
                <a:cs typeface="Arial"/>
              </a:rPr>
              <a:t>A, </a:t>
            </a:r>
            <a:r>
              <a:rPr sz="1100" spc="-5" dirty="0">
                <a:latin typeface="Arial"/>
                <a:cs typeface="Arial"/>
              </a:rPr>
              <a:t>UD, C=2,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1082" y="1756562"/>
            <a:ext cx="2106295" cy="52705"/>
          </a:xfrm>
          <a:custGeom>
            <a:avLst/>
            <a:gdLst/>
            <a:ahLst/>
            <a:cxnLst/>
            <a:rect l="l" t="t" r="r" b="b"/>
            <a:pathLst>
              <a:path w="2106295" h="52705">
                <a:moveTo>
                  <a:pt x="2053399" y="0"/>
                </a:moveTo>
                <a:lnTo>
                  <a:pt x="2053399" y="52565"/>
                </a:lnTo>
                <a:lnTo>
                  <a:pt x="2099641" y="29438"/>
                </a:lnTo>
                <a:lnTo>
                  <a:pt x="2062340" y="29438"/>
                </a:lnTo>
                <a:lnTo>
                  <a:pt x="2064435" y="28384"/>
                </a:lnTo>
                <a:lnTo>
                  <a:pt x="2065489" y="26276"/>
                </a:lnTo>
                <a:lnTo>
                  <a:pt x="2064435" y="24180"/>
                </a:lnTo>
                <a:lnTo>
                  <a:pt x="2062340" y="23126"/>
                </a:lnTo>
                <a:lnTo>
                  <a:pt x="2099664" y="23126"/>
                </a:lnTo>
                <a:lnTo>
                  <a:pt x="2053399" y="0"/>
                </a:lnTo>
                <a:close/>
              </a:path>
              <a:path w="2106295" h="52705">
                <a:moveTo>
                  <a:pt x="2053399" y="23126"/>
                </a:moveTo>
                <a:lnTo>
                  <a:pt x="3162" y="23126"/>
                </a:lnTo>
                <a:lnTo>
                  <a:pt x="1054" y="24180"/>
                </a:lnTo>
                <a:lnTo>
                  <a:pt x="0" y="26276"/>
                </a:lnTo>
                <a:lnTo>
                  <a:pt x="1054" y="28384"/>
                </a:lnTo>
                <a:lnTo>
                  <a:pt x="3162" y="29438"/>
                </a:lnTo>
                <a:lnTo>
                  <a:pt x="2053399" y="29438"/>
                </a:lnTo>
                <a:lnTo>
                  <a:pt x="2053399" y="23126"/>
                </a:lnTo>
                <a:close/>
              </a:path>
              <a:path w="2106295" h="52705">
                <a:moveTo>
                  <a:pt x="2099664" y="23126"/>
                </a:moveTo>
                <a:lnTo>
                  <a:pt x="2062340" y="23126"/>
                </a:lnTo>
                <a:lnTo>
                  <a:pt x="2064435" y="24180"/>
                </a:lnTo>
                <a:lnTo>
                  <a:pt x="2065489" y="26276"/>
                </a:lnTo>
                <a:lnTo>
                  <a:pt x="2064435" y="28384"/>
                </a:lnTo>
                <a:lnTo>
                  <a:pt x="2062340" y="29438"/>
                </a:lnTo>
                <a:lnTo>
                  <a:pt x="2099641" y="29438"/>
                </a:lnTo>
                <a:lnTo>
                  <a:pt x="2105964" y="26276"/>
                </a:lnTo>
                <a:lnTo>
                  <a:pt x="2099664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3897" y="1779689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5">
                <a:moveTo>
                  <a:pt x="3683" y="0"/>
                </a:moveTo>
                <a:lnTo>
                  <a:pt x="1054" y="520"/>
                </a:lnTo>
                <a:lnTo>
                  <a:pt x="0" y="2628"/>
                </a:lnTo>
                <a:lnTo>
                  <a:pt x="520" y="4737"/>
                </a:lnTo>
                <a:lnTo>
                  <a:pt x="2628" y="6311"/>
                </a:lnTo>
                <a:lnTo>
                  <a:pt x="22085" y="9994"/>
                </a:lnTo>
                <a:lnTo>
                  <a:pt x="24180" y="9461"/>
                </a:lnTo>
                <a:lnTo>
                  <a:pt x="25755" y="7365"/>
                </a:lnTo>
                <a:lnTo>
                  <a:pt x="25234" y="5257"/>
                </a:lnTo>
                <a:lnTo>
                  <a:pt x="23126" y="3682"/>
                </a:lnTo>
                <a:lnTo>
                  <a:pt x="3683" y="0"/>
                </a:lnTo>
                <a:close/>
              </a:path>
              <a:path w="1107439" h="229235">
                <a:moveTo>
                  <a:pt x="48895" y="8407"/>
                </a:moveTo>
                <a:lnTo>
                  <a:pt x="46266" y="8940"/>
                </a:lnTo>
                <a:lnTo>
                  <a:pt x="45212" y="11036"/>
                </a:lnTo>
                <a:lnTo>
                  <a:pt x="45732" y="13665"/>
                </a:lnTo>
                <a:lnTo>
                  <a:pt x="47840" y="15239"/>
                </a:lnTo>
                <a:lnTo>
                  <a:pt x="67284" y="18923"/>
                </a:lnTo>
                <a:lnTo>
                  <a:pt x="69392" y="18402"/>
                </a:lnTo>
                <a:lnTo>
                  <a:pt x="70967" y="16294"/>
                </a:lnTo>
                <a:lnTo>
                  <a:pt x="70446" y="13665"/>
                </a:lnTo>
                <a:lnTo>
                  <a:pt x="68338" y="12090"/>
                </a:lnTo>
                <a:lnTo>
                  <a:pt x="48895" y="8407"/>
                </a:lnTo>
                <a:close/>
              </a:path>
              <a:path w="1107439" h="229235">
                <a:moveTo>
                  <a:pt x="94094" y="17348"/>
                </a:moveTo>
                <a:lnTo>
                  <a:pt x="91478" y="17868"/>
                </a:lnTo>
                <a:lnTo>
                  <a:pt x="90424" y="19977"/>
                </a:lnTo>
                <a:lnTo>
                  <a:pt x="90944" y="22085"/>
                </a:lnTo>
                <a:lnTo>
                  <a:pt x="93052" y="23660"/>
                </a:lnTo>
                <a:lnTo>
                  <a:pt x="112496" y="27343"/>
                </a:lnTo>
                <a:lnTo>
                  <a:pt x="114604" y="26809"/>
                </a:lnTo>
                <a:lnTo>
                  <a:pt x="116179" y="24714"/>
                </a:lnTo>
                <a:lnTo>
                  <a:pt x="115658" y="22085"/>
                </a:lnTo>
                <a:lnTo>
                  <a:pt x="113550" y="21031"/>
                </a:lnTo>
                <a:lnTo>
                  <a:pt x="94094" y="17348"/>
                </a:lnTo>
                <a:close/>
              </a:path>
              <a:path w="1107439" h="229235">
                <a:moveTo>
                  <a:pt x="139306" y="25755"/>
                </a:moveTo>
                <a:lnTo>
                  <a:pt x="136677" y="26288"/>
                </a:lnTo>
                <a:lnTo>
                  <a:pt x="135636" y="28384"/>
                </a:lnTo>
                <a:lnTo>
                  <a:pt x="136156" y="31013"/>
                </a:lnTo>
                <a:lnTo>
                  <a:pt x="138264" y="32067"/>
                </a:lnTo>
                <a:lnTo>
                  <a:pt x="157708" y="35750"/>
                </a:lnTo>
                <a:lnTo>
                  <a:pt x="159816" y="35217"/>
                </a:lnTo>
                <a:lnTo>
                  <a:pt x="161391" y="33121"/>
                </a:lnTo>
                <a:lnTo>
                  <a:pt x="160870" y="31013"/>
                </a:lnTo>
                <a:lnTo>
                  <a:pt x="158762" y="29438"/>
                </a:lnTo>
                <a:lnTo>
                  <a:pt x="139306" y="25755"/>
                </a:lnTo>
                <a:close/>
              </a:path>
              <a:path w="1107439" h="229235">
                <a:moveTo>
                  <a:pt x="184518" y="34175"/>
                </a:moveTo>
                <a:lnTo>
                  <a:pt x="181889" y="34696"/>
                </a:lnTo>
                <a:lnTo>
                  <a:pt x="180835" y="36804"/>
                </a:lnTo>
                <a:lnTo>
                  <a:pt x="181368" y="39433"/>
                </a:lnTo>
                <a:lnTo>
                  <a:pt x="183464" y="41008"/>
                </a:lnTo>
                <a:lnTo>
                  <a:pt x="202399" y="44678"/>
                </a:lnTo>
                <a:lnTo>
                  <a:pt x="205028" y="44157"/>
                </a:lnTo>
                <a:lnTo>
                  <a:pt x="206603" y="42062"/>
                </a:lnTo>
                <a:lnTo>
                  <a:pt x="206070" y="39433"/>
                </a:lnTo>
                <a:lnTo>
                  <a:pt x="203974" y="37846"/>
                </a:lnTo>
                <a:lnTo>
                  <a:pt x="184518" y="34175"/>
                </a:lnTo>
                <a:close/>
              </a:path>
              <a:path w="1107439" h="229235">
                <a:moveTo>
                  <a:pt x="229730" y="43103"/>
                </a:moveTo>
                <a:lnTo>
                  <a:pt x="227101" y="43637"/>
                </a:lnTo>
                <a:lnTo>
                  <a:pt x="226047" y="45732"/>
                </a:lnTo>
                <a:lnTo>
                  <a:pt x="226580" y="47840"/>
                </a:lnTo>
                <a:lnTo>
                  <a:pt x="228676" y="49415"/>
                </a:lnTo>
                <a:lnTo>
                  <a:pt x="247599" y="53098"/>
                </a:lnTo>
                <a:lnTo>
                  <a:pt x="250228" y="52565"/>
                </a:lnTo>
                <a:lnTo>
                  <a:pt x="251815" y="50469"/>
                </a:lnTo>
                <a:lnTo>
                  <a:pt x="251282" y="47840"/>
                </a:lnTo>
                <a:lnTo>
                  <a:pt x="249186" y="46786"/>
                </a:lnTo>
                <a:lnTo>
                  <a:pt x="229730" y="43103"/>
                </a:lnTo>
                <a:close/>
              </a:path>
              <a:path w="1107439" h="229235">
                <a:moveTo>
                  <a:pt x="274942" y="51523"/>
                </a:moveTo>
                <a:lnTo>
                  <a:pt x="272313" y="52044"/>
                </a:lnTo>
                <a:lnTo>
                  <a:pt x="271259" y="54152"/>
                </a:lnTo>
                <a:lnTo>
                  <a:pt x="271792" y="56781"/>
                </a:lnTo>
                <a:lnTo>
                  <a:pt x="273888" y="57823"/>
                </a:lnTo>
                <a:lnTo>
                  <a:pt x="292811" y="61506"/>
                </a:lnTo>
                <a:lnTo>
                  <a:pt x="295440" y="60985"/>
                </a:lnTo>
                <a:lnTo>
                  <a:pt x="297027" y="58877"/>
                </a:lnTo>
                <a:lnTo>
                  <a:pt x="296494" y="56781"/>
                </a:lnTo>
                <a:lnTo>
                  <a:pt x="294398" y="55194"/>
                </a:lnTo>
                <a:lnTo>
                  <a:pt x="274942" y="51523"/>
                </a:lnTo>
                <a:close/>
              </a:path>
              <a:path w="1107439" h="229235">
                <a:moveTo>
                  <a:pt x="320154" y="59931"/>
                </a:moveTo>
                <a:lnTo>
                  <a:pt x="317525" y="60451"/>
                </a:lnTo>
                <a:lnTo>
                  <a:pt x="316471" y="62560"/>
                </a:lnTo>
                <a:lnTo>
                  <a:pt x="317004" y="65189"/>
                </a:lnTo>
                <a:lnTo>
                  <a:pt x="319100" y="66763"/>
                </a:lnTo>
                <a:lnTo>
                  <a:pt x="338023" y="70446"/>
                </a:lnTo>
                <a:lnTo>
                  <a:pt x="340652" y="69913"/>
                </a:lnTo>
                <a:lnTo>
                  <a:pt x="342226" y="67817"/>
                </a:lnTo>
                <a:lnTo>
                  <a:pt x="341706" y="65189"/>
                </a:lnTo>
                <a:lnTo>
                  <a:pt x="339598" y="63614"/>
                </a:lnTo>
                <a:lnTo>
                  <a:pt x="320154" y="59931"/>
                </a:lnTo>
                <a:close/>
              </a:path>
              <a:path w="1107439" h="229235">
                <a:moveTo>
                  <a:pt x="365366" y="68872"/>
                </a:moveTo>
                <a:lnTo>
                  <a:pt x="362737" y="69392"/>
                </a:lnTo>
                <a:lnTo>
                  <a:pt x="361162" y="71500"/>
                </a:lnTo>
                <a:lnTo>
                  <a:pt x="361683" y="73596"/>
                </a:lnTo>
                <a:lnTo>
                  <a:pt x="363791" y="75171"/>
                </a:lnTo>
                <a:lnTo>
                  <a:pt x="383235" y="78854"/>
                </a:lnTo>
                <a:lnTo>
                  <a:pt x="385864" y="78333"/>
                </a:lnTo>
                <a:lnTo>
                  <a:pt x="387438" y="76225"/>
                </a:lnTo>
                <a:lnTo>
                  <a:pt x="386918" y="73596"/>
                </a:lnTo>
                <a:lnTo>
                  <a:pt x="384810" y="72542"/>
                </a:lnTo>
                <a:lnTo>
                  <a:pt x="365366" y="68872"/>
                </a:lnTo>
                <a:close/>
              </a:path>
              <a:path w="1107439" h="229235">
                <a:moveTo>
                  <a:pt x="410578" y="77279"/>
                </a:moveTo>
                <a:lnTo>
                  <a:pt x="407949" y="77800"/>
                </a:lnTo>
                <a:lnTo>
                  <a:pt x="406361" y="79908"/>
                </a:lnTo>
                <a:lnTo>
                  <a:pt x="406895" y="82537"/>
                </a:lnTo>
                <a:lnTo>
                  <a:pt x="408990" y="83591"/>
                </a:lnTo>
                <a:lnTo>
                  <a:pt x="428447" y="87261"/>
                </a:lnTo>
                <a:lnTo>
                  <a:pt x="431076" y="87261"/>
                </a:lnTo>
                <a:lnTo>
                  <a:pt x="432650" y="85166"/>
                </a:lnTo>
                <a:lnTo>
                  <a:pt x="432130" y="82537"/>
                </a:lnTo>
                <a:lnTo>
                  <a:pt x="430022" y="80962"/>
                </a:lnTo>
                <a:lnTo>
                  <a:pt x="410578" y="77279"/>
                </a:lnTo>
                <a:close/>
              </a:path>
              <a:path w="1107439" h="229235">
                <a:moveTo>
                  <a:pt x="455790" y="86220"/>
                </a:moveTo>
                <a:lnTo>
                  <a:pt x="453161" y="86740"/>
                </a:lnTo>
                <a:lnTo>
                  <a:pt x="451573" y="88849"/>
                </a:lnTo>
                <a:lnTo>
                  <a:pt x="452107" y="90944"/>
                </a:lnTo>
                <a:lnTo>
                  <a:pt x="454202" y="92519"/>
                </a:lnTo>
                <a:lnTo>
                  <a:pt x="473659" y="96202"/>
                </a:lnTo>
                <a:lnTo>
                  <a:pt x="476288" y="95681"/>
                </a:lnTo>
                <a:lnTo>
                  <a:pt x="477862" y="93573"/>
                </a:lnTo>
                <a:lnTo>
                  <a:pt x="477342" y="90944"/>
                </a:lnTo>
                <a:lnTo>
                  <a:pt x="475234" y="89890"/>
                </a:lnTo>
                <a:lnTo>
                  <a:pt x="455790" y="86220"/>
                </a:lnTo>
                <a:close/>
              </a:path>
              <a:path w="1107439" h="229235">
                <a:moveTo>
                  <a:pt x="500989" y="94627"/>
                </a:moveTo>
                <a:lnTo>
                  <a:pt x="498360" y="95148"/>
                </a:lnTo>
                <a:lnTo>
                  <a:pt x="496785" y="97256"/>
                </a:lnTo>
                <a:lnTo>
                  <a:pt x="497319" y="99885"/>
                </a:lnTo>
                <a:lnTo>
                  <a:pt x="499414" y="100939"/>
                </a:lnTo>
                <a:lnTo>
                  <a:pt x="518871" y="104609"/>
                </a:lnTo>
                <a:lnTo>
                  <a:pt x="521500" y="104089"/>
                </a:lnTo>
                <a:lnTo>
                  <a:pt x="522554" y="101980"/>
                </a:lnTo>
                <a:lnTo>
                  <a:pt x="522020" y="99885"/>
                </a:lnTo>
                <a:lnTo>
                  <a:pt x="519925" y="98310"/>
                </a:lnTo>
                <a:lnTo>
                  <a:pt x="500989" y="94627"/>
                </a:lnTo>
                <a:close/>
              </a:path>
              <a:path w="1107439" h="229235">
                <a:moveTo>
                  <a:pt x="546201" y="103035"/>
                </a:moveTo>
                <a:lnTo>
                  <a:pt x="543572" y="103568"/>
                </a:lnTo>
                <a:lnTo>
                  <a:pt x="541997" y="105663"/>
                </a:lnTo>
                <a:lnTo>
                  <a:pt x="542531" y="108292"/>
                </a:lnTo>
                <a:lnTo>
                  <a:pt x="544626" y="109867"/>
                </a:lnTo>
                <a:lnTo>
                  <a:pt x="564083" y="113550"/>
                </a:lnTo>
                <a:lnTo>
                  <a:pt x="566712" y="113029"/>
                </a:lnTo>
                <a:lnTo>
                  <a:pt x="567753" y="110921"/>
                </a:lnTo>
                <a:lnTo>
                  <a:pt x="567232" y="108292"/>
                </a:lnTo>
                <a:lnTo>
                  <a:pt x="565124" y="106718"/>
                </a:lnTo>
                <a:lnTo>
                  <a:pt x="546201" y="103035"/>
                </a:lnTo>
                <a:close/>
              </a:path>
              <a:path w="1107439" h="229235">
                <a:moveTo>
                  <a:pt x="591413" y="111975"/>
                </a:moveTo>
                <a:lnTo>
                  <a:pt x="588784" y="112496"/>
                </a:lnTo>
                <a:lnTo>
                  <a:pt x="587209" y="114604"/>
                </a:lnTo>
                <a:lnTo>
                  <a:pt x="587730" y="116712"/>
                </a:lnTo>
                <a:lnTo>
                  <a:pt x="589838" y="118287"/>
                </a:lnTo>
                <a:lnTo>
                  <a:pt x="609295" y="121958"/>
                </a:lnTo>
                <a:lnTo>
                  <a:pt x="611924" y="121437"/>
                </a:lnTo>
                <a:lnTo>
                  <a:pt x="612965" y="119329"/>
                </a:lnTo>
                <a:lnTo>
                  <a:pt x="612444" y="116712"/>
                </a:lnTo>
                <a:lnTo>
                  <a:pt x="610336" y="115658"/>
                </a:lnTo>
                <a:lnTo>
                  <a:pt x="591413" y="111975"/>
                </a:lnTo>
                <a:close/>
              </a:path>
              <a:path w="1107439" h="229235">
                <a:moveTo>
                  <a:pt x="636625" y="120383"/>
                </a:moveTo>
                <a:lnTo>
                  <a:pt x="633996" y="120916"/>
                </a:lnTo>
                <a:lnTo>
                  <a:pt x="632421" y="123012"/>
                </a:lnTo>
                <a:lnTo>
                  <a:pt x="632942" y="125641"/>
                </a:lnTo>
                <a:lnTo>
                  <a:pt x="635050" y="126695"/>
                </a:lnTo>
                <a:lnTo>
                  <a:pt x="654494" y="130378"/>
                </a:lnTo>
                <a:lnTo>
                  <a:pt x="657123" y="129844"/>
                </a:lnTo>
                <a:lnTo>
                  <a:pt x="658177" y="127749"/>
                </a:lnTo>
                <a:lnTo>
                  <a:pt x="657656" y="125641"/>
                </a:lnTo>
                <a:lnTo>
                  <a:pt x="655548" y="124066"/>
                </a:lnTo>
                <a:lnTo>
                  <a:pt x="636625" y="120383"/>
                </a:lnTo>
                <a:close/>
              </a:path>
              <a:path w="1107439" h="229235">
                <a:moveTo>
                  <a:pt x="681316" y="128803"/>
                </a:moveTo>
                <a:lnTo>
                  <a:pt x="679208" y="129324"/>
                </a:lnTo>
                <a:lnTo>
                  <a:pt x="677633" y="131432"/>
                </a:lnTo>
                <a:lnTo>
                  <a:pt x="678154" y="134061"/>
                </a:lnTo>
                <a:lnTo>
                  <a:pt x="680262" y="135635"/>
                </a:lnTo>
                <a:lnTo>
                  <a:pt x="699706" y="139306"/>
                </a:lnTo>
                <a:lnTo>
                  <a:pt x="702335" y="138785"/>
                </a:lnTo>
                <a:lnTo>
                  <a:pt x="703389" y="136690"/>
                </a:lnTo>
                <a:lnTo>
                  <a:pt x="702868" y="134061"/>
                </a:lnTo>
                <a:lnTo>
                  <a:pt x="700760" y="132473"/>
                </a:lnTo>
                <a:lnTo>
                  <a:pt x="681316" y="128803"/>
                </a:lnTo>
                <a:close/>
              </a:path>
              <a:path w="1107439" h="229235">
                <a:moveTo>
                  <a:pt x="726516" y="137731"/>
                </a:moveTo>
                <a:lnTo>
                  <a:pt x="724420" y="138264"/>
                </a:lnTo>
                <a:lnTo>
                  <a:pt x="722845" y="140360"/>
                </a:lnTo>
                <a:lnTo>
                  <a:pt x="723366" y="142468"/>
                </a:lnTo>
                <a:lnTo>
                  <a:pt x="725474" y="144043"/>
                </a:lnTo>
                <a:lnTo>
                  <a:pt x="744918" y="147726"/>
                </a:lnTo>
                <a:lnTo>
                  <a:pt x="747547" y="147192"/>
                </a:lnTo>
                <a:lnTo>
                  <a:pt x="748601" y="145097"/>
                </a:lnTo>
                <a:lnTo>
                  <a:pt x="748080" y="142468"/>
                </a:lnTo>
                <a:lnTo>
                  <a:pt x="745972" y="141414"/>
                </a:lnTo>
                <a:lnTo>
                  <a:pt x="726516" y="137731"/>
                </a:lnTo>
                <a:close/>
              </a:path>
              <a:path w="1107439" h="229235">
                <a:moveTo>
                  <a:pt x="771728" y="146151"/>
                </a:moveTo>
                <a:lnTo>
                  <a:pt x="769632" y="146672"/>
                </a:lnTo>
                <a:lnTo>
                  <a:pt x="768057" y="148780"/>
                </a:lnTo>
                <a:lnTo>
                  <a:pt x="768578" y="151409"/>
                </a:lnTo>
                <a:lnTo>
                  <a:pt x="770674" y="152450"/>
                </a:lnTo>
                <a:lnTo>
                  <a:pt x="790130" y="156133"/>
                </a:lnTo>
                <a:lnTo>
                  <a:pt x="792759" y="156133"/>
                </a:lnTo>
                <a:lnTo>
                  <a:pt x="793813" y="154025"/>
                </a:lnTo>
                <a:lnTo>
                  <a:pt x="793280" y="151409"/>
                </a:lnTo>
                <a:lnTo>
                  <a:pt x="791184" y="149821"/>
                </a:lnTo>
                <a:lnTo>
                  <a:pt x="771728" y="146151"/>
                </a:lnTo>
                <a:close/>
              </a:path>
              <a:path w="1107439" h="229235">
                <a:moveTo>
                  <a:pt x="816940" y="155079"/>
                </a:moveTo>
                <a:lnTo>
                  <a:pt x="814844" y="155613"/>
                </a:lnTo>
                <a:lnTo>
                  <a:pt x="813257" y="157708"/>
                </a:lnTo>
                <a:lnTo>
                  <a:pt x="813790" y="159816"/>
                </a:lnTo>
                <a:lnTo>
                  <a:pt x="815886" y="161391"/>
                </a:lnTo>
                <a:lnTo>
                  <a:pt x="835342" y="165074"/>
                </a:lnTo>
                <a:lnTo>
                  <a:pt x="837971" y="164541"/>
                </a:lnTo>
                <a:lnTo>
                  <a:pt x="839025" y="162445"/>
                </a:lnTo>
                <a:lnTo>
                  <a:pt x="838492" y="159816"/>
                </a:lnTo>
                <a:lnTo>
                  <a:pt x="836396" y="158762"/>
                </a:lnTo>
                <a:lnTo>
                  <a:pt x="816940" y="155079"/>
                </a:lnTo>
                <a:close/>
              </a:path>
              <a:path w="1107439" h="229235">
                <a:moveTo>
                  <a:pt x="862152" y="163499"/>
                </a:moveTo>
                <a:lnTo>
                  <a:pt x="860044" y="164020"/>
                </a:lnTo>
                <a:lnTo>
                  <a:pt x="858469" y="166128"/>
                </a:lnTo>
                <a:lnTo>
                  <a:pt x="859002" y="168757"/>
                </a:lnTo>
                <a:lnTo>
                  <a:pt x="861098" y="169799"/>
                </a:lnTo>
                <a:lnTo>
                  <a:pt x="880554" y="173481"/>
                </a:lnTo>
                <a:lnTo>
                  <a:pt x="882650" y="172961"/>
                </a:lnTo>
                <a:lnTo>
                  <a:pt x="884237" y="170853"/>
                </a:lnTo>
                <a:lnTo>
                  <a:pt x="883704" y="168757"/>
                </a:lnTo>
                <a:lnTo>
                  <a:pt x="881608" y="167170"/>
                </a:lnTo>
                <a:lnTo>
                  <a:pt x="862152" y="163499"/>
                </a:lnTo>
                <a:close/>
              </a:path>
              <a:path w="1107439" h="229235">
                <a:moveTo>
                  <a:pt x="907364" y="171907"/>
                </a:moveTo>
                <a:lnTo>
                  <a:pt x="905256" y="172427"/>
                </a:lnTo>
                <a:lnTo>
                  <a:pt x="903681" y="174536"/>
                </a:lnTo>
                <a:lnTo>
                  <a:pt x="904214" y="177164"/>
                </a:lnTo>
                <a:lnTo>
                  <a:pt x="906310" y="178739"/>
                </a:lnTo>
                <a:lnTo>
                  <a:pt x="925766" y="182422"/>
                </a:lnTo>
                <a:lnTo>
                  <a:pt x="927862" y="181889"/>
                </a:lnTo>
                <a:lnTo>
                  <a:pt x="929436" y="179793"/>
                </a:lnTo>
                <a:lnTo>
                  <a:pt x="928916" y="177164"/>
                </a:lnTo>
                <a:lnTo>
                  <a:pt x="926820" y="175590"/>
                </a:lnTo>
                <a:lnTo>
                  <a:pt x="907364" y="171907"/>
                </a:lnTo>
                <a:close/>
              </a:path>
              <a:path w="1107439" h="229235">
                <a:moveTo>
                  <a:pt x="952576" y="180848"/>
                </a:moveTo>
                <a:lnTo>
                  <a:pt x="950468" y="181368"/>
                </a:lnTo>
                <a:lnTo>
                  <a:pt x="948893" y="183476"/>
                </a:lnTo>
                <a:lnTo>
                  <a:pt x="949413" y="185572"/>
                </a:lnTo>
                <a:lnTo>
                  <a:pt x="951522" y="187147"/>
                </a:lnTo>
                <a:lnTo>
                  <a:pt x="970978" y="190830"/>
                </a:lnTo>
                <a:lnTo>
                  <a:pt x="973074" y="190309"/>
                </a:lnTo>
                <a:lnTo>
                  <a:pt x="974648" y="188201"/>
                </a:lnTo>
                <a:lnTo>
                  <a:pt x="974128" y="185572"/>
                </a:lnTo>
                <a:lnTo>
                  <a:pt x="972019" y="184518"/>
                </a:lnTo>
                <a:lnTo>
                  <a:pt x="952576" y="180848"/>
                </a:lnTo>
                <a:close/>
              </a:path>
              <a:path w="1107439" h="229235">
                <a:moveTo>
                  <a:pt x="997788" y="189255"/>
                </a:moveTo>
                <a:lnTo>
                  <a:pt x="995159" y="189776"/>
                </a:lnTo>
                <a:lnTo>
                  <a:pt x="994105" y="191884"/>
                </a:lnTo>
                <a:lnTo>
                  <a:pt x="994625" y="194513"/>
                </a:lnTo>
                <a:lnTo>
                  <a:pt x="996734" y="195567"/>
                </a:lnTo>
                <a:lnTo>
                  <a:pt x="1016177" y="199237"/>
                </a:lnTo>
                <a:lnTo>
                  <a:pt x="1018286" y="198716"/>
                </a:lnTo>
                <a:lnTo>
                  <a:pt x="1019860" y="196608"/>
                </a:lnTo>
                <a:lnTo>
                  <a:pt x="1019340" y="194513"/>
                </a:lnTo>
                <a:lnTo>
                  <a:pt x="1017231" y="192938"/>
                </a:lnTo>
                <a:lnTo>
                  <a:pt x="997788" y="189255"/>
                </a:lnTo>
                <a:close/>
              </a:path>
              <a:path w="1107439" h="229235">
                <a:moveTo>
                  <a:pt x="1054679" y="206907"/>
                </a:moveTo>
                <a:lnTo>
                  <a:pt x="1050353" y="229209"/>
                </a:lnTo>
                <a:lnTo>
                  <a:pt x="1107135" y="213436"/>
                </a:lnTo>
                <a:lnTo>
                  <a:pt x="1100254" y="208178"/>
                </a:lnTo>
                <a:lnTo>
                  <a:pt x="1061389" y="208178"/>
                </a:lnTo>
                <a:lnTo>
                  <a:pt x="1054679" y="206907"/>
                </a:lnTo>
                <a:close/>
              </a:path>
              <a:path w="1107439" h="229235">
                <a:moveTo>
                  <a:pt x="1055995" y="200124"/>
                </a:moveTo>
                <a:lnTo>
                  <a:pt x="1054679" y="206907"/>
                </a:lnTo>
                <a:lnTo>
                  <a:pt x="1061389" y="208178"/>
                </a:lnTo>
                <a:lnTo>
                  <a:pt x="1063498" y="207657"/>
                </a:lnTo>
                <a:lnTo>
                  <a:pt x="1065072" y="205549"/>
                </a:lnTo>
                <a:lnTo>
                  <a:pt x="1064552" y="202920"/>
                </a:lnTo>
                <a:lnTo>
                  <a:pt x="1062443" y="201345"/>
                </a:lnTo>
                <a:lnTo>
                  <a:pt x="1055995" y="200124"/>
                </a:lnTo>
                <a:close/>
              </a:path>
              <a:path w="1107439" h="229235">
                <a:moveTo>
                  <a:pt x="1060348" y="177685"/>
                </a:moveTo>
                <a:lnTo>
                  <a:pt x="1055995" y="200124"/>
                </a:lnTo>
                <a:lnTo>
                  <a:pt x="1062443" y="201345"/>
                </a:lnTo>
                <a:lnTo>
                  <a:pt x="1064552" y="202920"/>
                </a:lnTo>
                <a:lnTo>
                  <a:pt x="1065072" y="205549"/>
                </a:lnTo>
                <a:lnTo>
                  <a:pt x="1063498" y="207657"/>
                </a:lnTo>
                <a:lnTo>
                  <a:pt x="1061389" y="208178"/>
                </a:lnTo>
                <a:lnTo>
                  <a:pt x="1100254" y="208178"/>
                </a:lnTo>
                <a:lnTo>
                  <a:pt x="1060348" y="177685"/>
                </a:lnTo>
                <a:close/>
              </a:path>
              <a:path w="1107439" h="229235">
                <a:moveTo>
                  <a:pt x="1043000" y="197662"/>
                </a:moveTo>
                <a:lnTo>
                  <a:pt x="1040371" y="198196"/>
                </a:lnTo>
                <a:lnTo>
                  <a:pt x="1039317" y="200291"/>
                </a:lnTo>
                <a:lnTo>
                  <a:pt x="1039837" y="202920"/>
                </a:lnTo>
                <a:lnTo>
                  <a:pt x="1041946" y="204495"/>
                </a:lnTo>
                <a:lnTo>
                  <a:pt x="1054679" y="206907"/>
                </a:lnTo>
                <a:lnTo>
                  <a:pt x="1055995" y="200124"/>
                </a:lnTo>
                <a:lnTo>
                  <a:pt x="1043000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 rot="600000">
            <a:off x="3360481" y="1727277"/>
            <a:ext cx="762328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650" spc="-22" baseline="2525" dirty="0">
                <a:latin typeface="Arial"/>
                <a:cs typeface="Arial"/>
              </a:rPr>
              <a:t>Invoke</a:t>
            </a:r>
            <a:r>
              <a:rPr sz="1650" spc="-97" baseline="25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PDU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47870" y="1966836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2105964" y="0"/>
                </a:moveTo>
                <a:lnTo>
                  <a:pt x="2105964" y="52577"/>
                </a:lnTo>
                <a:lnTo>
                  <a:pt x="2152243" y="29438"/>
                </a:lnTo>
                <a:lnTo>
                  <a:pt x="2114905" y="29438"/>
                </a:lnTo>
                <a:lnTo>
                  <a:pt x="2117013" y="28397"/>
                </a:lnTo>
                <a:lnTo>
                  <a:pt x="2118055" y="26288"/>
                </a:lnTo>
                <a:lnTo>
                  <a:pt x="2117013" y="24180"/>
                </a:lnTo>
                <a:lnTo>
                  <a:pt x="2114905" y="23139"/>
                </a:lnTo>
                <a:lnTo>
                  <a:pt x="2152243" y="23139"/>
                </a:lnTo>
                <a:lnTo>
                  <a:pt x="2105964" y="0"/>
                </a:lnTo>
                <a:close/>
              </a:path>
              <a:path w="2159000" h="52705">
                <a:moveTo>
                  <a:pt x="2105964" y="23139"/>
                </a:moveTo>
                <a:lnTo>
                  <a:pt x="3162" y="23139"/>
                </a:lnTo>
                <a:lnTo>
                  <a:pt x="1054" y="24180"/>
                </a:lnTo>
                <a:lnTo>
                  <a:pt x="0" y="26288"/>
                </a:lnTo>
                <a:lnTo>
                  <a:pt x="1054" y="28397"/>
                </a:lnTo>
                <a:lnTo>
                  <a:pt x="3162" y="29438"/>
                </a:lnTo>
                <a:lnTo>
                  <a:pt x="2105964" y="29438"/>
                </a:lnTo>
                <a:lnTo>
                  <a:pt x="2105964" y="23139"/>
                </a:lnTo>
                <a:close/>
              </a:path>
              <a:path w="2159000" h="52705">
                <a:moveTo>
                  <a:pt x="2152243" y="23139"/>
                </a:moveTo>
                <a:lnTo>
                  <a:pt x="2114905" y="23139"/>
                </a:lnTo>
                <a:lnTo>
                  <a:pt x="2117013" y="24180"/>
                </a:lnTo>
                <a:lnTo>
                  <a:pt x="2118055" y="26288"/>
                </a:lnTo>
                <a:lnTo>
                  <a:pt x="2117013" y="28397"/>
                </a:lnTo>
                <a:lnTo>
                  <a:pt x="2114905" y="29438"/>
                </a:lnTo>
                <a:lnTo>
                  <a:pt x="2152243" y="29438"/>
                </a:lnTo>
                <a:lnTo>
                  <a:pt x="2158542" y="26288"/>
                </a:lnTo>
                <a:lnTo>
                  <a:pt x="2152243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92532" y="957412"/>
            <a:ext cx="53848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initiator  TR-SAP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7099" y="957412"/>
            <a:ext cx="65595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responder  TR-SAP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47047" y="2862643"/>
            <a:ext cx="1107440" cy="229870"/>
          </a:xfrm>
          <a:custGeom>
            <a:avLst/>
            <a:gdLst/>
            <a:ahLst/>
            <a:cxnLst/>
            <a:rect l="l" t="t" r="r" b="b"/>
            <a:pathLst>
              <a:path w="1107439" h="229869">
                <a:moveTo>
                  <a:pt x="1103452" y="0"/>
                </a:moveTo>
                <a:lnTo>
                  <a:pt x="1084008" y="3670"/>
                </a:lnTo>
                <a:lnTo>
                  <a:pt x="1081900" y="5257"/>
                </a:lnTo>
                <a:lnTo>
                  <a:pt x="1081379" y="7886"/>
                </a:lnTo>
                <a:lnTo>
                  <a:pt x="1082954" y="9982"/>
                </a:lnTo>
                <a:lnTo>
                  <a:pt x="1085049" y="10502"/>
                </a:lnTo>
                <a:lnTo>
                  <a:pt x="1104506" y="6832"/>
                </a:lnTo>
                <a:lnTo>
                  <a:pt x="1106614" y="5257"/>
                </a:lnTo>
                <a:lnTo>
                  <a:pt x="1107135" y="2628"/>
                </a:lnTo>
                <a:lnTo>
                  <a:pt x="1105560" y="520"/>
                </a:lnTo>
                <a:lnTo>
                  <a:pt x="1103452" y="0"/>
                </a:lnTo>
                <a:close/>
              </a:path>
              <a:path w="1107439" h="229869">
                <a:moveTo>
                  <a:pt x="1058240" y="8928"/>
                </a:moveTo>
                <a:lnTo>
                  <a:pt x="1038796" y="12611"/>
                </a:lnTo>
                <a:lnTo>
                  <a:pt x="1036688" y="13665"/>
                </a:lnTo>
                <a:lnTo>
                  <a:pt x="1036167" y="16294"/>
                </a:lnTo>
                <a:lnTo>
                  <a:pt x="1037742" y="18389"/>
                </a:lnTo>
                <a:lnTo>
                  <a:pt x="1039850" y="18923"/>
                </a:lnTo>
                <a:lnTo>
                  <a:pt x="1059294" y="15240"/>
                </a:lnTo>
                <a:lnTo>
                  <a:pt x="1061402" y="13665"/>
                </a:lnTo>
                <a:lnTo>
                  <a:pt x="1061923" y="11557"/>
                </a:lnTo>
                <a:lnTo>
                  <a:pt x="1060869" y="9461"/>
                </a:lnTo>
                <a:lnTo>
                  <a:pt x="1058240" y="8928"/>
                </a:lnTo>
                <a:close/>
              </a:path>
              <a:path w="1107439" h="229869">
                <a:moveTo>
                  <a:pt x="1013028" y="17348"/>
                </a:moveTo>
                <a:lnTo>
                  <a:pt x="993584" y="21018"/>
                </a:lnTo>
                <a:lnTo>
                  <a:pt x="991476" y="22605"/>
                </a:lnTo>
                <a:lnTo>
                  <a:pt x="990955" y="24701"/>
                </a:lnTo>
                <a:lnTo>
                  <a:pt x="992530" y="26809"/>
                </a:lnTo>
                <a:lnTo>
                  <a:pt x="994638" y="27330"/>
                </a:lnTo>
                <a:lnTo>
                  <a:pt x="1014082" y="23647"/>
                </a:lnTo>
                <a:lnTo>
                  <a:pt x="1016190" y="22605"/>
                </a:lnTo>
                <a:lnTo>
                  <a:pt x="1016711" y="19977"/>
                </a:lnTo>
                <a:lnTo>
                  <a:pt x="1015657" y="17868"/>
                </a:lnTo>
                <a:lnTo>
                  <a:pt x="1013028" y="17348"/>
                </a:lnTo>
                <a:close/>
              </a:path>
              <a:path w="1107439" h="229869">
                <a:moveTo>
                  <a:pt x="967828" y="25755"/>
                </a:moveTo>
                <a:lnTo>
                  <a:pt x="948372" y="29438"/>
                </a:lnTo>
                <a:lnTo>
                  <a:pt x="946264" y="31013"/>
                </a:lnTo>
                <a:lnTo>
                  <a:pt x="945743" y="33642"/>
                </a:lnTo>
                <a:lnTo>
                  <a:pt x="947318" y="35737"/>
                </a:lnTo>
                <a:lnTo>
                  <a:pt x="949426" y="36271"/>
                </a:lnTo>
                <a:lnTo>
                  <a:pt x="968870" y="32588"/>
                </a:lnTo>
                <a:lnTo>
                  <a:pt x="970978" y="31013"/>
                </a:lnTo>
                <a:lnTo>
                  <a:pt x="971499" y="28384"/>
                </a:lnTo>
                <a:lnTo>
                  <a:pt x="970457" y="26276"/>
                </a:lnTo>
                <a:lnTo>
                  <a:pt x="967828" y="25755"/>
                </a:lnTo>
                <a:close/>
              </a:path>
              <a:path w="1107439" h="229869">
                <a:moveTo>
                  <a:pt x="922616" y="34696"/>
                </a:moveTo>
                <a:lnTo>
                  <a:pt x="903160" y="38366"/>
                </a:lnTo>
                <a:lnTo>
                  <a:pt x="901065" y="39420"/>
                </a:lnTo>
                <a:lnTo>
                  <a:pt x="900531" y="42049"/>
                </a:lnTo>
                <a:lnTo>
                  <a:pt x="902106" y="44157"/>
                </a:lnTo>
                <a:lnTo>
                  <a:pt x="904735" y="44678"/>
                </a:lnTo>
                <a:lnTo>
                  <a:pt x="923670" y="40995"/>
                </a:lnTo>
                <a:lnTo>
                  <a:pt x="925766" y="39420"/>
                </a:lnTo>
                <a:lnTo>
                  <a:pt x="926287" y="37325"/>
                </a:lnTo>
                <a:lnTo>
                  <a:pt x="925245" y="35217"/>
                </a:lnTo>
                <a:lnTo>
                  <a:pt x="922616" y="34696"/>
                </a:lnTo>
                <a:close/>
              </a:path>
              <a:path w="1107439" h="229869">
                <a:moveTo>
                  <a:pt x="877404" y="43103"/>
                </a:moveTo>
                <a:lnTo>
                  <a:pt x="857948" y="46786"/>
                </a:lnTo>
                <a:lnTo>
                  <a:pt x="855853" y="48361"/>
                </a:lnTo>
                <a:lnTo>
                  <a:pt x="855319" y="50457"/>
                </a:lnTo>
                <a:lnTo>
                  <a:pt x="856894" y="52565"/>
                </a:lnTo>
                <a:lnTo>
                  <a:pt x="859523" y="53086"/>
                </a:lnTo>
                <a:lnTo>
                  <a:pt x="878458" y="49415"/>
                </a:lnTo>
                <a:lnTo>
                  <a:pt x="880554" y="48361"/>
                </a:lnTo>
                <a:lnTo>
                  <a:pt x="881087" y="45732"/>
                </a:lnTo>
                <a:lnTo>
                  <a:pt x="880033" y="43624"/>
                </a:lnTo>
                <a:lnTo>
                  <a:pt x="877404" y="43103"/>
                </a:lnTo>
                <a:close/>
              </a:path>
              <a:path w="1107439" h="229869">
                <a:moveTo>
                  <a:pt x="832192" y="52044"/>
                </a:moveTo>
                <a:lnTo>
                  <a:pt x="812736" y="55714"/>
                </a:lnTo>
                <a:lnTo>
                  <a:pt x="810641" y="56769"/>
                </a:lnTo>
                <a:lnTo>
                  <a:pt x="810107" y="59397"/>
                </a:lnTo>
                <a:lnTo>
                  <a:pt x="811695" y="61506"/>
                </a:lnTo>
                <a:lnTo>
                  <a:pt x="814323" y="62026"/>
                </a:lnTo>
                <a:lnTo>
                  <a:pt x="833246" y="58343"/>
                </a:lnTo>
                <a:lnTo>
                  <a:pt x="835342" y="56769"/>
                </a:lnTo>
                <a:lnTo>
                  <a:pt x="835875" y="54140"/>
                </a:lnTo>
                <a:lnTo>
                  <a:pt x="834821" y="52565"/>
                </a:lnTo>
                <a:lnTo>
                  <a:pt x="832192" y="52044"/>
                </a:lnTo>
                <a:close/>
              </a:path>
              <a:path w="1107439" h="229869">
                <a:moveTo>
                  <a:pt x="786980" y="60451"/>
                </a:moveTo>
                <a:lnTo>
                  <a:pt x="767524" y="64135"/>
                </a:lnTo>
                <a:lnTo>
                  <a:pt x="765429" y="65709"/>
                </a:lnTo>
                <a:lnTo>
                  <a:pt x="764908" y="67805"/>
                </a:lnTo>
                <a:lnTo>
                  <a:pt x="766483" y="69913"/>
                </a:lnTo>
                <a:lnTo>
                  <a:pt x="769111" y="70434"/>
                </a:lnTo>
                <a:lnTo>
                  <a:pt x="788034" y="66763"/>
                </a:lnTo>
                <a:lnTo>
                  <a:pt x="790130" y="65709"/>
                </a:lnTo>
                <a:lnTo>
                  <a:pt x="790663" y="63080"/>
                </a:lnTo>
                <a:lnTo>
                  <a:pt x="789609" y="60972"/>
                </a:lnTo>
                <a:lnTo>
                  <a:pt x="786980" y="60451"/>
                </a:lnTo>
                <a:close/>
              </a:path>
              <a:path w="1107439" h="229869">
                <a:moveTo>
                  <a:pt x="741768" y="68859"/>
                </a:moveTo>
                <a:lnTo>
                  <a:pt x="722325" y="72542"/>
                </a:lnTo>
                <a:lnTo>
                  <a:pt x="720217" y="74117"/>
                </a:lnTo>
                <a:lnTo>
                  <a:pt x="719696" y="76746"/>
                </a:lnTo>
                <a:lnTo>
                  <a:pt x="721271" y="78854"/>
                </a:lnTo>
                <a:lnTo>
                  <a:pt x="723899" y="79375"/>
                </a:lnTo>
                <a:lnTo>
                  <a:pt x="743343" y="75692"/>
                </a:lnTo>
                <a:lnTo>
                  <a:pt x="745451" y="74117"/>
                </a:lnTo>
                <a:lnTo>
                  <a:pt x="745451" y="71488"/>
                </a:lnTo>
                <a:lnTo>
                  <a:pt x="744397" y="69392"/>
                </a:lnTo>
                <a:lnTo>
                  <a:pt x="741768" y="68859"/>
                </a:lnTo>
                <a:close/>
              </a:path>
              <a:path w="1107439" h="229869">
                <a:moveTo>
                  <a:pt x="696556" y="77800"/>
                </a:moveTo>
                <a:lnTo>
                  <a:pt x="677113" y="81483"/>
                </a:lnTo>
                <a:lnTo>
                  <a:pt x="675005" y="82524"/>
                </a:lnTo>
                <a:lnTo>
                  <a:pt x="674484" y="85153"/>
                </a:lnTo>
                <a:lnTo>
                  <a:pt x="676059" y="87261"/>
                </a:lnTo>
                <a:lnTo>
                  <a:pt x="678687" y="87782"/>
                </a:lnTo>
                <a:lnTo>
                  <a:pt x="698144" y="84112"/>
                </a:lnTo>
                <a:lnTo>
                  <a:pt x="700239" y="82524"/>
                </a:lnTo>
                <a:lnTo>
                  <a:pt x="700760" y="80429"/>
                </a:lnTo>
                <a:lnTo>
                  <a:pt x="699185" y="78320"/>
                </a:lnTo>
                <a:lnTo>
                  <a:pt x="696556" y="77800"/>
                </a:lnTo>
                <a:close/>
              </a:path>
              <a:path w="1107439" h="229869">
                <a:moveTo>
                  <a:pt x="651344" y="86207"/>
                </a:moveTo>
                <a:lnTo>
                  <a:pt x="631901" y="89890"/>
                </a:lnTo>
                <a:lnTo>
                  <a:pt x="629793" y="91465"/>
                </a:lnTo>
                <a:lnTo>
                  <a:pt x="629272" y="93573"/>
                </a:lnTo>
                <a:lnTo>
                  <a:pt x="630847" y="95669"/>
                </a:lnTo>
                <a:lnTo>
                  <a:pt x="633475" y="96202"/>
                </a:lnTo>
                <a:lnTo>
                  <a:pt x="652932" y="92519"/>
                </a:lnTo>
                <a:lnTo>
                  <a:pt x="655027" y="91465"/>
                </a:lnTo>
                <a:lnTo>
                  <a:pt x="655561" y="88836"/>
                </a:lnTo>
                <a:lnTo>
                  <a:pt x="653973" y="86741"/>
                </a:lnTo>
                <a:lnTo>
                  <a:pt x="651344" y="86207"/>
                </a:lnTo>
                <a:close/>
              </a:path>
              <a:path w="1107439" h="229869">
                <a:moveTo>
                  <a:pt x="606145" y="94615"/>
                </a:moveTo>
                <a:lnTo>
                  <a:pt x="586689" y="98298"/>
                </a:lnTo>
                <a:lnTo>
                  <a:pt x="585114" y="99872"/>
                </a:lnTo>
                <a:lnTo>
                  <a:pt x="584581" y="102501"/>
                </a:lnTo>
                <a:lnTo>
                  <a:pt x="585635" y="104609"/>
                </a:lnTo>
                <a:lnTo>
                  <a:pt x="588264" y="105130"/>
                </a:lnTo>
                <a:lnTo>
                  <a:pt x="607720" y="101460"/>
                </a:lnTo>
                <a:lnTo>
                  <a:pt x="609815" y="99872"/>
                </a:lnTo>
                <a:lnTo>
                  <a:pt x="610349" y="97243"/>
                </a:lnTo>
                <a:lnTo>
                  <a:pt x="608774" y="95148"/>
                </a:lnTo>
                <a:lnTo>
                  <a:pt x="606145" y="94615"/>
                </a:lnTo>
                <a:close/>
              </a:path>
              <a:path w="1107439" h="229869">
                <a:moveTo>
                  <a:pt x="560933" y="103555"/>
                </a:moveTo>
                <a:lnTo>
                  <a:pt x="541997" y="107238"/>
                </a:lnTo>
                <a:lnTo>
                  <a:pt x="539902" y="108292"/>
                </a:lnTo>
                <a:lnTo>
                  <a:pt x="539381" y="110921"/>
                </a:lnTo>
                <a:lnTo>
                  <a:pt x="540423" y="113017"/>
                </a:lnTo>
                <a:lnTo>
                  <a:pt x="543052" y="113550"/>
                </a:lnTo>
                <a:lnTo>
                  <a:pt x="562508" y="109867"/>
                </a:lnTo>
                <a:lnTo>
                  <a:pt x="564603" y="108292"/>
                </a:lnTo>
                <a:lnTo>
                  <a:pt x="565137" y="106184"/>
                </a:lnTo>
                <a:lnTo>
                  <a:pt x="563562" y="104089"/>
                </a:lnTo>
                <a:lnTo>
                  <a:pt x="560933" y="103555"/>
                </a:lnTo>
                <a:close/>
              </a:path>
              <a:path w="1107439" h="229869">
                <a:moveTo>
                  <a:pt x="515721" y="111963"/>
                </a:moveTo>
                <a:lnTo>
                  <a:pt x="496798" y="115646"/>
                </a:lnTo>
                <a:lnTo>
                  <a:pt x="494690" y="117221"/>
                </a:lnTo>
                <a:lnTo>
                  <a:pt x="494169" y="119329"/>
                </a:lnTo>
                <a:lnTo>
                  <a:pt x="495211" y="121437"/>
                </a:lnTo>
                <a:lnTo>
                  <a:pt x="497840" y="121958"/>
                </a:lnTo>
                <a:lnTo>
                  <a:pt x="517296" y="118275"/>
                </a:lnTo>
                <a:lnTo>
                  <a:pt x="519404" y="117221"/>
                </a:lnTo>
                <a:lnTo>
                  <a:pt x="519925" y="114592"/>
                </a:lnTo>
                <a:lnTo>
                  <a:pt x="518350" y="112496"/>
                </a:lnTo>
                <a:lnTo>
                  <a:pt x="515721" y="111963"/>
                </a:lnTo>
                <a:close/>
              </a:path>
              <a:path w="1107439" h="229869">
                <a:moveTo>
                  <a:pt x="470509" y="120383"/>
                </a:moveTo>
                <a:lnTo>
                  <a:pt x="451586" y="124066"/>
                </a:lnTo>
                <a:lnTo>
                  <a:pt x="449478" y="125641"/>
                </a:lnTo>
                <a:lnTo>
                  <a:pt x="448957" y="128270"/>
                </a:lnTo>
                <a:lnTo>
                  <a:pt x="450011" y="130365"/>
                </a:lnTo>
                <a:lnTo>
                  <a:pt x="452640" y="130898"/>
                </a:lnTo>
                <a:lnTo>
                  <a:pt x="472084" y="127215"/>
                </a:lnTo>
                <a:lnTo>
                  <a:pt x="474192" y="125641"/>
                </a:lnTo>
                <a:lnTo>
                  <a:pt x="474713" y="123012"/>
                </a:lnTo>
                <a:lnTo>
                  <a:pt x="473138" y="120903"/>
                </a:lnTo>
                <a:lnTo>
                  <a:pt x="470509" y="120383"/>
                </a:lnTo>
                <a:close/>
              </a:path>
              <a:path w="1107439" h="229869">
                <a:moveTo>
                  <a:pt x="425297" y="129324"/>
                </a:moveTo>
                <a:lnTo>
                  <a:pt x="406374" y="132994"/>
                </a:lnTo>
                <a:lnTo>
                  <a:pt x="404266" y="134569"/>
                </a:lnTo>
                <a:lnTo>
                  <a:pt x="403745" y="136677"/>
                </a:lnTo>
                <a:lnTo>
                  <a:pt x="404799" y="138785"/>
                </a:lnTo>
                <a:lnTo>
                  <a:pt x="407428" y="139306"/>
                </a:lnTo>
                <a:lnTo>
                  <a:pt x="426872" y="135623"/>
                </a:lnTo>
                <a:lnTo>
                  <a:pt x="428980" y="134048"/>
                </a:lnTo>
                <a:lnTo>
                  <a:pt x="429501" y="131940"/>
                </a:lnTo>
                <a:lnTo>
                  <a:pt x="427926" y="129844"/>
                </a:lnTo>
                <a:lnTo>
                  <a:pt x="425297" y="129324"/>
                </a:lnTo>
                <a:close/>
              </a:path>
              <a:path w="1107439" h="229869">
                <a:moveTo>
                  <a:pt x="380619" y="137731"/>
                </a:moveTo>
                <a:lnTo>
                  <a:pt x="361162" y="141414"/>
                </a:lnTo>
                <a:lnTo>
                  <a:pt x="359054" y="142989"/>
                </a:lnTo>
                <a:lnTo>
                  <a:pt x="358533" y="145618"/>
                </a:lnTo>
                <a:lnTo>
                  <a:pt x="359587" y="147713"/>
                </a:lnTo>
                <a:lnTo>
                  <a:pt x="362216" y="148247"/>
                </a:lnTo>
                <a:lnTo>
                  <a:pt x="381660" y="144564"/>
                </a:lnTo>
                <a:lnTo>
                  <a:pt x="383768" y="142989"/>
                </a:lnTo>
                <a:lnTo>
                  <a:pt x="384289" y="140360"/>
                </a:lnTo>
                <a:lnTo>
                  <a:pt x="382714" y="138252"/>
                </a:lnTo>
                <a:lnTo>
                  <a:pt x="380619" y="137731"/>
                </a:lnTo>
                <a:close/>
              </a:path>
              <a:path w="1107439" h="229869">
                <a:moveTo>
                  <a:pt x="335406" y="146659"/>
                </a:moveTo>
                <a:lnTo>
                  <a:pt x="315950" y="150342"/>
                </a:lnTo>
                <a:lnTo>
                  <a:pt x="313855" y="151396"/>
                </a:lnTo>
                <a:lnTo>
                  <a:pt x="313321" y="154025"/>
                </a:lnTo>
                <a:lnTo>
                  <a:pt x="314375" y="156133"/>
                </a:lnTo>
                <a:lnTo>
                  <a:pt x="317004" y="156654"/>
                </a:lnTo>
                <a:lnTo>
                  <a:pt x="336448" y="152971"/>
                </a:lnTo>
                <a:lnTo>
                  <a:pt x="338556" y="151396"/>
                </a:lnTo>
                <a:lnTo>
                  <a:pt x="339077" y="149288"/>
                </a:lnTo>
                <a:lnTo>
                  <a:pt x="337502" y="147193"/>
                </a:lnTo>
                <a:lnTo>
                  <a:pt x="335406" y="146659"/>
                </a:lnTo>
                <a:close/>
              </a:path>
              <a:path w="1107439" h="229869">
                <a:moveTo>
                  <a:pt x="290194" y="155079"/>
                </a:moveTo>
                <a:lnTo>
                  <a:pt x="270738" y="158762"/>
                </a:lnTo>
                <a:lnTo>
                  <a:pt x="268643" y="160337"/>
                </a:lnTo>
                <a:lnTo>
                  <a:pt x="268109" y="162433"/>
                </a:lnTo>
                <a:lnTo>
                  <a:pt x="269163" y="164541"/>
                </a:lnTo>
                <a:lnTo>
                  <a:pt x="271792" y="165061"/>
                </a:lnTo>
                <a:lnTo>
                  <a:pt x="291249" y="161391"/>
                </a:lnTo>
                <a:lnTo>
                  <a:pt x="293344" y="160337"/>
                </a:lnTo>
                <a:lnTo>
                  <a:pt x="293878" y="157708"/>
                </a:lnTo>
                <a:lnTo>
                  <a:pt x="292290" y="155600"/>
                </a:lnTo>
                <a:lnTo>
                  <a:pt x="290194" y="155079"/>
                </a:lnTo>
                <a:close/>
              </a:path>
              <a:path w="1107439" h="229869">
                <a:moveTo>
                  <a:pt x="244982" y="163487"/>
                </a:moveTo>
                <a:lnTo>
                  <a:pt x="225526" y="167170"/>
                </a:lnTo>
                <a:lnTo>
                  <a:pt x="223431" y="168744"/>
                </a:lnTo>
                <a:lnTo>
                  <a:pt x="222897" y="171373"/>
                </a:lnTo>
                <a:lnTo>
                  <a:pt x="224485" y="173482"/>
                </a:lnTo>
                <a:lnTo>
                  <a:pt x="226580" y="174002"/>
                </a:lnTo>
                <a:lnTo>
                  <a:pt x="246037" y="170319"/>
                </a:lnTo>
                <a:lnTo>
                  <a:pt x="248132" y="168744"/>
                </a:lnTo>
                <a:lnTo>
                  <a:pt x="248666" y="166116"/>
                </a:lnTo>
                <a:lnTo>
                  <a:pt x="247078" y="164020"/>
                </a:lnTo>
                <a:lnTo>
                  <a:pt x="244982" y="163487"/>
                </a:lnTo>
                <a:close/>
              </a:path>
              <a:path w="1107439" h="229869">
                <a:moveTo>
                  <a:pt x="199770" y="172427"/>
                </a:moveTo>
                <a:lnTo>
                  <a:pt x="180314" y="176110"/>
                </a:lnTo>
                <a:lnTo>
                  <a:pt x="178219" y="177152"/>
                </a:lnTo>
                <a:lnTo>
                  <a:pt x="177685" y="179781"/>
                </a:lnTo>
                <a:lnTo>
                  <a:pt x="179273" y="181889"/>
                </a:lnTo>
                <a:lnTo>
                  <a:pt x="181368" y="182410"/>
                </a:lnTo>
                <a:lnTo>
                  <a:pt x="200825" y="178739"/>
                </a:lnTo>
                <a:lnTo>
                  <a:pt x="202920" y="177152"/>
                </a:lnTo>
                <a:lnTo>
                  <a:pt x="203454" y="175056"/>
                </a:lnTo>
                <a:lnTo>
                  <a:pt x="201879" y="172948"/>
                </a:lnTo>
                <a:lnTo>
                  <a:pt x="199770" y="172427"/>
                </a:lnTo>
                <a:close/>
              </a:path>
              <a:path w="1107439" h="229869">
                <a:moveTo>
                  <a:pt x="154558" y="180835"/>
                </a:moveTo>
                <a:lnTo>
                  <a:pt x="135115" y="184518"/>
                </a:lnTo>
                <a:lnTo>
                  <a:pt x="133007" y="186093"/>
                </a:lnTo>
                <a:lnTo>
                  <a:pt x="132486" y="188201"/>
                </a:lnTo>
                <a:lnTo>
                  <a:pt x="134061" y="190296"/>
                </a:lnTo>
                <a:lnTo>
                  <a:pt x="136156" y="190830"/>
                </a:lnTo>
                <a:lnTo>
                  <a:pt x="155613" y="187147"/>
                </a:lnTo>
                <a:lnTo>
                  <a:pt x="157721" y="186093"/>
                </a:lnTo>
                <a:lnTo>
                  <a:pt x="158242" y="183464"/>
                </a:lnTo>
                <a:lnTo>
                  <a:pt x="156667" y="181355"/>
                </a:lnTo>
                <a:lnTo>
                  <a:pt x="154558" y="180835"/>
                </a:lnTo>
                <a:close/>
              </a:path>
              <a:path w="1107439" h="229869">
                <a:moveTo>
                  <a:pt x="109346" y="189242"/>
                </a:moveTo>
                <a:lnTo>
                  <a:pt x="89903" y="192925"/>
                </a:lnTo>
                <a:lnTo>
                  <a:pt x="87795" y="194500"/>
                </a:lnTo>
                <a:lnTo>
                  <a:pt x="87274" y="197129"/>
                </a:lnTo>
                <a:lnTo>
                  <a:pt x="88849" y="199237"/>
                </a:lnTo>
                <a:lnTo>
                  <a:pt x="90944" y="199758"/>
                </a:lnTo>
                <a:lnTo>
                  <a:pt x="110401" y="196088"/>
                </a:lnTo>
                <a:lnTo>
                  <a:pt x="112509" y="194500"/>
                </a:lnTo>
                <a:lnTo>
                  <a:pt x="113030" y="191871"/>
                </a:lnTo>
                <a:lnTo>
                  <a:pt x="111455" y="189776"/>
                </a:lnTo>
                <a:lnTo>
                  <a:pt x="109346" y="189242"/>
                </a:lnTo>
                <a:close/>
              </a:path>
              <a:path w="1107439" h="229869">
                <a:moveTo>
                  <a:pt x="46786" y="178206"/>
                </a:moveTo>
                <a:lnTo>
                  <a:pt x="0" y="213436"/>
                </a:lnTo>
                <a:lnTo>
                  <a:pt x="56781" y="229730"/>
                </a:lnTo>
                <a:lnTo>
                  <a:pt x="52600" y="208178"/>
                </a:lnTo>
                <a:lnTo>
                  <a:pt x="45745" y="208178"/>
                </a:lnTo>
                <a:lnTo>
                  <a:pt x="43637" y="207645"/>
                </a:lnTo>
                <a:lnTo>
                  <a:pt x="42062" y="205549"/>
                </a:lnTo>
                <a:lnTo>
                  <a:pt x="42583" y="202920"/>
                </a:lnTo>
                <a:lnTo>
                  <a:pt x="44691" y="201866"/>
                </a:lnTo>
                <a:lnTo>
                  <a:pt x="51139" y="200645"/>
                </a:lnTo>
                <a:lnTo>
                  <a:pt x="46786" y="178206"/>
                </a:lnTo>
                <a:close/>
              </a:path>
              <a:path w="1107439" h="229869">
                <a:moveTo>
                  <a:pt x="51139" y="200645"/>
                </a:moveTo>
                <a:lnTo>
                  <a:pt x="44691" y="201866"/>
                </a:lnTo>
                <a:lnTo>
                  <a:pt x="42583" y="202920"/>
                </a:lnTo>
                <a:lnTo>
                  <a:pt x="42062" y="205549"/>
                </a:lnTo>
                <a:lnTo>
                  <a:pt x="43637" y="207645"/>
                </a:lnTo>
                <a:lnTo>
                  <a:pt x="45745" y="208178"/>
                </a:lnTo>
                <a:lnTo>
                  <a:pt x="52357" y="206925"/>
                </a:lnTo>
                <a:lnTo>
                  <a:pt x="51139" y="200645"/>
                </a:lnTo>
                <a:close/>
              </a:path>
              <a:path w="1107439" h="229869">
                <a:moveTo>
                  <a:pt x="52357" y="206925"/>
                </a:moveTo>
                <a:lnTo>
                  <a:pt x="45745" y="208178"/>
                </a:lnTo>
                <a:lnTo>
                  <a:pt x="52600" y="208178"/>
                </a:lnTo>
                <a:lnTo>
                  <a:pt x="52357" y="206925"/>
                </a:lnTo>
                <a:close/>
              </a:path>
              <a:path w="1107439" h="229869">
                <a:moveTo>
                  <a:pt x="64134" y="198183"/>
                </a:moveTo>
                <a:lnTo>
                  <a:pt x="51139" y="200645"/>
                </a:lnTo>
                <a:lnTo>
                  <a:pt x="52357" y="206925"/>
                </a:lnTo>
                <a:lnTo>
                  <a:pt x="65189" y="204495"/>
                </a:lnTo>
                <a:lnTo>
                  <a:pt x="67297" y="202920"/>
                </a:lnTo>
                <a:lnTo>
                  <a:pt x="67818" y="200812"/>
                </a:lnTo>
                <a:lnTo>
                  <a:pt x="66763" y="198716"/>
                </a:lnTo>
                <a:lnTo>
                  <a:pt x="64134" y="198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 rot="21000000">
            <a:off x="3362578" y="2778444"/>
            <a:ext cx="746730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100" spc="-15" dirty="0">
                <a:latin typeface="Arial"/>
                <a:cs typeface="Arial"/>
              </a:rPr>
              <a:t>Resu</a:t>
            </a:r>
            <a:r>
              <a:rPr sz="1650" spc="-22" baseline="2525" dirty="0">
                <a:latin typeface="Arial"/>
                <a:cs typeface="Arial"/>
              </a:rPr>
              <a:t>lt</a:t>
            </a:r>
            <a:r>
              <a:rPr sz="1650" spc="-104" baseline="2525" dirty="0">
                <a:latin typeface="Arial"/>
                <a:cs typeface="Arial"/>
              </a:rPr>
              <a:t> </a:t>
            </a:r>
            <a:r>
              <a:rPr sz="1650" spc="-15" baseline="2525" dirty="0">
                <a:latin typeface="Arial"/>
                <a:cs typeface="Arial"/>
              </a:rPr>
              <a:t>PDU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1666" y="3070821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52578" y="0"/>
                </a:moveTo>
                <a:lnTo>
                  <a:pt x="0" y="26276"/>
                </a:lnTo>
                <a:lnTo>
                  <a:pt x="52578" y="52565"/>
                </a:lnTo>
                <a:lnTo>
                  <a:pt x="52578" y="29438"/>
                </a:lnTo>
                <a:lnTo>
                  <a:pt x="43637" y="29438"/>
                </a:lnTo>
                <a:lnTo>
                  <a:pt x="41528" y="28384"/>
                </a:lnTo>
                <a:lnTo>
                  <a:pt x="40474" y="26276"/>
                </a:lnTo>
                <a:lnTo>
                  <a:pt x="41528" y="24180"/>
                </a:lnTo>
                <a:lnTo>
                  <a:pt x="43637" y="23126"/>
                </a:lnTo>
                <a:lnTo>
                  <a:pt x="52578" y="23126"/>
                </a:lnTo>
                <a:lnTo>
                  <a:pt x="52578" y="0"/>
                </a:lnTo>
                <a:close/>
              </a:path>
              <a:path w="2159000" h="52705">
                <a:moveTo>
                  <a:pt x="52578" y="23126"/>
                </a:moveTo>
                <a:lnTo>
                  <a:pt x="43637" y="23126"/>
                </a:lnTo>
                <a:lnTo>
                  <a:pt x="41528" y="24180"/>
                </a:lnTo>
                <a:lnTo>
                  <a:pt x="40474" y="26276"/>
                </a:lnTo>
                <a:lnTo>
                  <a:pt x="41528" y="28384"/>
                </a:lnTo>
                <a:lnTo>
                  <a:pt x="43637" y="29438"/>
                </a:lnTo>
                <a:lnTo>
                  <a:pt x="52578" y="29438"/>
                </a:lnTo>
                <a:lnTo>
                  <a:pt x="52578" y="23126"/>
                </a:lnTo>
                <a:close/>
              </a:path>
              <a:path w="2159000" h="52705">
                <a:moveTo>
                  <a:pt x="2155380" y="23126"/>
                </a:moveTo>
                <a:lnTo>
                  <a:pt x="52578" y="23126"/>
                </a:lnTo>
                <a:lnTo>
                  <a:pt x="52578" y="29438"/>
                </a:lnTo>
                <a:lnTo>
                  <a:pt x="2155380" y="29438"/>
                </a:lnTo>
                <a:lnTo>
                  <a:pt x="2157488" y="28384"/>
                </a:lnTo>
                <a:lnTo>
                  <a:pt x="2158542" y="26276"/>
                </a:lnTo>
                <a:lnTo>
                  <a:pt x="2157488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2843" y="3530803"/>
            <a:ext cx="1107440" cy="229870"/>
          </a:xfrm>
          <a:custGeom>
            <a:avLst/>
            <a:gdLst/>
            <a:ahLst/>
            <a:cxnLst/>
            <a:rect l="l" t="t" r="r" b="b"/>
            <a:pathLst>
              <a:path w="1107439" h="229870">
                <a:moveTo>
                  <a:pt x="3683" y="0"/>
                </a:moveTo>
                <a:lnTo>
                  <a:pt x="1054" y="533"/>
                </a:lnTo>
                <a:lnTo>
                  <a:pt x="0" y="2628"/>
                </a:lnTo>
                <a:lnTo>
                  <a:pt x="533" y="5257"/>
                </a:lnTo>
                <a:lnTo>
                  <a:pt x="2628" y="6311"/>
                </a:lnTo>
                <a:lnTo>
                  <a:pt x="22085" y="9994"/>
                </a:lnTo>
                <a:lnTo>
                  <a:pt x="24180" y="9461"/>
                </a:lnTo>
                <a:lnTo>
                  <a:pt x="25755" y="7366"/>
                </a:lnTo>
                <a:lnTo>
                  <a:pt x="25234" y="5257"/>
                </a:lnTo>
                <a:lnTo>
                  <a:pt x="23139" y="3683"/>
                </a:lnTo>
                <a:lnTo>
                  <a:pt x="3683" y="0"/>
                </a:lnTo>
                <a:close/>
              </a:path>
              <a:path w="1107439" h="229870">
                <a:moveTo>
                  <a:pt x="48895" y="8420"/>
                </a:moveTo>
                <a:lnTo>
                  <a:pt x="46266" y="8940"/>
                </a:lnTo>
                <a:lnTo>
                  <a:pt x="45212" y="11049"/>
                </a:lnTo>
                <a:lnTo>
                  <a:pt x="45732" y="13677"/>
                </a:lnTo>
                <a:lnTo>
                  <a:pt x="47840" y="15252"/>
                </a:lnTo>
                <a:lnTo>
                  <a:pt x="67297" y="18923"/>
                </a:lnTo>
                <a:lnTo>
                  <a:pt x="69392" y="18402"/>
                </a:lnTo>
                <a:lnTo>
                  <a:pt x="70967" y="16306"/>
                </a:lnTo>
                <a:lnTo>
                  <a:pt x="70446" y="13677"/>
                </a:lnTo>
                <a:lnTo>
                  <a:pt x="68338" y="12090"/>
                </a:lnTo>
                <a:lnTo>
                  <a:pt x="48895" y="8420"/>
                </a:lnTo>
                <a:close/>
              </a:path>
              <a:path w="1107439" h="229870">
                <a:moveTo>
                  <a:pt x="94106" y="17348"/>
                </a:moveTo>
                <a:lnTo>
                  <a:pt x="91478" y="17881"/>
                </a:lnTo>
                <a:lnTo>
                  <a:pt x="90424" y="19977"/>
                </a:lnTo>
                <a:lnTo>
                  <a:pt x="90944" y="22085"/>
                </a:lnTo>
                <a:lnTo>
                  <a:pt x="93052" y="23660"/>
                </a:lnTo>
                <a:lnTo>
                  <a:pt x="111975" y="27343"/>
                </a:lnTo>
                <a:lnTo>
                  <a:pt x="114604" y="26809"/>
                </a:lnTo>
                <a:lnTo>
                  <a:pt x="116179" y="24714"/>
                </a:lnTo>
                <a:lnTo>
                  <a:pt x="115658" y="22606"/>
                </a:lnTo>
                <a:lnTo>
                  <a:pt x="113550" y="21031"/>
                </a:lnTo>
                <a:lnTo>
                  <a:pt x="94106" y="17348"/>
                </a:lnTo>
                <a:close/>
              </a:path>
              <a:path w="1107439" h="229870">
                <a:moveTo>
                  <a:pt x="139319" y="25768"/>
                </a:moveTo>
                <a:lnTo>
                  <a:pt x="136690" y="26289"/>
                </a:lnTo>
                <a:lnTo>
                  <a:pt x="135636" y="28397"/>
                </a:lnTo>
                <a:lnTo>
                  <a:pt x="136156" y="31026"/>
                </a:lnTo>
                <a:lnTo>
                  <a:pt x="138264" y="32067"/>
                </a:lnTo>
                <a:lnTo>
                  <a:pt x="157187" y="36271"/>
                </a:lnTo>
                <a:lnTo>
                  <a:pt x="159816" y="35750"/>
                </a:lnTo>
                <a:lnTo>
                  <a:pt x="161391" y="33655"/>
                </a:lnTo>
                <a:lnTo>
                  <a:pt x="160870" y="31026"/>
                </a:lnTo>
                <a:lnTo>
                  <a:pt x="158762" y="29438"/>
                </a:lnTo>
                <a:lnTo>
                  <a:pt x="139319" y="25768"/>
                </a:lnTo>
                <a:close/>
              </a:path>
              <a:path w="1107439" h="229870">
                <a:moveTo>
                  <a:pt x="184518" y="34696"/>
                </a:moveTo>
                <a:lnTo>
                  <a:pt x="181889" y="35229"/>
                </a:lnTo>
                <a:lnTo>
                  <a:pt x="180848" y="37325"/>
                </a:lnTo>
                <a:lnTo>
                  <a:pt x="181368" y="39433"/>
                </a:lnTo>
                <a:lnTo>
                  <a:pt x="183476" y="41008"/>
                </a:lnTo>
                <a:lnTo>
                  <a:pt x="202399" y="44691"/>
                </a:lnTo>
                <a:lnTo>
                  <a:pt x="205028" y="44157"/>
                </a:lnTo>
                <a:lnTo>
                  <a:pt x="206603" y="42062"/>
                </a:lnTo>
                <a:lnTo>
                  <a:pt x="206082" y="39433"/>
                </a:lnTo>
                <a:lnTo>
                  <a:pt x="203974" y="38379"/>
                </a:lnTo>
                <a:lnTo>
                  <a:pt x="184518" y="34696"/>
                </a:lnTo>
                <a:close/>
              </a:path>
              <a:path w="1107439" h="229870">
                <a:moveTo>
                  <a:pt x="229730" y="43116"/>
                </a:moveTo>
                <a:lnTo>
                  <a:pt x="227101" y="43637"/>
                </a:lnTo>
                <a:lnTo>
                  <a:pt x="226059" y="45745"/>
                </a:lnTo>
                <a:lnTo>
                  <a:pt x="226580" y="48374"/>
                </a:lnTo>
                <a:lnTo>
                  <a:pt x="228688" y="49415"/>
                </a:lnTo>
                <a:lnTo>
                  <a:pt x="247611" y="53098"/>
                </a:lnTo>
                <a:lnTo>
                  <a:pt x="250240" y="52577"/>
                </a:lnTo>
                <a:lnTo>
                  <a:pt x="251815" y="50469"/>
                </a:lnTo>
                <a:lnTo>
                  <a:pt x="251282" y="48374"/>
                </a:lnTo>
                <a:lnTo>
                  <a:pt x="249186" y="46786"/>
                </a:lnTo>
                <a:lnTo>
                  <a:pt x="229730" y="43116"/>
                </a:lnTo>
                <a:close/>
              </a:path>
              <a:path w="1107439" h="229870">
                <a:moveTo>
                  <a:pt x="274942" y="51523"/>
                </a:moveTo>
                <a:lnTo>
                  <a:pt x="272313" y="52044"/>
                </a:lnTo>
                <a:lnTo>
                  <a:pt x="270738" y="54152"/>
                </a:lnTo>
                <a:lnTo>
                  <a:pt x="271259" y="56781"/>
                </a:lnTo>
                <a:lnTo>
                  <a:pt x="273367" y="58356"/>
                </a:lnTo>
                <a:lnTo>
                  <a:pt x="292823" y="62039"/>
                </a:lnTo>
                <a:lnTo>
                  <a:pt x="295452" y="61506"/>
                </a:lnTo>
                <a:lnTo>
                  <a:pt x="297027" y="59410"/>
                </a:lnTo>
                <a:lnTo>
                  <a:pt x="296494" y="56781"/>
                </a:lnTo>
                <a:lnTo>
                  <a:pt x="294398" y="55206"/>
                </a:lnTo>
                <a:lnTo>
                  <a:pt x="274942" y="51523"/>
                </a:lnTo>
                <a:close/>
              </a:path>
              <a:path w="1107439" h="229870">
                <a:moveTo>
                  <a:pt x="320154" y="60464"/>
                </a:moveTo>
                <a:lnTo>
                  <a:pt x="317525" y="60985"/>
                </a:lnTo>
                <a:lnTo>
                  <a:pt x="315950" y="63093"/>
                </a:lnTo>
                <a:lnTo>
                  <a:pt x="316471" y="65189"/>
                </a:lnTo>
                <a:lnTo>
                  <a:pt x="318579" y="66763"/>
                </a:lnTo>
                <a:lnTo>
                  <a:pt x="338035" y="70446"/>
                </a:lnTo>
                <a:lnTo>
                  <a:pt x="340652" y="69926"/>
                </a:lnTo>
                <a:lnTo>
                  <a:pt x="342239" y="67818"/>
                </a:lnTo>
                <a:lnTo>
                  <a:pt x="341706" y="65189"/>
                </a:lnTo>
                <a:lnTo>
                  <a:pt x="339610" y="64135"/>
                </a:lnTo>
                <a:lnTo>
                  <a:pt x="320154" y="60464"/>
                </a:lnTo>
                <a:close/>
              </a:path>
              <a:path w="1107439" h="229870">
                <a:moveTo>
                  <a:pt x="365366" y="68872"/>
                </a:moveTo>
                <a:lnTo>
                  <a:pt x="362737" y="69392"/>
                </a:lnTo>
                <a:lnTo>
                  <a:pt x="361162" y="71500"/>
                </a:lnTo>
                <a:lnTo>
                  <a:pt x="361683" y="74129"/>
                </a:lnTo>
                <a:lnTo>
                  <a:pt x="363791" y="75184"/>
                </a:lnTo>
                <a:lnTo>
                  <a:pt x="383235" y="78854"/>
                </a:lnTo>
                <a:lnTo>
                  <a:pt x="385864" y="78333"/>
                </a:lnTo>
                <a:lnTo>
                  <a:pt x="387451" y="76225"/>
                </a:lnTo>
                <a:lnTo>
                  <a:pt x="386918" y="74129"/>
                </a:lnTo>
                <a:lnTo>
                  <a:pt x="384822" y="72555"/>
                </a:lnTo>
                <a:lnTo>
                  <a:pt x="365366" y="68872"/>
                </a:lnTo>
                <a:close/>
              </a:path>
              <a:path w="1107439" h="229870">
                <a:moveTo>
                  <a:pt x="410578" y="77279"/>
                </a:moveTo>
                <a:lnTo>
                  <a:pt x="407949" y="77812"/>
                </a:lnTo>
                <a:lnTo>
                  <a:pt x="406374" y="79908"/>
                </a:lnTo>
                <a:lnTo>
                  <a:pt x="406895" y="82537"/>
                </a:lnTo>
                <a:lnTo>
                  <a:pt x="409003" y="84112"/>
                </a:lnTo>
                <a:lnTo>
                  <a:pt x="428447" y="87795"/>
                </a:lnTo>
                <a:lnTo>
                  <a:pt x="431076" y="87274"/>
                </a:lnTo>
                <a:lnTo>
                  <a:pt x="432130" y="85166"/>
                </a:lnTo>
                <a:lnTo>
                  <a:pt x="432130" y="82537"/>
                </a:lnTo>
                <a:lnTo>
                  <a:pt x="430021" y="80962"/>
                </a:lnTo>
                <a:lnTo>
                  <a:pt x="410578" y="77279"/>
                </a:lnTo>
                <a:close/>
              </a:path>
              <a:path w="1107439" h="229870">
                <a:moveTo>
                  <a:pt x="455790" y="86220"/>
                </a:moveTo>
                <a:lnTo>
                  <a:pt x="453161" y="86741"/>
                </a:lnTo>
                <a:lnTo>
                  <a:pt x="451586" y="88849"/>
                </a:lnTo>
                <a:lnTo>
                  <a:pt x="452107" y="90944"/>
                </a:lnTo>
                <a:lnTo>
                  <a:pt x="454215" y="92532"/>
                </a:lnTo>
                <a:lnTo>
                  <a:pt x="473659" y="96202"/>
                </a:lnTo>
                <a:lnTo>
                  <a:pt x="476288" y="95681"/>
                </a:lnTo>
                <a:lnTo>
                  <a:pt x="477342" y="93573"/>
                </a:lnTo>
                <a:lnTo>
                  <a:pt x="476808" y="90944"/>
                </a:lnTo>
                <a:lnTo>
                  <a:pt x="474713" y="89903"/>
                </a:lnTo>
                <a:lnTo>
                  <a:pt x="455790" y="86220"/>
                </a:lnTo>
                <a:close/>
              </a:path>
              <a:path w="1107439" h="229870">
                <a:moveTo>
                  <a:pt x="501002" y="94627"/>
                </a:moveTo>
                <a:lnTo>
                  <a:pt x="498373" y="95161"/>
                </a:lnTo>
                <a:lnTo>
                  <a:pt x="496785" y="97256"/>
                </a:lnTo>
                <a:lnTo>
                  <a:pt x="497319" y="99885"/>
                </a:lnTo>
                <a:lnTo>
                  <a:pt x="499414" y="100939"/>
                </a:lnTo>
                <a:lnTo>
                  <a:pt x="518871" y="104622"/>
                </a:lnTo>
                <a:lnTo>
                  <a:pt x="521500" y="104622"/>
                </a:lnTo>
                <a:lnTo>
                  <a:pt x="522554" y="102514"/>
                </a:lnTo>
                <a:lnTo>
                  <a:pt x="522020" y="99885"/>
                </a:lnTo>
                <a:lnTo>
                  <a:pt x="519925" y="98310"/>
                </a:lnTo>
                <a:lnTo>
                  <a:pt x="501002" y="94627"/>
                </a:lnTo>
                <a:close/>
              </a:path>
              <a:path w="1107439" h="229870">
                <a:moveTo>
                  <a:pt x="546201" y="103568"/>
                </a:moveTo>
                <a:lnTo>
                  <a:pt x="543585" y="104089"/>
                </a:lnTo>
                <a:lnTo>
                  <a:pt x="541997" y="106197"/>
                </a:lnTo>
                <a:lnTo>
                  <a:pt x="542531" y="108292"/>
                </a:lnTo>
                <a:lnTo>
                  <a:pt x="544626" y="109880"/>
                </a:lnTo>
                <a:lnTo>
                  <a:pt x="564083" y="113550"/>
                </a:lnTo>
                <a:lnTo>
                  <a:pt x="566712" y="113030"/>
                </a:lnTo>
                <a:lnTo>
                  <a:pt x="567766" y="110921"/>
                </a:lnTo>
                <a:lnTo>
                  <a:pt x="567232" y="108292"/>
                </a:lnTo>
                <a:lnTo>
                  <a:pt x="565137" y="107251"/>
                </a:lnTo>
                <a:lnTo>
                  <a:pt x="546201" y="103568"/>
                </a:lnTo>
                <a:close/>
              </a:path>
              <a:path w="1107439" h="229870">
                <a:moveTo>
                  <a:pt x="590892" y="111975"/>
                </a:moveTo>
                <a:lnTo>
                  <a:pt x="588784" y="112509"/>
                </a:lnTo>
                <a:lnTo>
                  <a:pt x="587209" y="114604"/>
                </a:lnTo>
                <a:lnTo>
                  <a:pt x="587743" y="117233"/>
                </a:lnTo>
                <a:lnTo>
                  <a:pt x="589838" y="118287"/>
                </a:lnTo>
                <a:lnTo>
                  <a:pt x="609295" y="121970"/>
                </a:lnTo>
                <a:lnTo>
                  <a:pt x="611924" y="121437"/>
                </a:lnTo>
                <a:lnTo>
                  <a:pt x="612978" y="119341"/>
                </a:lnTo>
                <a:lnTo>
                  <a:pt x="612444" y="117233"/>
                </a:lnTo>
                <a:lnTo>
                  <a:pt x="610349" y="115658"/>
                </a:lnTo>
                <a:lnTo>
                  <a:pt x="590892" y="111975"/>
                </a:lnTo>
                <a:close/>
              </a:path>
              <a:path w="1107439" h="229870">
                <a:moveTo>
                  <a:pt x="636104" y="120383"/>
                </a:moveTo>
                <a:lnTo>
                  <a:pt x="633996" y="120916"/>
                </a:lnTo>
                <a:lnTo>
                  <a:pt x="632421" y="123024"/>
                </a:lnTo>
                <a:lnTo>
                  <a:pt x="632942" y="125641"/>
                </a:lnTo>
                <a:lnTo>
                  <a:pt x="635050" y="127228"/>
                </a:lnTo>
                <a:lnTo>
                  <a:pt x="654507" y="130898"/>
                </a:lnTo>
                <a:lnTo>
                  <a:pt x="657136" y="130378"/>
                </a:lnTo>
                <a:lnTo>
                  <a:pt x="658177" y="128270"/>
                </a:lnTo>
                <a:lnTo>
                  <a:pt x="657656" y="125641"/>
                </a:lnTo>
                <a:lnTo>
                  <a:pt x="655548" y="124066"/>
                </a:lnTo>
                <a:lnTo>
                  <a:pt x="636104" y="120383"/>
                </a:lnTo>
                <a:close/>
              </a:path>
              <a:path w="1107439" h="229870">
                <a:moveTo>
                  <a:pt x="681316" y="129324"/>
                </a:moveTo>
                <a:lnTo>
                  <a:pt x="679208" y="129857"/>
                </a:lnTo>
                <a:lnTo>
                  <a:pt x="677633" y="131952"/>
                </a:lnTo>
                <a:lnTo>
                  <a:pt x="678154" y="134061"/>
                </a:lnTo>
                <a:lnTo>
                  <a:pt x="680262" y="135636"/>
                </a:lnTo>
                <a:lnTo>
                  <a:pt x="699719" y="139319"/>
                </a:lnTo>
                <a:lnTo>
                  <a:pt x="702348" y="138785"/>
                </a:lnTo>
                <a:lnTo>
                  <a:pt x="703389" y="136690"/>
                </a:lnTo>
                <a:lnTo>
                  <a:pt x="702868" y="134061"/>
                </a:lnTo>
                <a:lnTo>
                  <a:pt x="700760" y="133007"/>
                </a:lnTo>
                <a:lnTo>
                  <a:pt x="681316" y="129324"/>
                </a:lnTo>
                <a:close/>
              </a:path>
              <a:path w="1107439" h="229870">
                <a:moveTo>
                  <a:pt x="726528" y="137744"/>
                </a:moveTo>
                <a:lnTo>
                  <a:pt x="724420" y="138264"/>
                </a:lnTo>
                <a:lnTo>
                  <a:pt x="722845" y="140360"/>
                </a:lnTo>
                <a:lnTo>
                  <a:pt x="723366" y="142989"/>
                </a:lnTo>
                <a:lnTo>
                  <a:pt x="725474" y="144043"/>
                </a:lnTo>
                <a:lnTo>
                  <a:pt x="744918" y="147726"/>
                </a:lnTo>
                <a:lnTo>
                  <a:pt x="747547" y="147205"/>
                </a:lnTo>
                <a:lnTo>
                  <a:pt x="748601" y="145097"/>
                </a:lnTo>
                <a:lnTo>
                  <a:pt x="748080" y="142989"/>
                </a:lnTo>
                <a:lnTo>
                  <a:pt x="745972" y="141414"/>
                </a:lnTo>
                <a:lnTo>
                  <a:pt x="726528" y="137744"/>
                </a:lnTo>
                <a:close/>
              </a:path>
              <a:path w="1107439" h="229870">
                <a:moveTo>
                  <a:pt x="771728" y="146151"/>
                </a:moveTo>
                <a:lnTo>
                  <a:pt x="769632" y="146672"/>
                </a:lnTo>
                <a:lnTo>
                  <a:pt x="768057" y="148780"/>
                </a:lnTo>
                <a:lnTo>
                  <a:pt x="768578" y="151409"/>
                </a:lnTo>
                <a:lnTo>
                  <a:pt x="770686" y="152984"/>
                </a:lnTo>
                <a:lnTo>
                  <a:pt x="790130" y="156667"/>
                </a:lnTo>
                <a:lnTo>
                  <a:pt x="792238" y="156133"/>
                </a:lnTo>
                <a:lnTo>
                  <a:pt x="793813" y="154038"/>
                </a:lnTo>
                <a:lnTo>
                  <a:pt x="793292" y="151409"/>
                </a:lnTo>
                <a:lnTo>
                  <a:pt x="791184" y="149834"/>
                </a:lnTo>
                <a:lnTo>
                  <a:pt x="771728" y="146151"/>
                </a:lnTo>
                <a:close/>
              </a:path>
              <a:path w="1107439" h="229870">
                <a:moveTo>
                  <a:pt x="816940" y="155092"/>
                </a:moveTo>
                <a:lnTo>
                  <a:pt x="814844" y="155613"/>
                </a:lnTo>
                <a:lnTo>
                  <a:pt x="813269" y="157708"/>
                </a:lnTo>
                <a:lnTo>
                  <a:pt x="813790" y="159816"/>
                </a:lnTo>
                <a:lnTo>
                  <a:pt x="815898" y="161391"/>
                </a:lnTo>
                <a:lnTo>
                  <a:pt x="835342" y="165074"/>
                </a:lnTo>
                <a:lnTo>
                  <a:pt x="837450" y="164553"/>
                </a:lnTo>
                <a:lnTo>
                  <a:pt x="839025" y="162445"/>
                </a:lnTo>
                <a:lnTo>
                  <a:pt x="838504" y="159816"/>
                </a:lnTo>
                <a:lnTo>
                  <a:pt x="836396" y="158762"/>
                </a:lnTo>
                <a:lnTo>
                  <a:pt x="816940" y="155092"/>
                </a:lnTo>
                <a:close/>
              </a:path>
              <a:path w="1107439" h="229870">
                <a:moveTo>
                  <a:pt x="862152" y="163499"/>
                </a:moveTo>
                <a:lnTo>
                  <a:pt x="860056" y="164020"/>
                </a:lnTo>
                <a:lnTo>
                  <a:pt x="858469" y="166128"/>
                </a:lnTo>
                <a:lnTo>
                  <a:pt x="859002" y="168757"/>
                </a:lnTo>
                <a:lnTo>
                  <a:pt x="861098" y="169811"/>
                </a:lnTo>
                <a:lnTo>
                  <a:pt x="880554" y="173482"/>
                </a:lnTo>
                <a:lnTo>
                  <a:pt x="882662" y="172961"/>
                </a:lnTo>
                <a:lnTo>
                  <a:pt x="884237" y="170853"/>
                </a:lnTo>
                <a:lnTo>
                  <a:pt x="883704" y="168757"/>
                </a:lnTo>
                <a:lnTo>
                  <a:pt x="881608" y="167182"/>
                </a:lnTo>
                <a:lnTo>
                  <a:pt x="862152" y="163499"/>
                </a:lnTo>
                <a:close/>
              </a:path>
              <a:path w="1107439" h="229870">
                <a:moveTo>
                  <a:pt x="907364" y="172440"/>
                </a:moveTo>
                <a:lnTo>
                  <a:pt x="905268" y="172961"/>
                </a:lnTo>
                <a:lnTo>
                  <a:pt x="903681" y="175056"/>
                </a:lnTo>
                <a:lnTo>
                  <a:pt x="904214" y="177165"/>
                </a:lnTo>
                <a:lnTo>
                  <a:pt x="906310" y="178739"/>
                </a:lnTo>
                <a:lnTo>
                  <a:pt x="925766" y="182422"/>
                </a:lnTo>
                <a:lnTo>
                  <a:pt x="927874" y="181902"/>
                </a:lnTo>
                <a:lnTo>
                  <a:pt x="929449" y="179793"/>
                </a:lnTo>
                <a:lnTo>
                  <a:pt x="928916" y="177165"/>
                </a:lnTo>
                <a:lnTo>
                  <a:pt x="926820" y="176110"/>
                </a:lnTo>
                <a:lnTo>
                  <a:pt x="907364" y="172440"/>
                </a:lnTo>
                <a:close/>
              </a:path>
              <a:path w="1107439" h="229870">
                <a:moveTo>
                  <a:pt x="952576" y="180848"/>
                </a:moveTo>
                <a:lnTo>
                  <a:pt x="949947" y="181368"/>
                </a:lnTo>
                <a:lnTo>
                  <a:pt x="948893" y="183476"/>
                </a:lnTo>
                <a:lnTo>
                  <a:pt x="949426" y="186105"/>
                </a:lnTo>
                <a:lnTo>
                  <a:pt x="951522" y="187159"/>
                </a:lnTo>
                <a:lnTo>
                  <a:pt x="970978" y="190830"/>
                </a:lnTo>
                <a:lnTo>
                  <a:pt x="973074" y="190309"/>
                </a:lnTo>
                <a:lnTo>
                  <a:pt x="974661" y="188201"/>
                </a:lnTo>
                <a:lnTo>
                  <a:pt x="974128" y="186105"/>
                </a:lnTo>
                <a:lnTo>
                  <a:pt x="972032" y="184531"/>
                </a:lnTo>
                <a:lnTo>
                  <a:pt x="952576" y="180848"/>
                </a:lnTo>
                <a:close/>
              </a:path>
              <a:path w="1107439" h="229870">
                <a:moveTo>
                  <a:pt x="997788" y="189255"/>
                </a:moveTo>
                <a:lnTo>
                  <a:pt x="995159" y="189788"/>
                </a:lnTo>
                <a:lnTo>
                  <a:pt x="994105" y="191884"/>
                </a:lnTo>
                <a:lnTo>
                  <a:pt x="994638" y="194513"/>
                </a:lnTo>
                <a:lnTo>
                  <a:pt x="996734" y="196088"/>
                </a:lnTo>
                <a:lnTo>
                  <a:pt x="1016190" y="199771"/>
                </a:lnTo>
                <a:lnTo>
                  <a:pt x="1018286" y="199250"/>
                </a:lnTo>
                <a:lnTo>
                  <a:pt x="1019860" y="197142"/>
                </a:lnTo>
                <a:lnTo>
                  <a:pt x="1019340" y="194513"/>
                </a:lnTo>
                <a:lnTo>
                  <a:pt x="1017231" y="192938"/>
                </a:lnTo>
                <a:lnTo>
                  <a:pt x="997788" y="189255"/>
                </a:lnTo>
                <a:close/>
              </a:path>
              <a:path w="1107439" h="229870">
                <a:moveTo>
                  <a:pt x="1054734" y="206920"/>
                </a:moveTo>
                <a:lnTo>
                  <a:pt x="1050353" y="229730"/>
                </a:lnTo>
                <a:lnTo>
                  <a:pt x="1107135" y="213436"/>
                </a:lnTo>
                <a:lnTo>
                  <a:pt x="1100254" y="208178"/>
                </a:lnTo>
                <a:lnTo>
                  <a:pt x="1061402" y="208178"/>
                </a:lnTo>
                <a:lnTo>
                  <a:pt x="1054734" y="206920"/>
                </a:lnTo>
                <a:close/>
              </a:path>
              <a:path w="1107439" h="229870">
                <a:moveTo>
                  <a:pt x="1055938" y="200647"/>
                </a:moveTo>
                <a:lnTo>
                  <a:pt x="1054734" y="206920"/>
                </a:lnTo>
                <a:lnTo>
                  <a:pt x="1061402" y="208178"/>
                </a:lnTo>
                <a:lnTo>
                  <a:pt x="1063498" y="207657"/>
                </a:lnTo>
                <a:lnTo>
                  <a:pt x="1065072" y="205549"/>
                </a:lnTo>
                <a:lnTo>
                  <a:pt x="1064552" y="202920"/>
                </a:lnTo>
                <a:lnTo>
                  <a:pt x="1062443" y="201879"/>
                </a:lnTo>
                <a:lnTo>
                  <a:pt x="1055938" y="200647"/>
                </a:lnTo>
                <a:close/>
              </a:path>
              <a:path w="1107439" h="229870">
                <a:moveTo>
                  <a:pt x="1060348" y="177685"/>
                </a:moveTo>
                <a:lnTo>
                  <a:pt x="1055938" y="200647"/>
                </a:lnTo>
                <a:lnTo>
                  <a:pt x="1062443" y="201879"/>
                </a:lnTo>
                <a:lnTo>
                  <a:pt x="1064552" y="202920"/>
                </a:lnTo>
                <a:lnTo>
                  <a:pt x="1065072" y="205549"/>
                </a:lnTo>
                <a:lnTo>
                  <a:pt x="1063498" y="207657"/>
                </a:lnTo>
                <a:lnTo>
                  <a:pt x="1061402" y="208178"/>
                </a:lnTo>
                <a:lnTo>
                  <a:pt x="1100254" y="208178"/>
                </a:lnTo>
                <a:lnTo>
                  <a:pt x="1060348" y="177685"/>
                </a:lnTo>
                <a:close/>
              </a:path>
              <a:path w="1107439" h="229870">
                <a:moveTo>
                  <a:pt x="1043000" y="198196"/>
                </a:moveTo>
                <a:lnTo>
                  <a:pt x="1040371" y="198716"/>
                </a:lnTo>
                <a:lnTo>
                  <a:pt x="1039317" y="200825"/>
                </a:lnTo>
                <a:lnTo>
                  <a:pt x="1039837" y="202920"/>
                </a:lnTo>
                <a:lnTo>
                  <a:pt x="1041946" y="204508"/>
                </a:lnTo>
                <a:lnTo>
                  <a:pt x="1054734" y="206920"/>
                </a:lnTo>
                <a:lnTo>
                  <a:pt x="1055938" y="200647"/>
                </a:lnTo>
                <a:lnTo>
                  <a:pt x="1043000" y="1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 rot="600000">
            <a:off x="3358394" y="3462606"/>
            <a:ext cx="586627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650" spc="-15" baseline="2525" dirty="0">
                <a:latin typeface="Arial"/>
                <a:cs typeface="Arial"/>
              </a:rPr>
              <a:t>Ack</a:t>
            </a:r>
            <a:r>
              <a:rPr sz="1650" spc="-127" baseline="25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PDU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51032" y="2387396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9" y="28397"/>
                </a:lnTo>
                <a:lnTo>
                  <a:pt x="40474" y="26288"/>
                </a:lnTo>
                <a:lnTo>
                  <a:pt x="41529" y="24193"/>
                </a:lnTo>
                <a:lnTo>
                  <a:pt x="43624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5">
                <a:moveTo>
                  <a:pt x="52565" y="23139"/>
                </a:moveTo>
                <a:lnTo>
                  <a:pt x="43624" y="23139"/>
                </a:lnTo>
                <a:lnTo>
                  <a:pt x="41529" y="24193"/>
                </a:lnTo>
                <a:lnTo>
                  <a:pt x="40474" y="26288"/>
                </a:lnTo>
                <a:lnTo>
                  <a:pt x="41529" y="28397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5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97"/>
                </a:lnTo>
                <a:lnTo>
                  <a:pt x="2158530" y="26288"/>
                </a:lnTo>
                <a:lnTo>
                  <a:pt x="2157476" y="24193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1666" y="2650248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52578" y="0"/>
                </a:moveTo>
                <a:lnTo>
                  <a:pt x="0" y="26288"/>
                </a:lnTo>
                <a:lnTo>
                  <a:pt x="52578" y="52577"/>
                </a:lnTo>
                <a:lnTo>
                  <a:pt x="52578" y="29451"/>
                </a:lnTo>
                <a:lnTo>
                  <a:pt x="43637" y="29451"/>
                </a:lnTo>
                <a:lnTo>
                  <a:pt x="41528" y="28397"/>
                </a:lnTo>
                <a:lnTo>
                  <a:pt x="40474" y="26288"/>
                </a:lnTo>
                <a:lnTo>
                  <a:pt x="41528" y="24193"/>
                </a:lnTo>
                <a:lnTo>
                  <a:pt x="43637" y="23139"/>
                </a:lnTo>
                <a:lnTo>
                  <a:pt x="52578" y="23139"/>
                </a:lnTo>
                <a:lnTo>
                  <a:pt x="52578" y="0"/>
                </a:lnTo>
                <a:close/>
              </a:path>
              <a:path w="2159000" h="52705">
                <a:moveTo>
                  <a:pt x="52578" y="23139"/>
                </a:moveTo>
                <a:lnTo>
                  <a:pt x="43637" y="23139"/>
                </a:lnTo>
                <a:lnTo>
                  <a:pt x="41528" y="24193"/>
                </a:lnTo>
                <a:lnTo>
                  <a:pt x="40474" y="26288"/>
                </a:lnTo>
                <a:lnTo>
                  <a:pt x="41528" y="28397"/>
                </a:lnTo>
                <a:lnTo>
                  <a:pt x="43637" y="29451"/>
                </a:lnTo>
                <a:lnTo>
                  <a:pt x="52578" y="29451"/>
                </a:lnTo>
                <a:lnTo>
                  <a:pt x="52578" y="23139"/>
                </a:lnTo>
                <a:close/>
              </a:path>
              <a:path w="2159000" h="52705">
                <a:moveTo>
                  <a:pt x="2155380" y="23139"/>
                </a:moveTo>
                <a:lnTo>
                  <a:pt x="52578" y="23139"/>
                </a:lnTo>
                <a:lnTo>
                  <a:pt x="52578" y="29451"/>
                </a:lnTo>
                <a:lnTo>
                  <a:pt x="2155380" y="29451"/>
                </a:lnTo>
                <a:lnTo>
                  <a:pt x="2157488" y="28397"/>
                </a:lnTo>
                <a:lnTo>
                  <a:pt x="2158542" y="26288"/>
                </a:lnTo>
                <a:lnTo>
                  <a:pt x="2157488" y="24193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47047" y="2442070"/>
            <a:ext cx="1107440" cy="229870"/>
          </a:xfrm>
          <a:custGeom>
            <a:avLst/>
            <a:gdLst/>
            <a:ahLst/>
            <a:cxnLst/>
            <a:rect l="l" t="t" r="r" b="b"/>
            <a:pathLst>
              <a:path w="1107439" h="229869">
                <a:moveTo>
                  <a:pt x="1103452" y="0"/>
                </a:moveTo>
                <a:lnTo>
                  <a:pt x="1084008" y="3682"/>
                </a:lnTo>
                <a:lnTo>
                  <a:pt x="1081900" y="5257"/>
                </a:lnTo>
                <a:lnTo>
                  <a:pt x="1081379" y="7886"/>
                </a:lnTo>
                <a:lnTo>
                  <a:pt x="1082954" y="9994"/>
                </a:lnTo>
                <a:lnTo>
                  <a:pt x="1085049" y="10515"/>
                </a:lnTo>
                <a:lnTo>
                  <a:pt x="1104506" y="6845"/>
                </a:lnTo>
                <a:lnTo>
                  <a:pt x="1106614" y="5257"/>
                </a:lnTo>
                <a:lnTo>
                  <a:pt x="1107135" y="2628"/>
                </a:lnTo>
                <a:lnTo>
                  <a:pt x="1105560" y="533"/>
                </a:lnTo>
                <a:lnTo>
                  <a:pt x="1103452" y="0"/>
                </a:lnTo>
                <a:close/>
              </a:path>
              <a:path w="1107439" h="229869">
                <a:moveTo>
                  <a:pt x="1058240" y="8940"/>
                </a:moveTo>
                <a:lnTo>
                  <a:pt x="1038796" y="12623"/>
                </a:lnTo>
                <a:lnTo>
                  <a:pt x="1036688" y="13677"/>
                </a:lnTo>
                <a:lnTo>
                  <a:pt x="1036167" y="16306"/>
                </a:lnTo>
                <a:lnTo>
                  <a:pt x="1037742" y="18402"/>
                </a:lnTo>
                <a:lnTo>
                  <a:pt x="1039850" y="18935"/>
                </a:lnTo>
                <a:lnTo>
                  <a:pt x="1059294" y="15252"/>
                </a:lnTo>
                <a:lnTo>
                  <a:pt x="1061402" y="13677"/>
                </a:lnTo>
                <a:lnTo>
                  <a:pt x="1061923" y="11569"/>
                </a:lnTo>
                <a:lnTo>
                  <a:pt x="1060869" y="9474"/>
                </a:lnTo>
                <a:lnTo>
                  <a:pt x="1058240" y="8940"/>
                </a:lnTo>
                <a:close/>
              </a:path>
              <a:path w="1107439" h="229869">
                <a:moveTo>
                  <a:pt x="1013028" y="17348"/>
                </a:moveTo>
                <a:lnTo>
                  <a:pt x="993584" y="21031"/>
                </a:lnTo>
                <a:lnTo>
                  <a:pt x="991476" y="22605"/>
                </a:lnTo>
                <a:lnTo>
                  <a:pt x="990955" y="24714"/>
                </a:lnTo>
                <a:lnTo>
                  <a:pt x="992530" y="26822"/>
                </a:lnTo>
                <a:lnTo>
                  <a:pt x="994638" y="27343"/>
                </a:lnTo>
                <a:lnTo>
                  <a:pt x="1014082" y="23660"/>
                </a:lnTo>
                <a:lnTo>
                  <a:pt x="1016190" y="22605"/>
                </a:lnTo>
                <a:lnTo>
                  <a:pt x="1016711" y="19977"/>
                </a:lnTo>
                <a:lnTo>
                  <a:pt x="1015657" y="17881"/>
                </a:lnTo>
                <a:lnTo>
                  <a:pt x="1013028" y="17348"/>
                </a:lnTo>
                <a:close/>
              </a:path>
              <a:path w="1107439" h="229869">
                <a:moveTo>
                  <a:pt x="967828" y="25768"/>
                </a:moveTo>
                <a:lnTo>
                  <a:pt x="948372" y="29438"/>
                </a:lnTo>
                <a:lnTo>
                  <a:pt x="946264" y="31026"/>
                </a:lnTo>
                <a:lnTo>
                  <a:pt x="945743" y="33654"/>
                </a:lnTo>
                <a:lnTo>
                  <a:pt x="947318" y="35750"/>
                </a:lnTo>
                <a:lnTo>
                  <a:pt x="949426" y="36283"/>
                </a:lnTo>
                <a:lnTo>
                  <a:pt x="968870" y="32600"/>
                </a:lnTo>
                <a:lnTo>
                  <a:pt x="970978" y="31026"/>
                </a:lnTo>
                <a:lnTo>
                  <a:pt x="971499" y="28397"/>
                </a:lnTo>
                <a:lnTo>
                  <a:pt x="970457" y="26289"/>
                </a:lnTo>
                <a:lnTo>
                  <a:pt x="967828" y="25768"/>
                </a:lnTo>
                <a:close/>
              </a:path>
              <a:path w="1107439" h="229869">
                <a:moveTo>
                  <a:pt x="922616" y="34696"/>
                </a:moveTo>
                <a:lnTo>
                  <a:pt x="903160" y="38379"/>
                </a:lnTo>
                <a:lnTo>
                  <a:pt x="901065" y="39433"/>
                </a:lnTo>
                <a:lnTo>
                  <a:pt x="900531" y="42062"/>
                </a:lnTo>
                <a:lnTo>
                  <a:pt x="902106" y="44157"/>
                </a:lnTo>
                <a:lnTo>
                  <a:pt x="904735" y="44691"/>
                </a:lnTo>
                <a:lnTo>
                  <a:pt x="923670" y="41008"/>
                </a:lnTo>
                <a:lnTo>
                  <a:pt x="925766" y="39433"/>
                </a:lnTo>
                <a:lnTo>
                  <a:pt x="926287" y="37325"/>
                </a:lnTo>
                <a:lnTo>
                  <a:pt x="925245" y="35229"/>
                </a:lnTo>
                <a:lnTo>
                  <a:pt x="922616" y="34696"/>
                </a:lnTo>
                <a:close/>
              </a:path>
              <a:path w="1107439" h="229869">
                <a:moveTo>
                  <a:pt x="877404" y="43116"/>
                </a:moveTo>
                <a:lnTo>
                  <a:pt x="857948" y="46799"/>
                </a:lnTo>
                <a:lnTo>
                  <a:pt x="855853" y="48374"/>
                </a:lnTo>
                <a:lnTo>
                  <a:pt x="855319" y="50469"/>
                </a:lnTo>
                <a:lnTo>
                  <a:pt x="856894" y="52577"/>
                </a:lnTo>
                <a:lnTo>
                  <a:pt x="859523" y="53098"/>
                </a:lnTo>
                <a:lnTo>
                  <a:pt x="878458" y="49415"/>
                </a:lnTo>
                <a:lnTo>
                  <a:pt x="880554" y="48374"/>
                </a:lnTo>
                <a:lnTo>
                  <a:pt x="881087" y="45745"/>
                </a:lnTo>
                <a:lnTo>
                  <a:pt x="880033" y="43637"/>
                </a:lnTo>
                <a:lnTo>
                  <a:pt x="877404" y="43116"/>
                </a:lnTo>
                <a:close/>
              </a:path>
              <a:path w="1107439" h="229869">
                <a:moveTo>
                  <a:pt x="832192" y="52044"/>
                </a:moveTo>
                <a:lnTo>
                  <a:pt x="812736" y="55727"/>
                </a:lnTo>
                <a:lnTo>
                  <a:pt x="810641" y="56781"/>
                </a:lnTo>
                <a:lnTo>
                  <a:pt x="810107" y="59410"/>
                </a:lnTo>
                <a:lnTo>
                  <a:pt x="811695" y="61518"/>
                </a:lnTo>
                <a:lnTo>
                  <a:pt x="814323" y="62039"/>
                </a:lnTo>
                <a:lnTo>
                  <a:pt x="833246" y="58356"/>
                </a:lnTo>
                <a:lnTo>
                  <a:pt x="835342" y="56781"/>
                </a:lnTo>
                <a:lnTo>
                  <a:pt x="835875" y="54152"/>
                </a:lnTo>
                <a:lnTo>
                  <a:pt x="834821" y="52577"/>
                </a:lnTo>
                <a:lnTo>
                  <a:pt x="832192" y="52044"/>
                </a:lnTo>
                <a:close/>
              </a:path>
              <a:path w="1107439" h="229869">
                <a:moveTo>
                  <a:pt x="786980" y="60464"/>
                </a:moveTo>
                <a:lnTo>
                  <a:pt x="767524" y="64135"/>
                </a:lnTo>
                <a:lnTo>
                  <a:pt x="765429" y="65722"/>
                </a:lnTo>
                <a:lnTo>
                  <a:pt x="764908" y="67818"/>
                </a:lnTo>
                <a:lnTo>
                  <a:pt x="766483" y="69926"/>
                </a:lnTo>
                <a:lnTo>
                  <a:pt x="769111" y="70446"/>
                </a:lnTo>
                <a:lnTo>
                  <a:pt x="788034" y="66763"/>
                </a:lnTo>
                <a:lnTo>
                  <a:pt x="790130" y="65722"/>
                </a:lnTo>
                <a:lnTo>
                  <a:pt x="790663" y="63093"/>
                </a:lnTo>
                <a:lnTo>
                  <a:pt x="789609" y="60985"/>
                </a:lnTo>
                <a:lnTo>
                  <a:pt x="786980" y="60464"/>
                </a:lnTo>
                <a:close/>
              </a:path>
              <a:path w="1107439" h="229869">
                <a:moveTo>
                  <a:pt x="741768" y="68872"/>
                </a:moveTo>
                <a:lnTo>
                  <a:pt x="722325" y="72555"/>
                </a:lnTo>
                <a:lnTo>
                  <a:pt x="720217" y="74129"/>
                </a:lnTo>
                <a:lnTo>
                  <a:pt x="719696" y="76758"/>
                </a:lnTo>
                <a:lnTo>
                  <a:pt x="721271" y="78867"/>
                </a:lnTo>
                <a:lnTo>
                  <a:pt x="723899" y="79387"/>
                </a:lnTo>
                <a:lnTo>
                  <a:pt x="743343" y="75704"/>
                </a:lnTo>
                <a:lnTo>
                  <a:pt x="745451" y="74129"/>
                </a:lnTo>
                <a:lnTo>
                  <a:pt x="745451" y="71500"/>
                </a:lnTo>
                <a:lnTo>
                  <a:pt x="744397" y="69392"/>
                </a:lnTo>
                <a:lnTo>
                  <a:pt x="741768" y="68872"/>
                </a:lnTo>
                <a:close/>
              </a:path>
              <a:path w="1107439" h="229869">
                <a:moveTo>
                  <a:pt x="696556" y="77812"/>
                </a:moveTo>
                <a:lnTo>
                  <a:pt x="677113" y="81495"/>
                </a:lnTo>
                <a:lnTo>
                  <a:pt x="675005" y="82537"/>
                </a:lnTo>
                <a:lnTo>
                  <a:pt x="674484" y="85166"/>
                </a:lnTo>
                <a:lnTo>
                  <a:pt x="676059" y="87274"/>
                </a:lnTo>
                <a:lnTo>
                  <a:pt x="678687" y="87795"/>
                </a:lnTo>
                <a:lnTo>
                  <a:pt x="698144" y="84112"/>
                </a:lnTo>
                <a:lnTo>
                  <a:pt x="700239" y="82537"/>
                </a:lnTo>
                <a:lnTo>
                  <a:pt x="700760" y="80441"/>
                </a:lnTo>
                <a:lnTo>
                  <a:pt x="699185" y="78333"/>
                </a:lnTo>
                <a:lnTo>
                  <a:pt x="696556" y="77812"/>
                </a:lnTo>
                <a:close/>
              </a:path>
              <a:path w="1107439" h="229869">
                <a:moveTo>
                  <a:pt x="651344" y="86220"/>
                </a:moveTo>
                <a:lnTo>
                  <a:pt x="631901" y="89903"/>
                </a:lnTo>
                <a:lnTo>
                  <a:pt x="629793" y="91478"/>
                </a:lnTo>
                <a:lnTo>
                  <a:pt x="629272" y="93586"/>
                </a:lnTo>
                <a:lnTo>
                  <a:pt x="630847" y="95681"/>
                </a:lnTo>
                <a:lnTo>
                  <a:pt x="633475" y="96215"/>
                </a:lnTo>
                <a:lnTo>
                  <a:pt x="652932" y="92532"/>
                </a:lnTo>
                <a:lnTo>
                  <a:pt x="655027" y="91478"/>
                </a:lnTo>
                <a:lnTo>
                  <a:pt x="655561" y="88849"/>
                </a:lnTo>
                <a:lnTo>
                  <a:pt x="653973" y="86741"/>
                </a:lnTo>
                <a:lnTo>
                  <a:pt x="651344" y="86220"/>
                </a:lnTo>
                <a:close/>
              </a:path>
              <a:path w="1107439" h="229869">
                <a:moveTo>
                  <a:pt x="606145" y="94627"/>
                </a:moveTo>
                <a:lnTo>
                  <a:pt x="586689" y="98310"/>
                </a:lnTo>
                <a:lnTo>
                  <a:pt x="585114" y="99885"/>
                </a:lnTo>
                <a:lnTo>
                  <a:pt x="584581" y="102514"/>
                </a:lnTo>
                <a:lnTo>
                  <a:pt x="585635" y="104622"/>
                </a:lnTo>
                <a:lnTo>
                  <a:pt x="588264" y="105143"/>
                </a:lnTo>
                <a:lnTo>
                  <a:pt x="607720" y="101460"/>
                </a:lnTo>
                <a:lnTo>
                  <a:pt x="609815" y="99885"/>
                </a:lnTo>
                <a:lnTo>
                  <a:pt x="610349" y="97256"/>
                </a:lnTo>
                <a:lnTo>
                  <a:pt x="608774" y="95161"/>
                </a:lnTo>
                <a:lnTo>
                  <a:pt x="606145" y="94627"/>
                </a:lnTo>
                <a:close/>
              </a:path>
              <a:path w="1107439" h="229869">
                <a:moveTo>
                  <a:pt x="560933" y="103568"/>
                </a:moveTo>
                <a:lnTo>
                  <a:pt x="541997" y="107251"/>
                </a:lnTo>
                <a:lnTo>
                  <a:pt x="539902" y="108305"/>
                </a:lnTo>
                <a:lnTo>
                  <a:pt x="539381" y="110934"/>
                </a:lnTo>
                <a:lnTo>
                  <a:pt x="540423" y="113029"/>
                </a:lnTo>
                <a:lnTo>
                  <a:pt x="543052" y="113563"/>
                </a:lnTo>
                <a:lnTo>
                  <a:pt x="562508" y="109880"/>
                </a:lnTo>
                <a:lnTo>
                  <a:pt x="564603" y="108305"/>
                </a:lnTo>
                <a:lnTo>
                  <a:pt x="565137" y="106197"/>
                </a:lnTo>
                <a:lnTo>
                  <a:pt x="563562" y="104089"/>
                </a:lnTo>
                <a:lnTo>
                  <a:pt x="560933" y="103568"/>
                </a:lnTo>
                <a:close/>
              </a:path>
              <a:path w="1107439" h="229869">
                <a:moveTo>
                  <a:pt x="515721" y="111975"/>
                </a:moveTo>
                <a:lnTo>
                  <a:pt x="496798" y="115658"/>
                </a:lnTo>
                <a:lnTo>
                  <a:pt x="494690" y="117233"/>
                </a:lnTo>
                <a:lnTo>
                  <a:pt x="494169" y="119341"/>
                </a:lnTo>
                <a:lnTo>
                  <a:pt x="495211" y="121437"/>
                </a:lnTo>
                <a:lnTo>
                  <a:pt x="497840" y="121970"/>
                </a:lnTo>
                <a:lnTo>
                  <a:pt x="517296" y="118287"/>
                </a:lnTo>
                <a:lnTo>
                  <a:pt x="519404" y="117233"/>
                </a:lnTo>
                <a:lnTo>
                  <a:pt x="519925" y="114604"/>
                </a:lnTo>
                <a:lnTo>
                  <a:pt x="518350" y="112509"/>
                </a:lnTo>
                <a:lnTo>
                  <a:pt x="515721" y="111975"/>
                </a:lnTo>
                <a:close/>
              </a:path>
              <a:path w="1107439" h="229869">
                <a:moveTo>
                  <a:pt x="470509" y="120396"/>
                </a:moveTo>
                <a:lnTo>
                  <a:pt x="451586" y="124066"/>
                </a:lnTo>
                <a:lnTo>
                  <a:pt x="449478" y="125653"/>
                </a:lnTo>
                <a:lnTo>
                  <a:pt x="448957" y="128282"/>
                </a:lnTo>
                <a:lnTo>
                  <a:pt x="450011" y="130378"/>
                </a:lnTo>
                <a:lnTo>
                  <a:pt x="452640" y="130911"/>
                </a:lnTo>
                <a:lnTo>
                  <a:pt x="472084" y="127228"/>
                </a:lnTo>
                <a:lnTo>
                  <a:pt x="474192" y="125653"/>
                </a:lnTo>
                <a:lnTo>
                  <a:pt x="474713" y="123024"/>
                </a:lnTo>
                <a:lnTo>
                  <a:pt x="473138" y="120916"/>
                </a:lnTo>
                <a:lnTo>
                  <a:pt x="470509" y="120396"/>
                </a:lnTo>
                <a:close/>
              </a:path>
              <a:path w="1107439" h="229869">
                <a:moveTo>
                  <a:pt x="425297" y="129324"/>
                </a:moveTo>
                <a:lnTo>
                  <a:pt x="406374" y="133007"/>
                </a:lnTo>
                <a:lnTo>
                  <a:pt x="404266" y="134581"/>
                </a:lnTo>
                <a:lnTo>
                  <a:pt x="403745" y="136690"/>
                </a:lnTo>
                <a:lnTo>
                  <a:pt x="404799" y="138785"/>
                </a:lnTo>
                <a:lnTo>
                  <a:pt x="407428" y="139319"/>
                </a:lnTo>
                <a:lnTo>
                  <a:pt x="426872" y="135636"/>
                </a:lnTo>
                <a:lnTo>
                  <a:pt x="428980" y="134061"/>
                </a:lnTo>
                <a:lnTo>
                  <a:pt x="429501" y="131952"/>
                </a:lnTo>
                <a:lnTo>
                  <a:pt x="427926" y="129857"/>
                </a:lnTo>
                <a:lnTo>
                  <a:pt x="425297" y="129324"/>
                </a:lnTo>
                <a:close/>
              </a:path>
              <a:path w="1107439" h="229869">
                <a:moveTo>
                  <a:pt x="380619" y="137744"/>
                </a:moveTo>
                <a:lnTo>
                  <a:pt x="361162" y="141414"/>
                </a:lnTo>
                <a:lnTo>
                  <a:pt x="359054" y="143001"/>
                </a:lnTo>
                <a:lnTo>
                  <a:pt x="358533" y="145630"/>
                </a:lnTo>
                <a:lnTo>
                  <a:pt x="359587" y="147726"/>
                </a:lnTo>
                <a:lnTo>
                  <a:pt x="362216" y="148259"/>
                </a:lnTo>
                <a:lnTo>
                  <a:pt x="381660" y="144576"/>
                </a:lnTo>
                <a:lnTo>
                  <a:pt x="383768" y="143001"/>
                </a:lnTo>
                <a:lnTo>
                  <a:pt x="384289" y="140373"/>
                </a:lnTo>
                <a:lnTo>
                  <a:pt x="382714" y="138264"/>
                </a:lnTo>
                <a:lnTo>
                  <a:pt x="380619" y="137744"/>
                </a:lnTo>
                <a:close/>
              </a:path>
              <a:path w="1107439" h="229869">
                <a:moveTo>
                  <a:pt x="335406" y="146672"/>
                </a:moveTo>
                <a:lnTo>
                  <a:pt x="315950" y="150355"/>
                </a:lnTo>
                <a:lnTo>
                  <a:pt x="313855" y="151409"/>
                </a:lnTo>
                <a:lnTo>
                  <a:pt x="313321" y="154038"/>
                </a:lnTo>
                <a:lnTo>
                  <a:pt x="314375" y="156133"/>
                </a:lnTo>
                <a:lnTo>
                  <a:pt x="317004" y="156667"/>
                </a:lnTo>
                <a:lnTo>
                  <a:pt x="336448" y="152984"/>
                </a:lnTo>
                <a:lnTo>
                  <a:pt x="338556" y="151409"/>
                </a:lnTo>
                <a:lnTo>
                  <a:pt x="339077" y="149301"/>
                </a:lnTo>
                <a:lnTo>
                  <a:pt x="337502" y="147205"/>
                </a:lnTo>
                <a:lnTo>
                  <a:pt x="335406" y="146672"/>
                </a:lnTo>
                <a:close/>
              </a:path>
              <a:path w="1107439" h="229869">
                <a:moveTo>
                  <a:pt x="290194" y="155092"/>
                </a:moveTo>
                <a:lnTo>
                  <a:pt x="270738" y="158762"/>
                </a:lnTo>
                <a:lnTo>
                  <a:pt x="268643" y="160350"/>
                </a:lnTo>
                <a:lnTo>
                  <a:pt x="268109" y="162445"/>
                </a:lnTo>
                <a:lnTo>
                  <a:pt x="269163" y="164553"/>
                </a:lnTo>
                <a:lnTo>
                  <a:pt x="271792" y="165074"/>
                </a:lnTo>
                <a:lnTo>
                  <a:pt x="291249" y="161391"/>
                </a:lnTo>
                <a:lnTo>
                  <a:pt x="293344" y="160350"/>
                </a:lnTo>
                <a:lnTo>
                  <a:pt x="293878" y="157721"/>
                </a:lnTo>
                <a:lnTo>
                  <a:pt x="292290" y="155613"/>
                </a:lnTo>
                <a:lnTo>
                  <a:pt x="290194" y="155092"/>
                </a:lnTo>
                <a:close/>
              </a:path>
              <a:path w="1107439" h="229869">
                <a:moveTo>
                  <a:pt x="244982" y="163499"/>
                </a:moveTo>
                <a:lnTo>
                  <a:pt x="225526" y="167182"/>
                </a:lnTo>
                <a:lnTo>
                  <a:pt x="223431" y="168757"/>
                </a:lnTo>
                <a:lnTo>
                  <a:pt x="222897" y="171386"/>
                </a:lnTo>
                <a:lnTo>
                  <a:pt x="224485" y="173481"/>
                </a:lnTo>
                <a:lnTo>
                  <a:pt x="226580" y="174015"/>
                </a:lnTo>
                <a:lnTo>
                  <a:pt x="246037" y="170332"/>
                </a:lnTo>
                <a:lnTo>
                  <a:pt x="248132" y="168757"/>
                </a:lnTo>
                <a:lnTo>
                  <a:pt x="248666" y="166128"/>
                </a:lnTo>
                <a:lnTo>
                  <a:pt x="247078" y="164020"/>
                </a:lnTo>
                <a:lnTo>
                  <a:pt x="244982" y="163499"/>
                </a:lnTo>
                <a:close/>
              </a:path>
              <a:path w="1107439" h="229869">
                <a:moveTo>
                  <a:pt x="199770" y="172440"/>
                </a:moveTo>
                <a:lnTo>
                  <a:pt x="180314" y="176110"/>
                </a:lnTo>
                <a:lnTo>
                  <a:pt x="178219" y="177165"/>
                </a:lnTo>
                <a:lnTo>
                  <a:pt x="177685" y="179793"/>
                </a:lnTo>
                <a:lnTo>
                  <a:pt x="179273" y="181902"/>
                </a:lnTo>
                <a:lnTo>
                  <a:pt x="181368" y="182422"/>
                </a:lnTo>
                <a:lnTo>
                  <a:pt x="200825" y="178739"/>
                </a:lnTo>
                <a:lnTo>
                  <a:pt x="202920" y="177165"/>
                </a:lnTo>
                <a:lnTo>
                  <a:pt x="203454" y="175069"/>
                </a:lnTo>
                <a:lnTo>
                  <a:pt x="201879" y="172961"/>
                </a:lnTo>
                <a:lnTo>
                  <a:pt x="199770" y="172440"/>
                </a:lnTo>
                <a:close/>
              </a:path>
              <a:path w="1107439" h="229869">
                <a:moveTo>
                  <a:pt x="154558" y="180848"/>
                </a:moveTo>
                <a:lnTo>
                  <a:pt x="135115" y="184530"/>
                </a:lnTo>
                <a:lnTo>
                  <a:pt x="133007" y="186105"/>
                </a:lnTo>
                <a:lnTo>
                  <a:pt x="132486" y="188201"/>
                </a:lnTo>
                <a:lnTo>
                  <a:pt x="134061" y="190309"/>
                </a:lnTo>
                <a:lnTo>
                  <a:pt x="136156" y="190830"/>
                </a:lnTo>
                <a:lnTo>
                  <a:pt x="155613" y="187159"/>
                </a:lnTo>
                <a:lnTo>
                  <a:pt x="157721" y="186105"/>
                </a:lnTo>
                <a:lnTo>
                  <a:pt x="158242" y="183476"/>
                </a:lnTo>
                <a:lnTo>
                  <a:pt x="156667" y="181368"/>
                </a:lnTo>
                <a:lnTo>
                  <a:pt x="154558" y="180848"/>
                </a:lnTo>
                <a:close/>
              </a:path>
              <a:path w="1107439" h="229869">
                <a:moveTo>
                  <a:pt x="109346" y="189255"/>
                </a:moveTo>
                <a:lnTo>
                  <a:pt x="89903" y="192938"/>
                </a:lnTo>
                <a:lnTo>
                  <a:pt x="87795" y="194513"/>
                </a:lnTo>
                <a:lnTo>
                  <a:pt x="87274" y="197142"/>
                </a:lnTo>
                <a:lnTo>
                  <a:pt x="88849" y="199250"/>
                </a:lnTo>
                <a:lnTo>
                  <a:pt x="90944" y="199771"/>
                </a:lnTo>
                <a:lnTo>
                  <a:pt x="110401" y="196088"/>
                </a:lnTo>
                <a:lnTo>
                  <a:pt x="112509" y="194513"/>
                </a:lnTo>
                <a:lnTo>
                  <a:pt x="113030" y="191884"/>
                </a:lnTo>
                <a:lnTo>
                  <a:pt x="111455" y="189788"/>
                </a:lnTo>
                <a:lnTo>
                  <a:pt x="109346" y="189255"/>
                </a:lnTo>
                <a:close/>
              </a:path>
              <a:path w="1107439" h="229869">
                <a:moveTo>
                  <a:pt x="46786" y="178219"/>
                </a:moveTo>
                <a:lnTo>
                  <a:pt x="0" y="213436"/>
                </a:lnTo>
                <a:lnTo>
                  <a:pt x="56781" y="229743"/>
                </a:lnTo>
                <a:lnTo>
                  <a:pt x="52598" y="208178"/>
                </a:lnTo>
                <a:lnTo>
                  <a:pt x="45745" y="208178"/>
                </a:lnTo>
                <a:lnTo>
                  <a:pt x="43637" y="207657"/>
                </a:lnTo>
                <a:lnTo>
                  <a:pt x="42062" y="205549"/>
                </a:lnTo>
                <a:lnTo>
                  <a:pt x="42583" y="202920"/>
                </a:lnTo>
                <a:lnTo>
                  <a:pt x="44691" y="201879"/>
                </a:lnTo>
                <a:lnTo>
                  <a:pt x="51139" y="200657"/>
                </a:lnTo>
                <a:lnTo>
                  <a:pt x="46786" y="178219"/>
                </a:lnTo>
                <a:close/>
              </a:path>
              <a:path w="1107439" h="229869">
                <a:moveTo>
                  <a:pt x="51139" y="200657"/>
                </a:moveTo>
                <a:lnTo>
                  <a:pt x="44691" y="201879"/>
                </a:lnTo>
                <a:lnTo>
                  <a:pt x="42583" y="202920"/>
                </a:lnTo>
                <a:lnTo>
                  <a:pt x="42062" y="205549"/>
                </a:lnTo>
                <a:lnTo>
                  <a:pt x="43637" y="207657"/>
                </a:lnTo>
                <a:lnTo>
                  <a:pt x="45745" y="208178"/>
                </a:lnTo>
                <a:lnTo>
                  <a:pt x="52356" y="206930"/>
                </a:lnTo>
                <a:lnTo>
                  <a:pt x="51139" y="200657"/>
                </a:lnTo>
                <a:close/>
              </a:path>
              <a:path w="1107439" h="229869">
                <a:moveTo>
                  <a:pt x="52356" y="206930"/>
                </a:moveTo>
                <a:lnTo>
                  <a:pt x="45745" y="208178"/>
                </a:lnTo>
                <a:lnTo>
                  <a:pt x="52598" y="208178"/>
                </a:lnTo>
                <a:lnTo>
                  <a:pt x="52356" y="206930"/>
                </a:lnTo>
                <a:close/>
              </a:path>
              <a:path w="1107439" h="229869">
                <a:moveTo>
                  <a:pt x="64134" y="198196"/>
                </a:moveTo>
                <a:lnTo>
                  <a:pt x="51139" y="200657"/>
                </a:lnTo>
                <a:lnTo>
                  <a:pt x="52356" y="206930"/>
                </a:lnTo>
                <a:lnTo>
                  <a:pt x="65189" y="204508"/>
                </a:lnTo>
                <a:lnTo>
                  <a:pt x="67297" y="202920"/>
                </a:lnTo>
                <a:lnTo>
                  <a:pt x="67818" y="200825"/>
                </a:lnTo>
                <a:lnTo>
                  <a:pt x="66763" y="198716"/>
                </a:lnTo>
                <a:lnTo>
                  <a:pt x="64134" y="1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21000000">
            <a:off x="3362093" y="2372342"/>
            <a:ext cx="586627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100" spc="-10" dirty="0">
                <a:latin typeface="Arial"/>
                <a:cs typeface="Arial"/>
              </a:rPr>
              <a:t>Ack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</a:t>
            </a:r>
            <a:r>
              <a:rPr sz="1650" spc="-15" baseline="2525" dirty="0">
                <a:latin typeface="Arial"/>
                <a:cs typeface="Arial"/>
              </a:rPr>
              <a:t>DU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01934" y="1588247"/>
            <a:ext cx="2118995" cy="1203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TR-Invoke.ind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(SA, SP, DA, DP, </a:t>
            </a:r>
            <a:r>
              <a:rPr sz="1100" dirty="0">
                <a:latin typeface="Arial"/>
                <a:cs typeface="Arial"/>
              </a:rPr>
              <a:t>A, </a:t>
            </a:r>
            <a:r>
              <a:rPr sz="1100" spc="-5" dirty="0">
                <a:latin typeface="Arial"/>
                <a:cs typeface="Arial"/>
              </a:rPr>
              <a:t>UD, C=2,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H‘)</a:t>
            </a:r>
            <a:endParaRPr sz="1100">
              <a:latin typeface="Arial"/>
              <a:cs typeface="Arial"/>
            </a:endParaRPr>
          </a:p>
          <a:p>
            <a:pPr marL="12700" marR="1217930">
              <a:lnSpc>
                <a:spcPct val="100000"/>
              </a:lnSpc>
              <a:spcBef>
                <a:spcPts val="665"/>
              </a:spcBef>
            </a:pPr>
            <a:r>
              <a:rPr sz="1100" spc="-5" dirty="0">
                <a:latin typeface="Arial"/>
                <a:cs typeface="Arial"/>
              </a:rPr>
              <a:t>TR-Invoke.res  (H‘)</a:t>
            </a:r>
            <a:endParaRPr sz="1100">
              <a:latin typeface="Arial"/>
              <a:cs typeface="Arial"/>
            </a:endParaRPr>
          </a:p>
          <a:p>
            <a:pPr marL="12700" marR="1226820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latin typeface="Arial"/>
                <a:cs typeface="Arial"/>
              </a:rPr>
              <a:t>TR-Result.req  (UD*,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H‘)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51032" y="2807970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52565" y="0"/>
                </a:moveTo>
                <a:lnTo>
                  <a:pt x="0" y="26276"/>
                </a:lnTo>
                <a:lnTo>
                  <a:pt x="52565" y="52565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9" y="28384"/>
                </a:lnTo>
                <a:lnTo>
                  <a:pt x="40474" y="26276"/>
                </a:lnTo>
                <a:lnTo>
                  <a:pt x="41529" y="24180"/>
                </a:lnTo>
                <a:lnTo>
                  <a:pt x="43624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5">
                <a:moveTo>
                  <a:pt x="52565" y="23126"/>
                </a:moveTo>
                <a:lnTo>
                  <a:pt x="43624" y="23126"/>
                </a:lnTo>
                <a:lnTo>
                  <a:pt x="41529" y="24180"/>
                </a:lnTo>
                <a:lnTo>
                  <a:pt x="40474" y="26276"/>
                </a:lnTo>
                <a:lnTo>
                  <a:pt x="41529" y="28384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5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84"/>
                </a:lnTo>
                <a:lnTo>
                  <a:pt x="2158530" y="26276"/>
                </a:lnTo>
                <a:lnTo>
                  <a:pt x="2157476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42578" y="2271671"/>
            <a:ext cx="898525" cy="1203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TR-Invoke.cnf  </a:t>
            </a:r>
            <a:r>
              <a:rPr sz="1100" dirty="0">
                <a:latin typeface="Arial"/>
                <a:cs typeface="Arial"/>
              </a:rPr>
              <a:t>(H)</a:t>
            </a:r>
            <a:endParaRPr sz="1100">
              <a:latin typeface="Arial"/>
              <a:cs typeface="Arial"/>
            </a:endParaRPr>
          </a:p>
          <a:p>
            <a:pPr marL="12700" marR="22225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latin typeface="Arial"/>
                <a:cs typeface="Arial"/>
              </a:rPr>
              <a:t>TR-Result.ind  (UD*,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H)</a:t>
            </a:r>
            <a:endParaRPr sz="1100">
              <a:latin typeface="Arial"/>
              <a:cs typeface="Arial"/>
            </a:endParaRPr>
          </a:p>
          <a:p>
            <a:pPr marL="12700" marR="13970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latin typeface="Arial"/>
                <a:cs typeface="Arial"/>
              </a:rPr>
              <a:t>TR-Result.res  </a:t>
            </a:r>
            <a:r>
              <a:rPr sz="1100" dirty="0">
                <a:latin typeface="Arial"/>
                <a:cs typeface="Arial"/>
              </a:rPr>
              <a:t>(H)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88517" y="3491382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07" y="29438"/>
                </a:lnTo>
                <a:lnTo>
                  <a:pt x="2114905" y="29438"/>
                </a:lnTo>
                <a:lnTo>
                  <a:pt x="2117001" y="28384"/>
                </a:lnTo>
                <a:lnTo>
                  <a:pt x="2118055" y="26276"/>
                </a:lnTo>
                <a:lnTo>
                  <a:pt x="2117001" y="24180"/>
                </a:lnTo>
                <a:lnTo>
                  <a:pt x="2114905" y="23126"/>
                </a:lnTo>
                <a:lnTo>
                  <a:pt x="2152229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49" y="23126"/>
                </a:lnTo>
                <a:lnTo>
                  <a:pt x="1054" y="24180"/>
                </a:lnTo>
                <a:lnTo>
                  <a:pt x="0" y="26276"/>
                </a:lnTo>
                <a:lnTo>
                  <a:pt x="1054" y="28384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29" y="23126"/>
                </a:moveTo>
                <a:lnTo>
                  <a:pt x="2114905" y="23126"/>
                </a:lnTo>
                <a:lnTo>
                  <a:pt x="2117001" y="24180"/>
                </a:lnTo>
                <a:lnTo>
                  <a:pt x="2118055" y="26276"/>
                </a:lnTo>
                <a:lnTo>
                  <a:pt x="2117001" y="28384"/>
                </a:lnTo>
                <a:lnTo>
                  <a:pt x="2114905" y="29438"/>
                </a:lnTo>
                <a:lnTo>
                  <a:pt x="2152207" y="29438"/>
                </a:lnTo>
                <a:lnTo>
                  <a:pt x="2158530" y="26276"/>
                </a:lnTo>
                <a:lnTo>
                  <a:pt x="2152229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301934" y="3375645"/>
            <a:ext cx="88201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TR-Result.cnf  (H‘)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47870" y="3754234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18" y="29438"/>
                </a:lnTo>
                <a:lnTo>
                  <a:pt x="2114905" y="29438"/>
                </a:lnTo>
                <a:lnTo>
                  <a:pt x="2117013" y="28384"/>
                </a:lnTo>
                <a:lnTo>
                  <a:pt x="2118055" y="26276"/>
                </a:lnTo>
                <a:lnTo>
                  <a:pt x="2117013" y="24180"/>
                </a:lnTo>
                <a:lnTo>
                  <a:pt x="2114905" y="23126"/>
                </a:lnTo>
                <a:lnTo>
                  <a:pt x="2152240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62" y="23126"/>
                </a:lnTo>
                <a:lnTo>
                  <a:pt x="1054" y="24180"/>
                </a:lnTo>
                <a:lnTo>
                  <a:pt x="0" y="26276"/>
                </a:lnTo>
                <a:lnTo>
                  <a:pt x="1054" y="28384"/>
                </a:lnTo>
                <a:lnTo>
                  <a:pt x="3162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40" y="23126"/>
                </a:moveTo>
                <a:lnTo>
                  <a:pt x="2114905" y="23126"/>
                </a:lnTo>
                <a:lnTo>
                  <a:pt x="2117013" y="24180"/>
                </a:lnTo>
                <a:lnTo>
                  <a:pt x="2118055" y="26276"/>
                </a:lnTo>
                <a:lnTo>
                  <a:pt x="2117013" y="28384"/>
                </a:lnTo>
                <a:lnTo>
                  <a:pt x="2114905" y="29438"/>
                </a:lnTo>
                <a:lnTo>
                  <a:pt x="2152218" y="29438"/>
                </a:lnTo>
                <a:lnTo>
                  <a:pt x="2158542" y="26276"/>
                </a:lnTo>
                <a:lnTo>
                  <a:pt x="215224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573" y="6603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21663" y="6124231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3958" y="9856723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3676" y="5651093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94145" y="9548659"/>
            <a:ext cx="764374" cy="772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68284" y="5742487"/>
            <a:ext cx="434975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WTP Class 2 transaction, hold on, no user ack</a:t>
            </a:r>
            <a:endParaRPr sz="16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173336" y="6909625"/>
            <a:ext cx="52705" cy="2369185"/>
          </a:xfrm>
          <a:custGeom>
            <a:avLst/>
            <a:gdLst/>
            <a:ahLst/>
            <a:cxnLst/>
            <a:rect l="l" t="t" r="r" b="b"/>
            <a:pathLst>
              <a:path w="52705" h="2369184">
                <a:moveTo>
                  <a:pt x="23126" y="2316251"/>
                </a:moveTo>
                <a:lnTo>
                  <a:pt x="0" y="2316251"/>
                </a:lnTo>
                <a:lnTo>
                  <a:pt x="26288" y="2368829"/>
                </a:lnTo>
                <a:lnTo>
                  <a:pt x="46523" y="2328341"/>
                </a:lnTo>
                <a:lnTo>
                  <a:pt x="26288" y="2328341"/>
                </a:lnTo>
                <a:lnTo>
                  <a:pt x="24180" y="2327287"/>
                </a:lnTo>
                <a:lnTo>
                  <a:pt x="23126" y="2325192"/>
                </a:lnTo>
                <a:lnTo>
                  <a:pt x="23126" y="2316251"/>
                </a:lnTo>
                <a:close/>
              </a:path>
              <a:path w="52705" h="2369184">
                <a:moveTo>
                  <a:pt x="26288" y="0"/>
                </a:moveTo>
                <a:lnTo>
                  <a:pt x="24180" y="1054"/>
                </a:lnTo>
                <a:lnTo>
                  <a:pt x="23126" y="3162"/>
                </a:lnTo>
                <a:lnTo>
                  <a:pt x="23126" y="2325192"/>
                </a:lnTo>
                <a:lnTo>
                  <a:pt x="24180" y="2327287"/>
                </a:lnTo>
                <a:lnTo>
                  <a:pt x="26288" y="2328341"/>
                </a:lnTo>
                <a:lnTo>
                  <a:pt x="28384" y="2327287"/>
                </a:lnTo>
                <a:lnTo>
                  <a:pt x="29438" y="2325192"/>
                </a:lnTo>
                <a:lnTo>
                  <a:pt x="29438" y="3162"/>
                </a:lnTo>
                <a:lnTo>
                  <a:pt x="28384" y="1054"/>
                </a:lnTo>
                <a:lnTo>
                  <a:pt x="26288" y="0"/>
                </a:lnTo>
                <a:close/>
              </a:path>
              <a:path w="52705" h="2369184">
                <a:moveTo>
                  <a:pt x="52565" y="2316251"/>
                </a:moveTo>
                <a:lnTo>
                  <a:pt x="29438" y="2316251"/>
                </a:lnTo>
                <a:lnTo>
                  <a:pt x="29438" y="2325192"/>
                </a:lnTo>
                <a:lnTo>
                  <a:pt x="28384" y="2327287"/>
                </a:lnTo>
                <a:lnTo>
                  <a:pt x="26288" y="2328341"/>
                </a:lnTo>
                <a:lnTo>
                  <a:pt x="46523" y="2328341"/>
                </a:lnTo>
                <a:lnTo>
                  <a:pt x="52565" y="2316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77309" y="6909625"/>
            <a:ext cx="52705" cy="2369185"/>
          </a:xfrm>
          <a:custGeom>
            <a:avLst/>
            <a:gdLst/>
            <a:ahLst/>
            <a:cxnLst/>
            <a:rect l="l" t="t" r="r" b="b"/>
            <a:pathLst>
              <a:path w="52704" h="2369184">
                <a:moveTo>
                  <a:pt x="23139" y="2316251"/>
                </a:moveTo>
                <a:lnTo>
                  <a:pt x="0" y="2316251"/>
                </a:lnTo>
                <a:lnTo>
                  <a:pt x="26288" y="2368829"/>
                </a:lnTo>
                <a:lnTo>
                  <a:pt x="46532" y="2328341"/>
                </a:lnTo>
                <a:lnTo>
                  <a:pt x="26288" y="2328341"/>
                </a:lnTo>
                <a:lnTo>
                  <a:pt x="24180" y="2327287"/>
                </a:lnTo>
                <a:lnTo>
                  <a:pt x="23139" y="2325192"/>
                </a:lnTo>
                <a:lnTo>
                  <a:pt x="23139" y="2316251"/>
                </a:lnTo>
                <a:close/>
              </a:path>
              <a:path w="52704" h="2369184">
                <a:moveTo>
                  <a:pt x="26288" y="0"/>
                </a:moveTo>
                <a:lnTo>
                  <a:pt x="24180" y="1054"/>
                </a:lnTo>
                <a:lnTo>
                  <a:pt x="23139" y="3162"/>
                </a:lnTo>
                <a:lnTo>
                  <a:pt x="23139" y="2325192"/>
                </a:lnTo>
                <a:lnTo>
                  <a:pt x="24180" y="2327287"/>
                </a:lnTo>
                <a:lnTo>
                  <a:pt x="26288" y="2328341"/>
                </a:lnTo>
                <a:lnTo>
                  <a:pt x="28397" y="2327287"/>
                </a:lnTo>
                <a:lnTo>
                  <a:pt x="29438" y="2325192"/>
                </a:lnTo>
                <a:lnTo>
                  <a:pt x="29438" y="3162"/>
                </a:lnTo>
                <a:lnTo>
                  <a:pt x="28397" y="1054"/>
                </a:lnTo>
                <a:lnTo>
                  <a:pt x="26288" y="0"/>
                </a:lnTo>
                <a:close/>
              </a:path>
              <a:path w="52704" h="2369184">
                <a:moveTo>
                  <a:pt x="52577" y="2316251"/>
                </a:moveTo>
                <a:lnTo>
                  <a:pt x="29438" y="2316251"/>
                </a:lnTo>
                <a:lnTo>
                  <a:pt x="29438" y="2325192"/>
                </a:lnTo>
                <a:lnTo>
                  <a:pt x="28397" y="2327287"/>
                </a:lnTo>
                <a:lnTo>
                  <a:pt x="26288" y="2328341"/>
                </a:lnTo>
                <a:lnTo>
                  <a:pt x="46532" y="2328341"/>
                </a:lnTo>
                <a:lnTo>
                  <a:pt x="52577" y="2316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95148" y="6981047"/>
            <a:ext cx="208851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TR-Invoke.req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(SA, SP, DA, DP, </a:t>
            </a:r>
            <a:r>
              <a:rPr sz="1100" dirty="0">
                <a:latin typeface="Arial"/>
                <a:cs typeface="Arial"/>
              </a:rPr>
              <a:t>A, </a:t>
            </a:r>
            <a:r>
              <a:rPr sz="1100" spc="-5" dirty="0">
                <a:latin typeface="Arial"/>
                <a:cs typeface="Arial"/>
              </a:rPr>
              <a:t>UD, C=2,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93660" y="7359637"/>
            <a:ext cx="2106295" cy="52705"/>
          </a:xfrm>
          <a:custGeom>
            <a:avLst/>
            <a:gdLst/>
            <a:ahLst/>
            <a:cxnLst/>
            <a:rect l="l" t="t" r="r" b="b"/>
            <a:pathLst>
              <a:path w="2106295" h="52704">
                <a:moveTo>
                  <a:pt x="2053386" y="0"/>
                </a:moveTo>
                <a:lnTo>
                  <a:pt x="2053386" y="52565"/>
                </a:lnTo>
                <a:lnTo>
                  <a:pt x="2099640" y="29438"/>
                </a:lnTo>
                <a:lnTo>
                  <a:pt x="2062327" y="29438"/>
                </a:lnTo>
                <a:lnTo>
                  <a:pt x="2064435" y="28384"/>
                </a:lnTo>
                <a:lnTo>
                  <a:pt x="2065477" y="26276"/>
                </a:lnTo>
                <a:lnTo>
                  <a:pt x="2064435" y="24180"/>
                </a:lnTo>
                <a:lnTo>
                  <a:pt x="2062327" y="23126"/>
                </a:lnTo>
                <a:lnTo>
                  <a:pt x="2099662" y="23126"/>
                </a:lnTo>
                <a:lnTo>
                  <a:pt x="2053386" y="0"/>
                </a:lnTo>
                <a:close/>
              </a:path>
              <a:path w="2106295" h="52704">
                <a:moveTo>
                  <a:pt x="2053386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76"/>
                </a:lnTo>
                <a:lnTo>
                  <a:pt x="1041" y="28384"/>
                </a:lnTo>
                <a:lnTo>
                  <a:pt x="3149" y="29438"/>
                </a:lnTo>
                <a:lnTo>
                  <a:pt x="2053386" y="29438"/>
                </a:lnTo>
                <a:lnTo>
                  <a:pt x="2053386" y="23126"/>
                </a:lnTo>
                <a:close/>
              </a:path>
              <a:path w="2106295" h="52704">
                <a:moveTo>
                  <a:pt x="2099662" y="23126"/>
                </a:moveTo>
                <a:lnTo>
                  <a:pt x="2062327" y="23126"/>
                </a:lnTo>
                <a:lnTo>
                  <a:pt x="2064435" y="24180"/>
                </a:lnTo>
                <a:lnTo>
                  <a:pt x="2065477" y="26276"/>
                </a:lnTo>
                <a:lnTo>
                  <a:pt x="2064435" y="28384"/>
                </a:lnTo>
                <a:lnTo>
                  <a:pt x="2062327" y="29438"/>
                </a:lnTo>
                <a:lnTo>
                  <a:pt x="2099640" y="29438"/>
                </a:lnTo>
                <a:lnTo>
                  <a:pt x="2105964" y="26276"/>
                </a:lnTo>
                <a:lnTo>
                  <a:pt x="2099662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96463" y="7382764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4">
                <a:moveTo>
                  <a:pt x="3682" y="0"/>
                </a:moveTo>
                <a:lnTo>
                  <a:pt x="1054" y="520"/>
                </a:lnTo>
                <a:lnTo>
                  <a:pt x="0" y="2628"/>
                </a:lnTo>
                <a:lnTo>
                  <a:pt x="533" y="4737"/>
                </a:lnTo>
                <a:lnTo>
                  <a:pt x="2628" y="6311"/>
                </a:lnTo>
                <a:lnTo>
                  <a:pt x="22085" y="9994"/>
                </a:lnTo>
                <a:lnTo>
                  <a:pt x="24180" y="9461"/>
                </a:lnTo>
                <a:lnTo>
                  <a:pt x="25768" y="7366"/>
                </a:lnTo>
                <a:lnTo>
                  <a:pt x="25234" y="5257"/>
                </a:lnTo>
                <a:lnTo>
                  <a:pt x="23139" y="3683"/>
                </a:lnTo>
                <a:lnTo>
                  <a:pt x="3682" y="0"/>
                </a:lnTo>
                <a:close/>
              </a:path>
              <a:path w="1107439" h="229234">
                <a:moveTo>
                  <a:pt x="48894" y="8407"/>
                </a:moveTo>
                <a:lnTo>
                  <a:pt x="46266" y="8940"/>
                </a:lnTo>
                <a:lnTo>
                  <a:pt x="45212" y="11036"/>
                </a:lnTo>
                <a:lnTo>
                  <a:pt x="45745" y="13665"/>
                </a:lnTo>
                <a:lnTo>
                  <a:pt x="47840" y="15240"/>
                </a:lnTo>
                <a:lnTo>
                  <a:pt x="67297" y="18923"/>
                </a:lnTo>
                <a:lnTo>
                  <a:pt x="69392" y="18402"/>
                </a:lnTo>
                <a:lnTo>
                  <a:pt x="70980" y="16294"/>
                </a:lnTo>
                <a:lnTo>
                  <a:pt x="70446" y="13665"/>
                </a:lnTo>
                <a:lnTo>
                  <a:pt x="68351" y="12090"/>
                </a:lnTo>
                <a:lnTo>
                  <a:pt x="48894" y="8407"/>
                </a:lnTo>
                <a:close/>
              </a:path>
              <a:path w="1107439" h="229234">
                <a:moveTo>
                  <a:pt x="94107" y="17348"/>
                </a:moveTo>
                <a:lnTo>
                  <a:pt x="91478" y="17868"/>
                </a:lnTo>
                <a:lnTo>
                  <a:pt x="90424" y="19977"/>
                </a:lnTo>
                <a:lnTo>
                  <a:pt x="90957" y="22085"/>
                </a:lnTo>
                <a:lnTo>
                  <a:pt x="93052" y="23660"/>
                </a:lnTo>
                <a:lnTo>
                  <a:pt x="112509" y="27343"/>
                </a:lnTo>
                <a:lnTo>
                  <a:pt x="114604" y="26809"/>
                </a:lnTo>
                <a:lnTo>
                  <a:pt x="116179" y="24714"/>
                </a:lnTo>
                <a:lnTo>
                  <a:pt x="115658" y="22085"/>
                </a:lnTo>
                <a:lnTo>
                  <a:pt x="113550" y="21031"/>
                </a:lnTo>
                <a:lnTo>
                  <a:pt x="94107" y="17348"/>
                </a:lnTo>
                <a:close/>
              </a:path>
              <a:path w="1107439" h="229234">
                <a:moveTo>
                  <a:pt x="139319" y="25755"/>
                </a:moveTo>
                <a:lnTo>
                  <a:pt x="136690" y="26289"/>
                </a:lnTo>
                <a:lnTo>
                  <a:pt x="135636" y="28384"/>
                </a:lnTo>
                <a:lnTo>
                  <a:pt x="136156" y="31013"/>
                </a:lnTo>
                <a:lnTo>
                  <a:pt x="138264" y="32067"/>
                </a:lnTo>
                <a:lnTo>
                  <a:pt x="157721" y="35750"/>
                </a:lnTo>
                <a:lnTo>
                  <a:pt x="159816" y="35217"/>
                </a:lnTo>
                <a:lnTo>
                  <a:pt x="161391" y="33121"/>
                </a:lnTo>
                <a:lnTo>
                  <a:pt x="160870" y="31013"/>
                </a:lnTo>
                <a:lnTo>
                  <a:pt x="158762" y="29438"/>
                </a:lnTo>
                <a:lnTo>
                  <a:pt x="139319" y="25755"/>
                </a:lnTo>
                <a:close/>
              </a:path>
              <a:path w="1107439" h="229234">
                <a:moveTo>
                  <a:pt x="184531" y="34175"/>
                </a:moveTo>
                <a:lnTo>
                  <a:pt x="181902" y="34696"/>
                </a:lnTo>
                <a:lnTo>
                  <a:pt x="180848" y="36804"/>
                </a:lnTo>
                <a:lnTo>
                  <a:pt x="181368" y="39433"/>
                </a:lnTo>
                <a:lnTo>
                  <a:pt x="183476" y="41008"/>
                </a:lnTo>
                <a:lnTo>
                  <a:pt x="202399" y="44691"/>
                </a:lnTo>
                <a:lnTo>
                  <a:pt x="205028" y="44157"/>
                </a:lnTo>
                <a:lnTo>
                  <a:pt x="206603" y="42062"/>
                </a:lnTo>
                <a:lnTo>
                  <a:pt x="206082" y="39433"/>
                </a:lnTo>
                <a:lnTo>
                  <a:pt x="203974" y="37846"/>
                </a:lnTo>
                <a:lnTo>
                  <a:pt x="184531" y="34175"/>
                </a:lnTo>
                <a:close/>
              </a:path>
              <a:path w="1107439" h="229234">
                <a:moveTo>
                  <a:pt x="229742" y="43103"/>
                </a:moveTo>
                <a:lnTo>
                  <a:pt x="227114" y="43637"/>
                </a:lnTo>
                <a:lnTo>
                  <a:pt x="226060" y="45732"/>
                </a:lnTo>
                <a:lnTo>
                  <a:pt x="226580" y="47840"/>
                </a:lnTo>
                <a:lnTo>
                  <a:pt x="228688" y="49415"/>
                </a:lnTo>
                <a:lnTo>
                  <a:pt x="247611" y="53098"/>
                </a:lnTo>
                <a:lnTo>
                  <a:pt x="250240" y="52565"/>
                </a:lnTo>
                <a:lnTo>
                  <a:pt x="251815" y="50469"/>
                </a:lnTo>
                <a:lnTo>
                  <a:pt x="251294" y="47840"/>
                </a:lnTo>
                <a:lnTo>
                  <a:pt x="249186" y="46786"/>
                </a:lnTo>
                <a:lnTo>
                  <a:pt x="229742" y="43103"/>
                </a:lnTo>
                <a:close/>
              </a:path>
              <a:path w="1107439" h="229234">
                <a:moveTo>
                  <a:pt x="274942" y="51523"/>
                </a:moveTo>
                <a:lnTo>
                  <a:pt x="272313" y="52044"/>
                </a:lnTo>
                <a:lnTo>
                  <a:pt x="271272" y="54152"/>
                </a:lnTo>
                <a:lnTo>
                  <a:pt x="271792" y="56781"/>
                </a:lnTo>
                <a:lnTo>
                  <a:pt x="273900" y="57823"/>
                </a:lnTo>
                <a:lnTo>
                  <a:pt x="292823" y="61506"/>
                </a:lnTo>
                <a:lnTo>
                  <a:pt x="295452" y="60985"/>
                </a:lnTo>
                <a:lnTo>
                  <a:pt x="297027" y="58877"/>
                </a:lnTo>
                <a:lnTo>
                  <a:pt x="296506" y="56781"/>
                </a:lnTo>
                <a:lnTo>
                  <a:pt x="294398" y="55194"/>
                </a:lnTo>
                <a:lnTo>
                  <a:pt x="274942" y="51523"/>
                </a:lnTo>
                <a:close/>
              </a:path>
              <a:path w="1107439" h="229234">
                <a:moveTo>
                  <a:pt x="320154" y="59931"/>
                </a:moveTo>
                <a:lnTo>
                  <a:pt x="317525" y="60452"/>
                </a:lnTo>
                <a:lnTo>
                  <a:pt x="316471" y="62560"/>
                </a:lnTo>
                <a:lnTo>
                  <a:pt x="317004" y="65189"/>
                </a:lnTo>
                <a:lnTo>
                  <a:pt x="319100" y="66763"/>
                </a:lnTo>
                <a:lnTo>
                  <a:pt x="338035" y="70446"/>
                </a:lnTo>
                <a:lnTo>
                  <a:pt x="340664" y="69913"/>
                </a:lnTo>
                <a:lnTo>
                  <a:pt x="342239" y="67818"/>
                </a:lnTo>
                <a:lnTo>
                  <a:pt x="341706" y="65189"/>
                </a:lnTo>
                <a:lnTo>
                  <a:pt x="339610" y="63614"/>
                </a:lnTo>
                <a:lnTo>
                  <a:pt x="320154" y="59931"/>
                </a:lnTo>
                <a:close/>
              </a:path>
              <a:path w="1107439" h="229234">
                <a:moveTo>
                  <a:pt x="365366" y="68872"/>
                </a:moveTo>
                <a:lnTo>
                  <a:pt x="362737" y="69392"/>
                </a:lnTo>
                <a:lnTo>
                  <a:pt x="361162" y="71501"/>
                </a:lnTo>
                <a:lnTo>
                  <a:pt x="361683" y="73596"/>
                </a:lnTo>
                <a:lnTo>
                  <a:pt x="363791" y="75171"/>
                </a:lnTo>
                <a:lnTo>
                  <a:pt x="383247" y="78854"/>
                </a:lnTo>
                <a:lnTo>
                  <a:pt x="385876" y="78333"/>
                </a:lnTo>
                <a:lnTo>
                  <a:pt x="387451" y="76225"/>
                </a:lnTo>
                <a:lnTo>
                  <a:pt x="386918" y="73596"/>
                </a:lnTo>
                <a:lnTo>
                  <a:pt x="384822" y="72542"/>
                </a:lnTo>
                <a:lnTo>
                  <a:pt x="365366" y="68872"/>
                </a:lnTo>
                <a:close/>
              </a:path>
              <a:path w="1107439" h="229234">
                <a:moveTo>
                  <a:pt x="410578" y="77279"/>
                </a:moveTo>
                <a:lnTo>
                  <a:pt x="407949" y="77800"/>
                </a:lnTo>
                <a:lnTo>
                  <a:pt x="406374" y="79908"/>
                </a:lnTo>
                <a:lnTo>
                  <a:pt x="406895" y="82537"/>
                </a:lnTo>
                <a:lnTo>
                  <a:pt x="409003" y="83591"/>
                </a:lnTo>
                <a:lnTo>
                  <a:pt x="428447" y="87261"/>
                </a:lnTo>
                <a:lnTo>
                  <a:pt x="431076" y="87261"/>
                </a:lnTo>
                <a:lnTo>
                  <a:pt x="432663" y="85166"/>
                </a:lnTo>
                <a:lnTo>
                  <a:pt x="432130" y="82537"/>
                </a:lnTo>
                <a:lnTo>
                  <a:pt x="430034" y="80962"/>
                </a:lnTo>
                <a:lnTo>
                  <a:pt x="410578" y="77279"/>
                </a:lnTo>
                <a:close/>
              </a:path>
              <a:path w="1107439" h="229234">
                <a:moveTo>
                  <a:pt x="455790" y="86220"/>
                </a:moveTo>
                <a:lnTo>
                  <a:pt x="453161" y="86741"/>
                </a:lnTo>
                <a:lnTo>
                  <a:pt x="451586" y="88849"/>
                </a:lnTo>
                <a:lnTo>
                  <a:pt x="452107" y="90944"/>
                </a:lnTo>
                <a:lnTo>
                  <a:pt x="454215" y="92519"/>
                </a:lnTo>
                <a:lnTo>
                  <a:pt x="473659" y="96202"/>
                </a:lnTo>
                <a:lnTo>
                  <a:pt x="476288" y="95681"/>
                </a:lnTo>
                <a:lnTo>
                  <a:pt x="477862" y="93573"/>
                </a:lnTo>
                <a:lnTo>
                  <a:pt x="477342" y="90944"/>
                </a:lnTo>
                <a:lnTo>
                  <a:pt x="475234" y="89890"/>
                </a:lnTo>
                <a:lnTo>
                  <a:pt x="455790" y="86220"/>
                </a:lnTo>
                <a:close/>
              </a:path>
              <a:path w="1107439" h="229234">
                <a:moveTo>
                  <a:pt x="501002" y="94627"/>
                </a:moveTo>
                <a:lnTo>
                  <a:pt x="498373" y="95148"/>
                </a:lnTo>
                <a:lnTo>
                  <a:pt x="496798" y="97256"/>
                </a:lnTo>
                <a:lnTo>
                  <a:pt x="497319" y="99885"/>
                </a:lnTo>
                <a:lnTo>
                  <a:pt x="499427" y="100939"/>
                </a:lnTo>
                <a:lnTo>
                  <a:pt x="518871" y="104609"/>
                </a:lnTo>
                <a:lnTo>
                  <a:pt x="521500" y="104089"/>
                </a:lnTo>
                <a:lnTo>
                  <a:pt x="522554" y="101981"/>
                </a:lnTo>
                <a:lnTo>
                  <a:pt x="522033" y="99885"/>
                </a:lnTo>
                <a:lnTo>
                  <a:pt x="519925" y="98310"/>
                </a:lnTo>
                <a:lnTo>
                  <a:pt x="501002" y="94627"/>
                </a:lnTo>
                <a:close/>
              </a:path>
              <a:path w="1107439" h="229234">
                <a:moveTo>
                  <a:pt x="546214" y="103035"/>
                </a:moveTo>
                <a:lnTo>
                  <a:pt x="543585" y="103568"/>
                </a:lnTo>
                <a:lnTo>
                  <a:pt x="542010" y="105664"/>
                </a:lnTo>
                <a:lnTo>
                  <a:pt x="542531" y="108292"/>
                </a:lnTo>
                <a:lnTo>
                  <a:pt x="544626" y="109867"/>
                </a:lnTo>
                <a:lnTo>
                  <a:pt x="564083" y="113550"/>
                </a:lnTo>
                <a:lnTo>
                  <a:pt x="566712" y="113030"/>
                </a:lnTo>
                <a:lnTo>
                  <a:pt x="567766" y="110921"/>
                </a:lnTo>
                <a:lnTo>
                  <a:pt x="567232" y="108292"/>
                </a:lnTo>
                <a:lnTo>
                  <a:pt x="565137" y="106718"/>
                </a:lnTo>
                <a:lnTo>
                  <a:pt x="546214" y="103035"/>
                </a:lnTo>
                <a:close/>
              </a:path>
              <a:path w="1107439" h="229234">
                <a:moveTo>
                  <a:pt x="591426" y="111975"/>
                </a:moveTo>
                <a:lnTo>
                  <a:pt x="588797" y="112496"/>
                </a:lnTo>
                <a:lnTo>
                  <a:pt x="587209" y="114604"/>
                </a:lnTo>
                <a:lnTo>
                  <a:pt x="587743" y="116700"/>
                </a:lnTo>
                <a:lnTo>
                  <a:pt x="589838" y="118287"/>
                </a:lnTo>
                <a:lnTo>
                  <a:pt x="609295" y="121958"/>
                </a:lnTo>
                <a:lnTo>
                  <a:pt x="611924" y="121437"/>
                </a:lnTo>
                <a:lnTo>
                  <a:pt x="612978" y="119329"/>
                </a:lnTo>
                <a:lnTo>
                  <a:pt x="612444" y="116700"/>
                </a:lnTo>
                <a:lnTo>
                  <a:pt x="610349" y="115658"/>
                </a:lnTo>
                <a:lnTo>
                  <a:pt x="591426" y="111975"/>
                </a:lnTo>
                <a:close/>
              </a:path>
              <a:path w="1107439" h="229234">
                <a:moveTo>
                  <a:pt x="636625" y="120383"/>
                </a:moveTo>
                <a:lnTo>
                  <a:pt x="633996" y="120916"/>
                </a:lnTo>
                <a:lnTo>
                  <a:pt x="632421" y="123012"/>
                </a:lnTo>
                <a:lnTo>
                  <a:pt x="632955" y="125641"/>
                </a:lnTo>
                <a:lnTo>
                  <a:pt x="635050" y="126695"/>
                </a:lnTo>
                <a:lnTo>
                  <a:pt x="654507" y="130378"/>
                </a:lnTo>
                <a:lnTo>
                  <a:pt x="657136" y="129844"/>
                </a:lnTo>
                <a:lnTo>
                  <a:pt x="658190" y="127749"/>
                </a:lnTo>
                <a:lnTo>
                  <a:pt x="657656" y="125641"/>
                </a:lnTo>
                <a:lnTo>
                  <a:pt x="655561" y="124066"/>
                </a:lnTo>
                <a:lnTo>
                  <a:pt x="636625" y="120383"/>
                </a:lnTo>
                <a:close/>
              </a:path>
              <a:path w="1107439" h="229234">
                <a:moveTo>
                  <a:pt x="681316" y="128803"/>
                </a:moveTo>
                <a:lnTo>
                  <a:pt x="679208" y="129324"/>
                </a:lnTo>
                <a:lnTo>
                  <a:pt x="677633" y="131432"/>
                </a:lnTo>
                <a:lnTo>
                  <a:pt x="678167" y="134048"/>
                </a:lnTo>
                <a:lnTo>
                  <a:pt x="680262" y="135636"/>
                </a:lnTo>
                <a:lnTo>
                  <a:pt x="699719" y="139306"/>
                </a:lnTo>
                <a:lnTo>
                  <a:pt x="702348" y="138785"/>
                </a:lnTo>
                <a:lnTo>
                  <a:pt x="703389" y="136677"/>
                </a:lnTo>
                <a:lnTo>
                  <a:pt x="702868" y="134048"/>
                </a:lnTo>
                <a:lnTo>
                  <a:pt x="700760" y="132473"/>
                </a:lnTo>
                <a:lnTo>
                  <a:pt x="681316" y="128803"/>
                </a:lnTo>
                <a:close/>
              </a:path>
              <a:path w="1107439" h="229234">
                <a:moveTo>
                  <a:pt x="726528" y="137731"/>
                </a:moveTo>
                <a:lnTo>
                  <a:pt x="724420" y="138264"/>
                </a:lnTo>
                <a:lnTo>
                  <a:pt x="722845" y="140360"/>
                </a:lnTo>
                <a:lnTo>
                  <a:pt x="723366" y="142468"/>
                </a:lnTo>
                <a:lnTo>
                  <a:pt x="725474" y="144043"/>
                </a:lnTo>
                <a:lnTo>
                  <a:pt x="744931" y="147726"/>
                </a:lnTo>
                <a:lnTo>
                  <a:pt x="747560" y="147193"/>
                </a:lnTo>
                <a:lnTo>
                  <a:pt x="748601" y="145097"/>
                </a:lnTo>
                <a:lnTo>
                  <a:pt x="748080" y="142468"/>
                </a:lnTo>
                <a:lnTo>
                  <a:pt x="745972" y="141414"/>
                </a:lnTo>
                <a:lnTo>
                  <a:pt x="726528" y="137731"/>
                </a:lnTo>
                <a:close/>
              </a:path>
              <a:path w="1107439" h="229234">
                <a:moveTo>
                  <a:pt x="771740" y="146151"/>
                </a:moveTo>
                <a:lnTo>
                  <a:pt x="769632" y="146672"/>
                </a:lnTo>
                <a:lnTo>
                  <a:pt x="768057" y="148780"/>
                </a:lnTo>
                <a:lnTo>
                  <a:pt x="768578" y="151409"/>
                </a:lnTo>
                <a:lnTo>
                  <a:pt x="770686" y="152450"/>
                </a:lnTo>
                <a:lnTo>
                  <a:pt x="790130" y="156133"/>
                </a:lnTo>
                <a:lnTo>
                  <a:pt x="792759" y="156133"/>
                </a:lnTo>
                <a:lnTo>
                  <a:pt x="793813" y="154025"/>
                </a:lnTo>
                <a:lnTo>
                  <a:pt x="793292" y="151409"/>
                </a:lnTo>
                <a:lnTo>
                  <a:pt x="791184" y="149821"/>
                </a:lnTo>
                <a:lnTo>
                  <a:pt x="771740" y="146151"/>
                </a:lnTo>
                <a:close/>
              </a:path>
              <a:path w="1107439" h="229234">
                <a:moveTo>
                  <a:pt x="816952" y="155079"/>
                </a:moveTo>
                <a:lnTo>
                  <a:pt x="814844" y="155613"/>
                </a:lnTo>
                <a:lnTo>
                  <a:pt x="813269" y="157708"/>
                </a:lnTo>
                <a:lnTo>
                  <a:pt x="813790" y="159816"/>
                </a:lnTo>
                <a:lnTo>
                  <a:pt x="815898" y="161391"/>
                </a:lnTo>
                <a:lnTo>
                  <a:pt x="835342" y="165074"/>
                </a:lnTo>
                <a:lnTo>
                  <a:pt x="837971" y="164541"/>
                </a:lnTo>
                <a:lnTo>
                  <a:pt x="839025" y="162445"/>
                </a:lnTo>
                <a:lnTo>
                  <a:pt x="838504" y="159816"/>
                </a:lnTo>
                <a:lnTo>
                  <a:pt x="836396" y="158762"/>
                </a:lnTo>
                <a:lnTo>
                  <a:pt x="816952" y="155079"/>
                </a:lnTo>
                <a:close/>
              </a:path>
              <a:path w="1107439" h="229234">
                <a:moveTo>
                  <a:pt x="862152" y="163499"/>
                </a:moveTo>
                <a:lnTo>
                  <a:pt x="860056" y="164020"/>
                </a:lnTo>
                <a:lnTo>
                  <a:pt x="858481" y="166128"/>
                </a:lnTo>
                <a:lnTo>
                  <a:pt x="859002" y="168744"/>
                </a:lnTo>
                <a:lnTo>
                  <a:pt x="861110" y="169799"/>
                </a:lnTo>
                <a:lnTo>
                  <a:pt x="880554" y="173482"/>
                </a:lnTo>
                <a:lnTo>
                  <a:pt x="882662" y="172961"/>
                </a:lnTo>
                <a:lnTo>
                  <a:pt x="884237" y="170853"/>
                </a:lnTo>
                <a:lnTo>
                  <a:pt x="883716" y="168744"/>
                </a:lnTo>
                <a:lnTo>
                  <a:pt x="881608" y="167170"/>
                </a:lnTo>
                <a:lnTo>
                  <a:pt x="862152" y="163499"/>
                </a:lnTo>
                <a:close/>
              </a:path>
              <a:path w="1107439" h="229234">
                <a:moveTo>
                  <a:pt x="907364" y="171907"/>
                </a:moveTo>
                <a:lnTo>
                  <a:pt x="905268" y="172427"/>
                </a:lnTo>
                <a:lnTo>
                  <a:pt x="903693" y="174536"/>
                </a:lnTo>
                <a:lnTo>
                  <a:pt x="904214" y="177165"/>
                </a:lnTo>
                <a:lnTo>
                  <a:pt x="906322" y="178739"/>
                </a:lnTo>
                <a:lnTo>
                  <a:pt x="925766" y="182422"/>
                </a:lnTo>
                <a:lnTo>
                  <a:pt x="927874" y="181889"/>
                </a:lnTo>
                <a:lnTo>
                  <a:pt x="929449" y="179793"/>
                </a:lnTo>
                <a:lnTo>
                  <a:pt x="928916" y="177165"/>
                </a:lnTo>
                <a:lnTo>
                  <a:pt x="926820" y="175590"/>
                </a:lnTo>
                <a:lnTo>
                  <a:pt x="907364" y="171907"/>
                </a:lnTo>
                <a:close/>
              </a:path>
              <a:path w="1107439" h="229234">
                <a:moveTo>
                  <a:pt x="952576" y="180848"/>
                </a:moveTo>
                <a:lnTo>
                  <a:pt x="950480" y="181368"/>
                </a:lnTo>
                <a:lnTo>
                  <a:pt x="948893" y="183476"/>
                </a:lnTo>
                <a:lnTo>
                  <a:pt x="949426" y="185572"/>
                </a:lnTo>
                <a:lnTo>
                  <a:pt x="951522" y="187147"/>
                </a:lnTo>
                <a:lnTo>
                  <a:pt x="970978" y="190830"/>
                </a:lnTo>
                <a:lnTo>
                  <a:pt x="973086" y="190309"/>
                </a:lnTo>
                <a:lnTo>
                  <a:pt x="974661" y="188201"/>
                </a:lnTo>
                <a:lnTo>
                  <a:pt x="974128" y="185572"/>
                </a:lnTo>
                <a:lnTo>
                  <a:pt x="972032" y="184518"/>
                </a:lnTo>
                <a:lnTo>
                  <a:pt x="952576" y="180848"/>
                </a:lnTo>
                <a:close/>
              </a:path>
              <a:path w="1107439" h="229234">
                <a:moveTo>
                  <a:pt x="997788" y="189255"/>
                </a:moveTo>
                <a:lnTo>
                  <a:pt x="995159" y="189776"/>
                </a:lnTo>
                <a:lnTo>
                  <a:pt x="994105" y="191884"/>
                </a:lnTo>
                <a:lnTo>
                  <a:pt x="994638" y="194513"/>
                </a:lnTo>
                <a:lnTo>
                  <a:pt x="996734" y="195567"/>
                </a:lnTo>
                <a:lnTo>
                  <a:pt x="1016190" y="199237"/>
                </a:lnTo>
                <a:lnTo>
                  <a:pt x="1018286" y="198716"/>
                </a:lnTo>
                <a:lnTo>
                  <a:pt x="1019873" y="196608"/>
                </a:lnTo>
                <a:lnTo>
                  <a:pt x="1019340" y="194513"/>
                </a:lnTo>
                <a:lnTo>
                  <a:pt x="1017244" y="192938"/>
                </a:lnTo>
                <a:lnTo>
                  <a:pt x="997788" y="189255"/>
                </a:lnTo>
                <a:close/>
              </a:path>
              <a:path w="1107439" h="229234">
                <a:moveTo>
                  <a:pt x="1054680" y="206905"/>
                </a:moveTo>
                <a:lnTo>
                  <a:pt x="1050353" y="229209"/>
                </a:lnTo>
                <a:lnTo>
                  <a:pt x="1107135" y="213436"/>
                </a:lnTo>
                <a:lnTo>
                  <a:pt x="1100254" y="208178"/>
                </a:lnTo>
                <a:lnTo>
                  <a:pt x="1061402" y="208178"/>
                </a:lnTo>
                <a:lnTo>
                  <a:pt x="1054680" y="206905"/>
                </a:lnTo>
                <a:close/>
              </a:path>
              <a:path w="1107439" h="229234">
                <a:moveTo>
                  <a:pt x="1055995" y="200122"/>
                </a:moveTo>
                <a:lnTo>
                  <a:pt x="1054680" y="206905"/>
                </a:lnTo>
                <a:lnTo>
                  <a:pt x="1061402" y="208178"/>
                </a:lnTo>
                <a:lnTo>
                  <a:pt x="1063498" y="207657"/>
                </a:lnTo>
                <a:lnTo>
                  <a:pt x="1065085" y="205549"/>
                </a:lnTo>
                <a:lnTo>
                  <a:pt x="1064552" y="202920"/>
                </a:lnTo>
                <a:lnTo>
                  <a:pt x="1062456" y="201345"/>
                </a:lnTo>
                <a:lnTo>
                  <a:pt x="1055995" y="200122"/>
                </a:lnTo>
                <a:close/>
              </a:path>
              <a:path w="1107439" h="229234">
                <a:moveTo>
                  <a:pt x="1060348" y="177685"/>
                </a:moveTo>
                <a:lnTo>
                  <a:pt x="1055995" y="200122"/>
                </a:lnTo>
                <a:lnTo>
                  <a:pt x="1062456" y="201345"/>
                </a:lnTo>
                <a:lnTo>
                  <a:pt x="1064552" y="202920"/>
                </a:lnTo>
                <a:lnTo>
                  <a:pt x="1065085" y="205549"/>
                </a:lnTo>
                <a:lnTo>
                  <a:pt x="1063498" y="207657"/>
                </a:lnTo>
                <a:lnTo>
                  <a:pt x="1061402" y="208178"/>
                </a:lnTo>
                <a:lnTo>
                  <a:pt x="1100254" y="208178"/>
                </a:lnTo>
                <a:lnTo>
                  <a:pt x="1060348" y="177685"/>
                </a:lnTo>
                <a:close/>
              </a:path>
              <a:path w="1107439" h="229234">
                <a:moveTo>
                  <a:pt x="1043000" y="197662"/>
                </a:moveTo>
                <a:lnTo>
                  <a:pt x="1040371" y="198196"/>
                </a:lnTo>
                <a:lnTo>
                  <a:pt x="1039317" y="200291"/>
                </a:lnTo>
                <a:lnTo>
                  <a:pt x="1039850" y="202920"/>
                </a:lnTo>
                <a:lnTo>
                  <a:pt x="1041946" y="204495"/>
                </a:lnTo>
                <a:lnTo>
                  <a:pt x="1054680" y="206905"/>
                </a:lnTo>
                <a:lnTo>
                  <a:pt x="1055995" y="200122"/>
                </a:lnTo>
                <a:lnTo>
                  <a:pt x="1043000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 rot="600000">
            <a:off x="3413047" y="7330351"/>
            <a:ext cx="762328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650" spc="-22" baseline="2525" dirty="0">
                <a:latin typeface="Arial"/>
                <a:cs typeface="Arial"/>
              </a:rPr>
              <a:t>Invoke</a:t>
            </a:r>
            <a:r>
              <a:rPr sz="1650" spc="-97" baseline="25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PDU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54512" y="7191321"/>
            <a:ext cx="211899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TR-Invoke.ind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(SA, SP, DA, DP, </a:t>
            </a:r>
            <a:r>
              <a:rPr sz="1100" dirty="0">
                <a:latin typeface="Arial"/>
                <a:cs typeface="Arial"/>
              </a:rPr>
              <a:t>A, </a:t>
            </a:r>
            <a:r>
              <a:rPr sz="1100" spc="-5" dirty="0">
                <a:latin typeface="Arial"/>
                <a:cs typeface="Arial"/>
              </a:rPr>
              <a:t>UD, C=2,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H‘)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00448" y="7569911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77"/>
                </a:lnTo>
                <a:lnTo>
                  <a:pt x="2152232" y="29438"/>
                </a:lnTo>
                <a:lnTo>
                  <a:pt x="2114905" y="29438"/>
                </a:lnTo>
                <a:lnTo>
                  <a:pt x="2117001" y="28397"/>
                </a:lnTo>
                <a:lnTo>
                  <a:pt x="2118055" y="26288"/>
                </a:lnTo>
                <a:lnTo>
                  <a:pt x="2117001" y="24180"/>
                </a:lnTo>
                <a:lnTo>
                  <a:pt x="2114905" y="23139"/>
                </a:lnTo>
                <a:lnTo>
                  <a:pt x="2152232" y="23139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39"/>
                </a:moveTo>
                <a:lnTo>
                  <a:pt x="3149" y="23139"/>
                </a:lnTo>
                <a:lnTo>
                  <a:pt x="1041" y="24180"/>
                </a:lnTo>
                <a:lnTo>
                  <a:pt x="0" y="26288"/>
                </a:lnTo>
                <a:lnTo>
                  <a:pt x="1041" y="28397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39"/>
                </a:lnTo>
                <a:close/>
              </a:path>
              <a:path w="2159000" h="52704">
                <a:moveTo>
                  <a:pt x="2152232" y="23139"/>
                </a:moveTo>
                <a:lnTo>
                  <a:pt x="2114905" y="23139"/>
                </a:lnTo>
                <a:lnTo>
                  <a:pt x="2117001" y="24180"/>
                </a:lnTo>
                <a:lnTo>
                  <a:pt x="2118055" y="26288"/>
                </a:lnTo>
                <a:lnTo>
                  <a:pt x="2117001" y="28397"/>
                </a:lnTo>
                <a:lnTo>
                  <a:pt x="2114905" y="29438"/>
                </a:lnTo>
                <a:lnTo>
                  <a:pt x="2152232" y="29438"/>
                </a:lnTo>
                <a:lnTo>
                  <a:pt x="2158530" y="26288"/>
                </a:lnTo>
                <a:lnTo>
                  <a:pt x="2152232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945097" y="6560474"/>
            <a:ext cx="53848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initiator  TR-SAP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89664" y="6560474"/>
            <a:ext cx="65595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responder  TR-SAP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99625" y="8150288"/>
            <a:ext cx="1107440" cy="229870"/>
          </a:xfrm>
          <a:custGeom>
            <a:avLst/>
            <a:gdLst/>
            <a:ahLst/>
            <a:cxnLst/>
            <a:rect l="l" t="t" r="r" b="b"/>
            <a:pathLst>
              <a:path w="1107439" h="229870">
                <a:moveTo>
                  <a:pt x="1103452" y="0"/>
                </a:moveTo>
                <a:lnTo>
                  <a:pt x="1083995" y="3682"/>
                </a:lnTo>
                <a:lnTo>
                  <a:pt x="1081887" y="5257"/>
                </a:lnTo>
                <a:lnTo>
                  <a:pt x="1081366" y="7886"/>
                </a:lnTo>
                <a:lnTo>
                  <a:pt x="1082941" y="9994"/>
                </a:lnTo>
                <a:lnTo>
                  <a:pt x="1085049" y="10515"/>
                </a:lnTo>
                <a:lnTo>
                  <a:pt x="1104493" y="6832"/>
                </a:lnTo>
                <a:lnTo>
                  <a:pt x="1106601" y="5257"/>
                </a:lnTo>
                <a:lnTo>
                  <a:pt x="1107122" y="2628"/>
                </a:lnTo>
                <a:lnTo>
                  <a:pt x="1105547" y="533"/>
                </a:lnTo>
                <a:lnTo>
                  <a:pt x="1103452" y="0"/>
                </a:lnTo>
                <a:close/>
              </a:path>
              <a:path w="1107439" h="229870">
                <a:moveTo>
                  <a:pt x="1058240" y="8940"/>
                </a:moveTo>
                <a:lnTo>
                  <a:pt x="1038783" y="12623"/>
                </a:lnTo>
                <a:lnTo>
                  <a:pt x="1036688" y="13665"/>
                </a:lnTo>
                <a:lnTo>
                  <a:pt x="1036154" y="16294"/>
                </a:lnTo>
                <a:lnTo>
                  <a:pt x="1037729" y="18402"/>
                </a:lnTo>
                <a:lnTo>
                  <a:pt x="1039837" y="18923"/>
                </a:lnTo>
                <a:lnTo>
                  <a:pt x="1059294" y="15252"/>
                </a:lnTo>
                <a:lnTo>
                  <a:pt x="1061389" y="13665"/>
                </a:lnTo>
                <a:lnTo>
                  <a:pt x="1061923" y="11569"/>
                </a:lnTo>
                <a:lnTo>
                  <a:pt x="1060869" y="9461"/>
                </a:lnTo>
                <a:lnTo>
                  <a:pt x="1058240" y="8940"/>
                </a:lnTo>
                <a:close/>
              </a:path>
              <a:path w="1107439" h="229870">
                <a:moveTo>
                  <a:pt x="1013028" y="17348"/>
                </a:moveTo>
                <a:lnTo>
                  <a:pt x="993571" y="21031"/>
                </a:lnTo>
                <a:lnTo>
                  <a:pt x="991476" y="22606"/>
                </a:lnTo>
                <a:lnTo>
                  <a:pt x="990942" y="24714"/>
                </a:lnTo>
                <a:lnTo>
                  <a:pt x="992530" y="26809"/>
                </a:lnTo>
                <a:lnTo>
                  <a:pt x="994625" y="27343"/>
                </a:lnTo>
                <a:lnTo>
                  <a:pt x="1014082" y="23660"/>
                </a:lnTo>
                <a:lnTo>
                  <a:pt x="1016177" y="22606"/>
                </a:lnTo>
                <a:lnTo>
                  <a:pt x="1016711" y="19977"/>
                </a:lnTo>
                <a:lnTo>
                  <a:pt x="1015657" y="17881"/>
                </a:lnTo>
                <a:lnTo>
                  <a:pt x="1013028" y="17348"/>
                </a:lnTo>
                <a:close/>
              </a:path>
              <a:path w="1107439" h="229870">
                <a:moveTo>
                  <a:pt x="967816" y="25755"/>
                </a:moveTo>
                <a:lnTo>
                  <a:pt x="948359" y="29438"/>
                </a:lnTo>
                <a:lnTo>
                  <a:pt x="946264" y="31013"/>
                </a:lnTo>
                <a:lnTo>
                  <a:pt x="945730" y="33642"/>
                </a:lnTo>
                <a:lnTo>
                  <a:pt x="947318" y="35750"/>
                </a:lnTo>
                <a:lnTo>
                  <a:pt x="949413" y="36271"/>
                </a:lnTo>
                <a:lnTo>
                  <a:pt x="968870" y="32600"/>
                </a:lnTo>
                <a:lnTo>
                  <a:pt x="970965" y="31013"/>
                </a:lnTo>
                <a:lnTo>
                  <a:pt x="971499" y="28384"/>
                </a:lnTo>
                <a:lnTo>
                  <a:pt x="970445" y="26288"/>
                </a:lnTo>
                <a:lnTo>
                  <a:pt x="967816" y="25755"/>
                </a:lnTo>
                <a:close/>
              </a:path>
              <a:path w="1107439" h="229870">
                <a:moveTo>
                  <a:pt x="922604" y="34696"/>
                </a:moveTo>
                <a:lnTo>
                  <a:pt x="903160" y="38379"/>
                </a:lnTo>
                <a:lnTo>
                  <a:pt x="901052" y="39433"/>
                </a:lnTo>
                <a:lnTo>
                  <a:pt x="900531" y="42062"/>
                </a:lnTo>
                <a:lnTo>
                  <a:pt x="902106" y="44157"/>
                </a:lnTo>
                <a:lnTo>
                  <a:pt x="904735" y="44691"/>
                </a:lnTo>
                <a:lnTo>
                  <a:pt x="923658" y="41008"/>
                </a:lnTo>
                <a:lnTo>
                  <a:pt x="925753" y="39433"/>
                </a:lnTo>
                <a:lnTo>
                  <a:pt x="926287" y="37325"/>
                </a:lnTo>
                <a:lnTo>
                  <a:pt x="925233" y="35229"/>
                </a:lnTo>
                <a:lnTo>
                  <a:pt x="922604" y="34696"/>
                </a:lnTo>
                <a:close/>
              </a:path>
              <a:path w="1107439" h="229870">
                <a:moveTo>
                  <a:pt x="877392" y="43116"/>
                </a:moveTo>
                <a:lnTo>
                  <a:pt x="857948" y="46786"/>
                </a:lnTo>
                <a:lnTo>
                  <a:pt x="855840" y="48361"/>
                </a:lnTo>
                <a:lnTo>
                  <a:pt x="855319" y="50469"/>
                </a:lnTo>
                <a:lnTo>
                  <a:pt x="856894" y="52578"/>
                </a:lnTo>
                <a:lnTo>
                  <a:pt x="859523" y="53098"/>
                </a:lnTo>
                <a:lnTo>
                  <a:pt x="878446" y="49415"/>
                </a:lnTo>
                <a:lnTo>
                  <a:pt x="880554" y="48361"/>
                </a:lnTo>
                <a:lnTo>
                  <a:pt x="881075" y="45732"/>
                </a:lnTo>
                <a:lnTo>
                  <a:pt x="880021" y="43637"/>
                </a:lnTo>
                <a:lnTo>
                  <a:pt x="877392" y="43116"/>
                </a:lnTo>
                <a:close/>
              </a:path>
              <a:path w="1107439" h="229870">
                <a:moveTo>
                  <a:pt x="832180" y="52044"/>
                </a:moveTo>
                <a:lnTo>
                  <a:pt x="812736" y="55727"/>
                </a:lnTo>
                <a:lnTo>
                  <a:pt x="810628" y="56781"/>
                </a:lnTo>
                <a:lnTo>
                  <a:pt x="810107" y="59410"/>
                </a:lnTo>
                <a:lnTo>
                  <a:pt x="811682" y="61506"/>
                </a:lnTo>
                <a:lnTo>
                  <a:pt x="814311" y="62039"/>
                </a:lnTo>
                <a:lnTo>
                  <a:pt x="833234" y="58356"/>
                </a:lnTo>
                <a:lnTo>
                  <a:pt x="835342" y="56781"/>
                </a:lnTo>
                <a:lnTo>
                  <a:pt x="835863" y="54152"/>
                </a:lnTo>
                <a:lnTo>
                  <a:pt x="834809" y="52578"/>
                </a:lnTo>
                <a:lnTo>
                  <a:pt x="832180" y="52044"/>
                </a:lnTo>
                <a:close/>
              </a:path>
              <a:path w="1107439" h="229870">
                <a:moveTo>
                  <a:pt x="786968" y="60464"/>
                </a:moveTo>
                <a:lnTo>
                  <a:pt x="767524" y="64135"/>
                </a:lnTo>
                <a:lnTo>
                  <a:pt x="765416" y="65709"/>
                </a:lnTo>
                <a:lnTo>
                  <a:pt x="764895" y="67818"/>
                </a:lnTo>
                <a:lnTo>
                  <a:pt x="766470" y="69926"/>
                </a:lnTo>
                <a:lnTo>
                  <a:pt x="769099" y="70446"/>
                </a:lnTo>
                <a:lnTo>
                  <a:pt x="788022" y="66763"/>
                </a:lnTo>
                <a:lnTo>
                  <a:pt x="790130" y="65709"/>
                </a:lnTo>
                <a:lnTo>
                  <a:pt x="790651" y="63080"/>
                </a:lnTo>
                <a:lnTo>
                  <a:pt x="789597" y="60985"/>
                </a:lnTo>
                <a:lnTo>
                  <a:pt x="786968" y="60464"/>
                </a:lnTo>
                <a:close/>
              </a:path>
              <a:path w="1107439" h="229870">
                <a:moveTo>
                  <a:pt x="741768" y="68872"/>
                </a:moveTo>
                <a:lnTo>
                  <a:pt x="722312" y="72555"/>
                </a:lnTo>
                <a:lnTo>
                  <a:pt x="720204" y="74129"/>
                </a:lnTo>
                <a:lnTo>
                  <a:pt x="719683" y="76758"/>
                </a:lnTo>
                <a:lnTo>
                  <a:pt x="721258" y="78854"/>
                </a:lnTo>
                <a:lnTo>
                  <a:pt x="723887" y="79387"/>
                </a:lnTo>
                <a:lnTo>
                  <a:pt x="743343" y="75704"/>
                </a:lnTo>
                <a:lnTo>
                  <a:pt x="745439" y="74129"/>
                </a:lnTo>
                <a:lnTo>
                  <a:pt x="745439" y="71500"/>
                </a:lnTo>
                <a:lnTo>
                  <a:pt x="744397" y="69392"/>
                </a:lnTo>
                <a:lnTo>
                  <a:pt x="741768" y="68872"/>
                </a:lnTo>
                <a:close/>
              </a:path>
              <a:path w="1107439" h="229870">
                <a:moveTo>
                  <a:pt x="696556" y="77812"/>
                </a:moveTo>
                <a:lnTo>
                  <a:pt x="677100" y="81483"/>
                </a:lnTo>
                <a:lnTo>
                  <a:pt x="675005" y="82537"/>
                </a:lnTo>
                <a:lnTo>
                  <a:pt x="674471" y="85166"/>
                </a:lnTo>
                <a:lnTo>
                  <a:pt x="676046" y="87274"/>
                </a:lnTo>
                <a:lnTo>
                  <a:pt x="678675" y="87795"/>
                </a:lnTo>
                <a:lnTo>
                  <a:pt x="698131" y="84112"/>
                </a:lnTo>
                <a:lnTo>
                  <a:pt x="700227" y="82537"/>
                </a:lnTo>
                <a:lnTo>
                  <a:pt x="700760" y="80429"/>
                </a:lnTo>
                <a:lnTo>
                  <a:pt x="699185" y="78333"/>
                </a:lnTo>
                <a:lnTo>
                  <a:pt x="696556" y="77812"/>
                </a:lnTo>
                <a:close/>
              </a:path>
              <a:path w="1107439" h="229870">
                <a:moveTo>
                  <a:pt x="651344" y="86220"/>
                </a:moveTo>
                <a:lnTo>
                  <a:pt x="631888" y="89903"/>
                </a:lnTo>
                <a:lnTo>
                  <a:pt x="629793" y="91478"/>
                </a:lnTo>
                <a:lnTo>
                  <a:pt x="629259" y="93573"/>
                </a:lnTo>
                <a:lnTo>
                  <a:pt x="630834" y="95681"/>
                </a:lnTo>
                <a:lnTo>
                  <a:pt x="633463" y="96202"/>
                </a:lnTo>
                <a:lnTo>
                  <a:pt x="652919" y="92532"/>
                </a:lnTo>
                <a:lnTo>
                  <a:pt x="655027" y="91478"/>
                </a:lnTo>
                <a:lnTo>
                  <a:pt x="655548" y="88849"/>
                </a:lnTo>
                <a:lnTo>
                  <a:pt x="653973" y="86741"/>
                </a:lnTo>
                <a:lnTo>
                  <a:pt x="651344" y="86220"/>
                </a:lnTo>
                <a:close/>
              </a:path>
              <a:path w="1107439" h="229870">
                <a:moveTo>
                  <a:pt x="606132" y="94627"/>
                </a:moveTo>
                <a:lnTo>
                  <a:pt x="586676" y="98310"/>
                </a:lnTo>
                <a:lnTo>
                  <a:pt x="585101" y="99885"/>
                </a:lnTo>
                <a:lnTo>
                  <a:pt x="584581" y="102514"/>
                </a:lnTo>
                <a:lnTo>
                  <a:pt x="585635" y="104622"/>
                </a:lnTo>
                <a:lnTo>
                  <a:pt x="588264" y="105143"/>
                </a:lnTo>
                <a:lnTo>
                  <a:pt x="607707" y="101460"/>
                </a:lnTo>
                <a:lnTo>
                  <a:pt x="609815" y="99885"/>
                </a:lnTo>
                <a:lnTo>
                  <a:pt x="610336" y="97256"/>
                </a:lnTo>
                <a:lnTo>
                  <a:pt x="608761" y="95148"/>
                </a:lnTo>
                <a:lnTo>
                  <a:pt x="606132" y="94627"/>
                </a:lnTo>
                <a:close/>
              </a:path>
              <a:path w="1107439" h="229870">
                <a:moveTo>
                  <a:pt x="560920" y="103568"/>
                </a:moveTo>
                <a:lnTo>
                  <a:pt x="541997" y="107251"/>
                </a:lnTo>
                <a:lnTo>
                  <a:pt x="539889" y="108292"/>
                </a:lnTo>
                <a:lnTo>
                  <a:pt x="539369" y="110921"/>
                </a:lnTo>
                <a:lnTo>
                  <a:pt x="540423" y="113030"/>
                </a:lnTo>
                <a:lnTo>
                  <a:pt x="543052" y="113550"/>
                </a:lnTo>
                <a:lnTo>
                  <a:pt x="562495" y="109880"/>
                </a:lnTo>
                <a:lnTo>
                  <a:pt x="564603" y="108292"/>
                </a:lnTo>
                <a:lnTo>
                  <a:pt x="565124" y="106197"/>
                </a:lnTo>
                <a:lnTo>
                  <a:pt x="563549" y="104089"/>
                </a:lnTo>
                <a:lnTo>
                  <a:pt x="560920" y="103568"/>
                </a:lnTo>
                <a:close/>
              </a:path>
              <a:path w="1107439" h="229870">
                <a:moveTo>
                  <a:pt x="515708" y="111975"/>
                </a:moveTo>
                <a:lnTo>
                  <a:pt x="496785" y="115658"/>
                </a:lnTo>
                <a:lnTo>
                  <a:pt x="494677" y="117233"/>
                </a:lnTo>
                <a:lnTo>
                  <a:pt x="494156" y="119341"/>
                </a:lnTo>
                <a:lnTo>
                  <a:pt x="495211" y="121437"/>
                </a:lnTo>
                <a:lnTo>
                  <a:pt x="497840" y="121970"/>
                </a:lnTo>
                <a:lnTo>
                  <a:pt x="517283" y="118287"/>
                </a:lnTo>
                <a:lnTo>
                  <a:pt x="519391" y="117233"/>
                </a:lnTo>
                <a:lnTo>
                  <a:pt x="519912" y="114604"/>
                </a:lnTo>
                <a:lnTo>
                  <a:pt x="518337" y="112509"/>
                </a:lnTo>
                <a:lnTo>
                  <a:pt x="515708" y="111975"/>
                </a:lnTo>
                <a:close/>
              </a:path>
              <a:path w="1107439" h="229870">
                <a:moveTo>
                  <a:pt x="470496" y="120383"/>
                </a:moveTo>
                <a:lnTo>
                  <a:pt x="451573" y="124066"/>
                </a:lnTo>
                <a:lnTo>
                  <a:pt x="449478" y="125641"/>
                </a:lnTo>
                <a:lnTo>
                  <a:pt x="448944" y="128269"/>
                </a:lnTo>
                <a:lnTo>
                  <a:pt x="449999" y="130378"/>
                </a:lnTo>
                <a:lnTo>
                  <a:pt x="452628" y="130898"/>
                </a:lnTo>
                <a:lnTo>
                  <a:pt x="472071" y="127228"/>
                </a:lnTo>
                <a:lnTo>
                  <a:pt x="474179" y="125641"/>
                </a:lnTo>
                <a:lnTo>
                  <a:pt x="474700" y="123012"/>
                </a:lnTo>
                <a:lnTo>
                  <a:pt x="473125" y="120916"/>
                </a:lnTo>
                <a:lnTo>
                  <a:pt x="470496" y="120383"/>
                </a:lnTo>
                <a:close/>
              </a:path>
              <a:path w="1107439" h="229870">
                <a:moveTo>
                  <a:pt x="425284" y="129324"/>
                </a:moveTo>
                <a:lnTo>
                  <a:pt x="406361" y="133007"/>
                </a:lnTo>
                <a:lnTo>
                  <a:pt x="404266" y="134581"/>
                </a:lnTo>
                <a:lnTo>
                  <a:pt x="403732" y="136690"/>
                </a:lnTo>
                <a:lnTo>
                  <a:pt x="404787" y="138785"/>
                </a:lnTo>
                <a:lnTo>
                  <a:pt x="407416" y="139319"/>
                </a:lnTo>
                <a:lnTo>
                  <a:pt x="426872" y="135636"/>
                </a:lnTo>
                <a:lnTo>
                  <a:pt x="428967" y="134061"/>
                </a:lnTo>
                <a:lnTo>
                  <a:pt x="429501" y="131953"/>
                </a:lnTo>
                <a:lnTo>
                  <a:pt x="427913" y="129857"/>
                </a:lnTo>
                <a:lnTo>
                  <a:pt x="425284" y="129324"/>
                </a:lnTo>
                <a:close/>
              </a:path>
              <a:path w="1107439" h="229870">
                <a:moveTo>
                  <a:pt x="380606" y="137731"/>
                </a:moveTo>
                <a:lnTo>
                  <a:pt x="361149" y="141414"/>
                </a:lnTo>
                <a:lnTo>
                  <a:pt x="359054" y="142989"/>
                </a:lnTo>
                <a:lnTo>
                  <a:pt x="358520" y="145618"/>
                </a:lnTo>
                <a:lnTo>
                  <a:pt x="359575" y="147726"/>
                </a:lnTo>
                <a:lnTo>
                  <a:pt x="362204" y="148247"/>
                </a:lnTo>
                <a:lnTo>
                  <a:pt x="381660" y="144576"/>
                </a:lnTo>
                <a:lnTo>
                  <a:pt x="383755" y="142989"/>
                </a:lnTo>
                <a:lnTo>
                  <a:pt x="384289" y="140360"/>
                </a:lnTo>
                <a:lnTo>
                  <a:pt x="382714" y="138264"/>
                </a:lnTo>
                <a:lnTo>
                  <a:pt x="380606" y="137731"/>
                </a:lnTo>
                <a:close/>
              </a:path>
              <a:path w="1107439" h="229870">
                <a:moveTo>
                  <a:pt x="335394" y="146672"/>
                </a:moveTo>
                <a:lnTo>
                  <a:pt x="315937" y="150355"/>
                </a:lnTo>
                <a:lnTo>
                  <a:pt x="313842" y="151409"/>
                </a:lnTo>
                <a:lnTo>
                  <a:pt x="313308" y="154038"/>
                </a:lnTo>
                <a:lnTo>
                  <a:pt x="314363" y="156133"/>
                </a:lnTo>
                <a:lnTo>
                  <a:pt x="316992" y="156667"/>
                </a:lnTo>
                <a:lnTo>
                  <a:pt x="336448" y="152984"/>
                </a:lnTo>
                <a:lnTo>
                  <a:pt x="338543" y="151409"/>
                </a:lnTo>
                <a:lnTo>
                  <a:pt x="339077" y="149301"/>
                </a:lnTo>
                <a:lnTo>
                  <a:pt x="337502" y="147205"/>
                </a:lnTo>
                <a:lnTo>
                  <a:pt x="335394" y="146672"/>
                </a:lnTo>
                <a:close/>
              </a:path>
              <a:path w="1107439" h="229870">
                <a:moveTo>
                  <a:pt x="290182" y="155079"/>
                </a:moveTo>
                <a:lnTo>
                  <a:pt x="270738" y="158762"/>
                </a:lnTo>
                <a:lnTo>
                  <a:pt x="268630" y="160337"/>
                </a:lnTo>
                <a:lnTo>
                  <a:pt x="268109" y="162445"/>
                </a:lnTo>
                <a:lnTo>
                  <a:pt x="269151" y="164553"/>
                </a:lnTo>
                <a:lnTo>
                  <a:pt x="271780" y="165074"/>
                </a:lnTo>
                <a:lnTo>
                  <a:pt x="291236" y="161391"/>
                </a:lnTo>
                <a:lnTo>
                  <a:pt x="293344" y="160337"/>
                </a:lnTo>
                <a:lnTo>
                  <a:pt x="293865" y="157708"/>
                </a:lnTo>
                <a:lnTo>
                  <a:pt x="292290" y="155613"/>
                </a:lnTo>
                <a:lnTo>
                  <a:pt x="290182" y="155079"/>
                </a:lnTo>
                <a:close/>
              </a:path>
              <a:path w="1107439" h="229870">
                <a:moveTo>
                  <a:pt x="244970" y="163499"/>
                </a:moveTo>
                <a:lnTo>
                  <a:pt x="225526" y="167170"/>
                </a:lnTo>
                <a:lnTo>
                  <a:pt x="223418" y="168757"/>
                </a:lnTo>
                <a:lnTo>
                  <a:pt x="222897" y="171386"/>
                </a:lnTo>
                <a:lnTo>
                  <a:pt x="224472" y="173481"/>
                </a:lnTo>
                <a:lnTo>
                  <a:pt x="226580" y="174015"/>
                </a:lnTo>
                <a:lnTo>
                  <a:pt x="246024" y="170332"/>
                </a:lnTo>
                <a:lnTo>
                  <a:pt x="248132" y="168757"/>
                </a:lnTo>
                <a:lnTo>
                  <a:pt x="248653" y="166128"/>
                </a:lnTo>
                <a:lnTo>
                  <a:pt x="247078" y="164020"/>
                </a:lnTo>
                <a:lnTo>
                  <a:pt x="244970" y="163499"/>
                </a:lnTo>
                <a:close/>
              </a:path>
              <a:path w="1107439" h="229870">
                <a:moveTo>
                  <a:pt x="199758" y="172427"/>
                </a:moveTo>
                <a:lnTo>
                  <a:pt x="180314" y="176110"/>
                </a:lnTo>
                <a:lnTo>
                  <a:pt x="178206" y="177165"/>
                </a:lnTo>
                <a:lnTo>
                  <a:pt x="177685" y="179793"/>
                </a:lnTo>
                <a:lnTo>
                  <a:pt x="179260" y="181902"/>
                </a:lnTo>
                <a:lnTo>
                  <a:pt x="181368" y="182422"/>
                </a:lnTo>
                <a:lnTo>
                  <a:pt x="200812" y="178739"/>
                </a:lnTo>
                <a:lnTo>
                  <a:pt x="202920" y="177165"/>
                </a:lnTo>
                <a:lnTo>
                  <a:pt x="203441" y="175056"/>
                </a:lnTo>
                <a:lnTo>
                  <a:pt x="201866" y="172961"/>
                </a:lnTo>
                <a:lnTo>
                  <a:pt x="199758" y="172427"/>
                </a:lnTo>
                <a:close/>
              </a:path>
              <a:path w="1107439" h="229870">
                <a:moveTo>
                  <a:pt x="154558" y="180848"/>
                </a:moveTo>
                <a:lnTo>
                  <a:pt x="135102" y="184518"/>
                </a:lnTo>
                <a:lnTo>
                  <a:pt x="132994" y="186105"/>
                </a:lnTo>
                <a:lnTo>
                  <a:pt x="132473" y="188201"/>
                </a:lnTo>
                <a:lnTo>
                  <a:pt x="134048" y="190309"/>
                </a:lnTo>
                <a:lnTo>
                  <a:pt x="136156" y="190830"/>
                </a:lnTo>
                <a:lnTo>
                  <a:pt x="155600" y="187147"/>
                </a:lnTo>
                <a:lnTo>
                  <a:pt x="157708" y="186105"/>
                </a:lnTo>
                <a:lnTo>
                  <a:pt x="158229" y="183476"/>
                </a:lnTo>
                <a:lnTo>
                  <a:pt x="156654" y="181368"/>
                </a:lnTo>
                <a:lnTo>
                  <a:pt x="154558" y="180848"/>
                </a:lnTo>
                <a:close/>
              </a:path>
              <a:path w="1107439" h="229870">
                <a:moveTo>
                  <a:pt x="109346" y="189255"/>
                </a:moveTo>
                <a:lnTo>
                  <a:pt x="89890" y="192938"/>
                </a:lnTo>
                <a:lnTo>
                  <a:pt x="87795" y="194513"/>
                </a:lnTo>
                <a:lnTo>
                  <a:pt x="87261" y="197142"/>
                </a:lnTo>
                <a:lnTo>
                  <a:pt x="88836" y="199250"/>
                </a:lnTo>
                <a:lnTo>
                  <a:pt x="90944" y="199771"/>
                </a:lnTo>
                <a:lnTo>
                  <a:pt x="110388" y="196087"/>
                </a:lnTo>
                <a:lnTo>
                  <a:pt x="112496" y="194513"/>
                </a:lnTo>
                <a:lnTo>
                  <a:pt x="113017" y="191884"/>
                </a:lnTo>
                <a:lnTo>
                  <a:pt x="111442" y="189776"/>
                </a:lnTo>
                <a:lnTo>
                  <a:pt x="109346" y="189255"/>
                </a:lnTo>
                <a:close/>
              </a:path>
              <a:path w="1107439" h="229870">
                <a:moveTo>
                  <a:pt x="46786" y="178219"/>
                </a:moveTo>
                <a:lnTo>
                  <a:pt x="0" y="213436"/>
                </a:lnTo>
                <a:lnTo>
                  <a:pt x="56768" y="229730"/>
                </a:lnTo>
                <a:lnTo>
                  <a:pt x="52592" y="208178"/>
                </a:lnTo>
                <a:lnTo>
                  <a:pt x="45732" y="208178"/>
                </a:lnTo>
                <a:lnTo>
                  <a:pt x="43624" y="207657"/>
                </a:lnTo>
                <a:lnTo>
                  <a:pt x="42049" y="205549"/>
                </a:lnTo>
                <a:lnTo>
                  <a:pt x="42583" y="202920"/>
                </a:lnTo>
                <a:lnTo>
                  <a:pt x="44678" y="201866"/>
                </a:lnTo>
                <a:lnTo>
                  <a:pt x="51133" y="200648"/>
                </a:lnTo>
                <a:lnTo>
                  <a:pt x="46786" y="178219"/>
                </a:lnTo>
                <a:close/>
              </a:path>
              <a:path w="1107439" h="229870">
                <a:moveTo>
                  <a:pt x="51133" y="200648"/>
                </a:moveTo>
                <a:lnTo>
                  <a:pt x="44678" y="201866"/>
                </a:lnTo>
                <a:lnTo>
                  <a:pt x="42583" y="202920"/>
                </a:lnTo>
                <a:lnTo>
                  <a:pt x="42049" y="205549"/>
                </a:lnTo>
                <a:lnTo>
                  <a:pt x="43624" y="207657"/>
                </a:lnTo>
                <a:lnTo>
                  <a:pt x="45732" y="208178"/>
                </a:lnTo>
                <a:lnTo>
                  <a:pt x="52349" y="206925"/>
                </a:lnTo>
                <a:lnTo>
                  <a:pt x="51133" y="200648"/>
                </a:lnTo>
                <a:close/>
              </a:path>
              <a:path w="1107439" h="229870">
                <a:moveTo>
                  <a:pt x="52349" y="206925"/>
                </a:moveTo>
                <a:lnTo>
                  <a:pt x="45732" y="208178"/>
                </a:lnTo>
                <a:lnTo>
                  <a:pt x="52592" y="208178"/>
                </a:lnTo>
                <a:lnTo>
                  <a:pt x="52349" y="206925"/>
                </a:lnTo>
                <a:close/>
              </a:path>
              <a:path w="1107439" h="229870">
                <a:moveTo>
                  <a:pt x="64134" y="198196"/>
                </a:moveTo>
                <a:lnTo>
                  <a:pt x="51133" y="200648"/>
                </a:lnTo>
                <a:lnTo>
                  <a:pt x="52349" y="206925"/>
                </a:lnTo>
                <a:lnTo>
                  <a:pt x="65189" y="204495"/>
                </a:lnTo>
                <a:lnTo>
                  <a:pt x="67284" y="202920"/>
                </a:lnTo>
                <a:lnTo>
                  <a:pt x="67818" y="200825"/>
                </a:lnTo>
                <a:lnTo>
                  <a:pt x="66763" y="198716"/>
                </a:lnTo>
                <a:lnTo>
                  <a:pt x="64134" y="1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 rot="21000000">
            <a:off x="3415143" y="8066103"/>
            <a:ext cx="746730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100" spc="-15" dirty="0">
                <a:latin typeface="Arial"/>
                <a:cs typeface="Arial"/>
              </a:rPr>
              <a:t>Resu</a:t>
            </a:r>
            <a:r>
              <a:rPr sz="1650" spc="-22" baseline="2525" dirty="0">
                <a:latin typeface="Arial"/>
                <a:cs typeface="Arial"/>
              </a:rPr>
              <a:t>lt</a:t>
            </a:r>
            <a:r>
              <a:rPr sz="1650" spc="-104" baseline="2525" dirty="0">
                <a:latin typeface="Arial"/>
                <a:cs typeface="Arial"/>
              </a:rPr>
              <a:t> </a:t>
            </a:r>
            <a:r>
              <a:rPr sz="1650" spc="-15" baseline="2525" dirty="0">
                <a:latin typeface="Arial"/>
                <a:cs typeface="Arial"/>
              </a:rPr>
              <a:t>PDU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54512" y="7717025"/>
            <a:ext cx="89725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TR-Result.req  (UD*,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H‘)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303598" y="8095615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38"/>
                </a:lnTo>
                <a:lnTo>
                  <a:pt x="43637" y="29438"/>
                </a:lnTo>
                <a:lnTo>
                  <a:pt x="41529" y="28397"/>
                </a:lnTo>
                <a:lnTo>
                  <a:pt x="40474" y="26288"/>
                </a:lnTo>
                <a:lnTo>
                  <a:pt x="41529" y="24180"/>
                </a:lnTo>
                <a:lnTo>
                  <a:pt x="43637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39"/>
                </a:moveTo>
                <a:lnTo>
                  <a:pt x="43637" y="23139"/>
                </a:lnTo>
                <a:lnTo>
                  <a:pt x="41529" y="24180"/>
                </a:lnTo>
                <a:lnTo>
                  <a:pt x="40474" y="26288"/>
                </a:lnTo>
                <a:lnTo>
                  <a:pt x="41529" y="28397"/>
                </a:lnTo>
                <a:lnTo>
                  <a:pt x="43637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4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88" y="28397"/>
                </a:lnTo>
                <a:lnTo>
                  <a:pt x="2158542" y="26288"/>
                </a:lnTo>
                <a:lnTo>
                  <a:pt x="2157488" y="24180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4244" y="8411044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76"/>
                </a:lnTo>
                <a:lnTo>
                  <a:pt x="52565" y="52565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84"/>
                </a:lnTo>
                <a:lnTo>
                  <a:pt x="40474" y="26276"/>
                </a:lnTo>
                <a:lnTo>
                  <a:pt x="41528" y="24180"/>
                </a:lnTo>
                <a:lnTo>
                  <a:pt x="43624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26"/>
                </a:moveTo>
                <a:lnTo>
                  <a:pt x="43624" y="23126"/>
                </a:lnTo>
                <a:lnTo>
                  <a:pt x="41528" y="24180"/>
                </a:lnTo>
                <a:lnTo>
                  <a:pt x="40474" y="26276"/>
                </a:lnTo>
                <a:lnTo>
                  <a:pt x="41528" y="28384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4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84"/>
                </a:lnTo>
                <a:lnTo>
                  <a:pt x="2158530" y="26276"/>
                </a:lnTo>
                <a:lnTo>
                  <a:pt x="2157476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95421" y="8871025"/>
            <a:ext cx="1107440" cy="229870"/>
          </a:xfrm>
          <a:custGeom>
            <a:avLst/>
            <a:gdLst/>
            <a:ahLst/>
            <a:cxnLst/>
            <a:rect l="l" t="t" r="r" b="b"/>
            <a:pathLst>
              <a:path w="1107439" h="229870">
                <a:moveTo>
                  <a:pt x="3670" y="0"/>
                </a:moveTo>
                <a:lnTo>
                  <a:pt x="1041" y="533"/>
                </a:lnTo>
                <a:lnTo>
                  <a:pt x="0" y="2628"/>
                </a:lnTo>
                <a:lnTo>
                  <a:pt x="520" y="5257"/>
                </a:lnTo>
                <a:lnTo>
                  <a:pt x="2628" y="6311"/>
                </a:lnTo>
                <a:lnTo>
                  <a:pt x="22072" y="9994"/>
                </a:lnTo>
                <a:lnTo>
                  <a:pt x="24180" y="9461"/>
                </a:lnTo>
                <a:lnTo>
                  <a:pt x="25755" y="7366"/>
                </a:lnTo>
                <a:lnTo>
                  <a:pt x="25222" y="5257"/>
                </a:lnTo>
                <a:lnTo>
                  <a:pt x="23126" y="3683"/>
                </a:lnTo>
                <a:lnTo>
                  <a:pt x="3670" y="0"/>
                </a:lnTo>
                <a:close/>
              </a:path>
              <a:path w="1107439" h="229870">
                <a:moveTo>
                  <a:pt x="48882" y="8420"/>
                </a:moveTo>
                <a:lnTo>
                  <a:pt x="46253" y="8940"/>
                </a:lnTo>
                <a:lnTo>
                  <a:pt x="45199" y="11049"/>
                </a:lnTo>
                <a:lnTo>
                  <a:pt x="45732" y="13677"/>
                </a:lnTo>
                <a:lnTo>
                  <a:pt x="47828" y="15252"/>
                </a:lnTo>
                <a:lnTo>
                  <a:pt x="67284" y="18923"/>
                </a:lnTo>
                <a:lnTo>
                  <a:pt x="69392" y="18402"/>
                </a:lnTo>
                <a:lnTo>
                  <a:pt x="70967" y="16306"/>
                </a:lnTo>
                <a:lnTo>
                  <a:pt x="70434" y="13677"/>
                </a:lnTo>
                <a:lnTo>
                  <a:pt x="68338" y="12090"/>
                </a:lnTo>
                <a:lnTo>
                  <a:pt x="48882" y="8420"/>
                </a:lnTo>
                <a:close/>
              </a:path>
              <a:path w="1107439" h="229870">
                <a:moveTo>
                  <a:pt x="94094" y="17348"/>
                </a:moveTo>
                <a:lnTo>
                  <a:pt x="91465" y="17881"/>
                </a:lnTo>
                <a:lnTo>
                  <a:pt x="90411" y="19977"/>
                </a:lnTo>
                <a:lnTo>
                  <a:pt x="90944" y="22085"/>
                </a:lnTo>
                <a:lnTo>
                  <a:pt x="93040" y="23660"/>
                </a:lnTo>
                <a:lnTo>
                  <a:pt x="111963" y="27343"/>
                </a:lnTo>
                <a:lnTo>
                  <a:pt x="114592" y="26809"/>
                </a:lnTo>
                <a:lnTo>
                  <a:pt x="116179" y="24714"/>
                </a:lnTo>
                <a:lnTo>
                  <a:pt x="115646" y="22606"/>
                </a:lnTo>
                <a:lnTo>
                  <a:pt x="113550" y="21031"/>
                </a:lnTo>
                <a:lnTo>
                  <a:pt x="94094" y="17348"/>
                </a:lnTo>
                <a:close/>
              </a:path>
              <a:path w="1107439" h="229870">
                <a:moveTo>
                  <a:pt x="139306" y="25768"/>
                </a:moveTo>
                <a:lnTo>
                  <a:pt x="136677" y="26289"/>
                </a:lnTo>
                <a:lnTo>
                  <a:pt x="135623" y="28397"/>
                </a:lnTo>
                <a:lnTo>
                  <a:pt x="136156" y="31026"/>
                </a:lnTo>
                <a:lnTo>
                  <a:pt x="138252" y="32067"/>
                </a:lnTo>
                <a:lnTo>
                  <a:pt x="157175" y="36271"/>
                </a:lnTo>
                <a:lnTo>
                  <a:pt x="159804" y="35750"/>
                </a:lnTo>
                <a:lnTo>
                  <a:pt x="161378" y="33655"/>
                </a:lnTo>
                <a:lnTo>
                  <a:pt x="160858" y="31026"/>
                </a:lnTo>
                <a:lnTo>
                  <a:pt x="158762" y="29438"/>
                </a:lnTo>
                <a:lnTo>
                  <a:pt x="139306" y="25768"/>
                </a:lnTo>
                <a:close/>
              </a:path>
              <a:path w="1107439" h="229870">
                <a:moveTo>
                  <a:pt x="184518" y="34696"/>
                </a:moveTo>
                <a:lnTo>
                  <a:pt x="181889" y="35229"/>
                </a:lnTo>
                <a:lnTo>
                  <a:pt x="180835" y="37325"/>
                </a:lnTo>
                <a:lnTo>
                  <a:pt x="181355" y="39433"/>
                </a:lnTo>
                <a:lnTo>
                  <a:pt x="183464" y="41008"/>
                </a:lnTo>
                <a:lnTo>
                  <a:pt x="202387" y="44691"/>
                </a:lnTo>
                <a:lnTo>
                  <a:pt x="205016" y="44157"/>
                </a:lnTo>
                <a:lnTo>
                  <a:pt x="206590" y="42062"/>
                </a:lnTo>
                <a:lnTo>
                  <a:pt x="206070" y="39433"/>
                </a:lnTo>
                <a:lnTo>
                  <a:pt x="203962" y="38379"/>
                </a:lnTo>
                <a:lnTo>
                  <a:pt x="184518" y="34696"/>
                </a:lnTo>
                <a:close/>
              </a:path>
              <a:path w="1107439" h="229870">
                <a:moveTo>
                  <a:pt x="229730" y="43116"/>
                </a:moveTo>
                <a:lnTo>
                  <a:pt x="227101" y="43637"/>
                </a:lnTo>
                <a:lnTo>
                  <a:pt x="226047" y="45745"/>
                </a:lnTo>
                <a:lnTo>
                  <a:pt x="226567" y="48374"/>
                </a:lnTo>
                <a:lnTo>
                  <a:pt x="228676" y="49415"/>
                </a:lnTo>
                <a:lnTo>
                  <a:pt x="247599" y="53098"/>
                </a:lnTo>
                <a:lnTo>
                  <a:pt x="250228" y="52578"/>
                </a:lnTo>
                <a:lnTo>
                  <a:pt x="251802" y="50469"/>
                </a:lnTo>
                <a:lnTo>
                  <a:pt x="251282" y="48374"/>
                </a:lnTo>
                <a:lnTo>
                  <a:pt x="249174" y="46786"/>
                </a:lnTo>
                <a:lnTo>
                  <a:pt x="229730" y="43116"/>
                </a:lnTo>
                <a:close/>
              </a:path>
              <a:path w="1107439" h="229870">
                <a:moveTo>
                  <a:pt x="274942" y="51523"/>
                </a:moveTo>
                <a:lnTo>
                  <a:pt x="272313" y="52044"/>
                </a:lnTo>
                <a:lnTo>
                  <a:pt x="270725" y="54152"/>
                </a:lnTo>
                <a:lnTo>
                  <a:pt x="271259" y="56781"/>
                </a:lnTo>
                <a:lnTo>
                  <a:pt x="273354" y="58356"/>
                </a:lnTo>
                <a:lnTo>
                  <a:pt x="292811" y="62039"/>
                </a:lnTo>
                <a:lnTo>
                  <a:pt x="295440" y="61506"/>
                </a:lnTo>
                <a:lnTo>
                  <a:pt x="297014" y="59410"/>
                </a:lnTo>
                <a:lnTo>
                  <a:pt x="296494" y="56781"/>
                </a:lnTo>
                <a:lnTo>
                  <a:pt x="294386" y="55206"/>
                </a:lnTo>
                <a:lnTo>
                  <a:pt x="274942" y="51523"/>
                </a:lnTo>
                <a:close/>
              </a:path>
              <a:path w="1107439" h="229870">
                <a:moveTo>
                  <a:pt x="320141" y="60464"/>
                </a:moveTo>
                <a:lnTo>
                  <a:pt x="317512" y="60985"/>
                </a:lnTo>
                <a:lnTo>
                  <a:pt x="315937" y="63093"/>
                </a:lnTo>
                <a:lnTo>
                  <a:pt x="316471" y="65189"/>
                </a:lnTo>
                <a:lnTo>
                  <a:pt x="318566" y="66763"/>
                </a:lnTo>
                <a:lnTo>
                  <a:pt x="338023" y="70446"/>
                </a:lnTo>
                <a:lnTo>
                  <a:pt x="340652" y="69926"/>
                </a:lnTo>
                <a:lnTo>
                  <a:pt x="342226" y="67818"/>
                </a:lnTo>
                <a:lnTo>
                  <a:pt x="341706" y="65189"/>
                </a:lnTo>
                <a:lnTo>
                  <a:pt x="339598" y="64135"/>
                </a:lnTo>
                <a:lnTo>
                  <a:pt x="320141" y="60464"/>
                </a:lnTo>
                <a:close/>
              </a:path>
              <a:path w="1107439" h="229870">
                <a:moveTo>
                  <a:pt x="365353" y="68872"/>
                </a:moveTo>
                <a:lnTo>
                  <a:pt x="362724" y="69392"/>
                </a:lnTo>
                <a:lnTo>
                  <a:pt x="361149" y="71501"/>
                </a:lnTo>
                <a:lnTo>
                  <a:pt x="361683" y="74129"/>
                </a:lnTo>
                <a:lnTo>
                  <a:pt x="363778" y="75184"/>
                </a:lnTo>
                <a:lnTo>
                  <a:pt x="383235" y="78854"/>
                </a:lnTo>
                <a:lnTo>
                  <a:pt x="385864" y="78333"/>
                </a:lnTo>
                <a:lnTo>
                  <a:pt x="387438" y="76225"/>
                </a:lnTo>
                <a:lnTo>
                  <a:pt x="386918" y="74129"/>
                </a:lnTo>
                <a:lnTo>
                  <a:pt x="384810" y="72555"/>
                </a:lnTo>
                <a:lnTo>
                  <a:pt x="365353" y="68872"/>
                </a:lnTo>
                <a:close/>
              </a:path>
              <a:path w="1107439" h="229870">
                <a:moveTo>
                  <a:pt x="410565" y="77279"/>
                </a:moveTo>
                <a:lnTo>
                  <a:pt x="407936" y="77812"/>
                </a:lnTo>
                <a:lnTo>
                  <a:pt x="406361" y="79908"/>
                </a:lnTo>
                <a:lnTo>
                  <a:pt x="406882" y="82537"/>
                </a:lnTo>
                <a:lnTo>
                  <a:pt x="408990" y="84112"/>
                </a:lnTo>
                <a:lnTo>
                  <a:pt x="428447" y="87795"/>
                </a:lnTo>
                <a:lnTo>
                  <a:pt x="431076" y="87274"/>
                </a:lnTo>
                <a:lnTo>
                  <a:pt x="432117" y="85166"/>
                </a:lnTo>
                <a:lnTo>
                  <a:pt x="432117" y="82537"/>
                </a:lnTo>
                <a:lnTo>
                  <a:pt x="430022" y="80962"/>
                </a:lnTo>
                <a:lnTo>
                  <a:pt x="410565" y="77279"/>
                </a:lnTo>
                <a:close/>
              </a:path>
              <a:path w="1107439" h="229870">
                <a:moveTo>
                  <a:pt x="455777" y="86220"/>
                </a:moveTo>
                <a:lnTo>
                  <a:pt x="453148" y="86741"/>
                </a:lnTo>
                <a:lnTo>
                  <a:pt x="451573" y="88849"/>
                </a:lnTo>
                <a:lnTo>
                  <a:pt x="452094" y="90944"/>
                </a:lnTo>
                <a:lnTo>
                  <a:pt x="454202" y="92532"/>
                </a:lnTo>
                <a:lnTo>
                  <a:pt x="473659" y="96202"/>
                </a:lnTo>
                <a:lnTo>
                  <a:pt x="476275" y="95681"/>
                </a:lnTo>
                <a:lnTo>
                  <a:pt x="477329" y="93573"/>
                </a:lnTo>
                <a:lnTo>
                  <a:pt x="476808" y="90944"/>
                </a:lnTo>
                <a:lnTo>
                  <a:pt x="474700" y="89903"/>
                </a:lnTo>
                <a:lnTo>
                  <a:pt x="455777" y="86220"/>
                </a:lnTo>
                <a:close/>
              </a:path>
              <a:path w="1107439" h="229870">
                <a:moveTo>
                  <a:pt x="500989" y="94627"/>
                </a:moveTo>
                <a:lnTo>
                  <a:pt x="498360" y="95161"/>
                </a:lnTo>
                <a:lnTo>
                  <a:pt x="496785" y="97256"/>
                </a:lnTo>
                <a:lnTo>
                  <a:pt x="497306" y="99885"/>
                </a:lnTo>
                <a:lnTo>
                  <a:pt x="499414" y="100939"/>
                </a:lnTo>
                <a:lnTo>
                  <a:pt x="518858" y="104622"/>
                </a:lnTo>
                <a:lnTo>
                  <a:pt x="521487" y="104622"/>
                </a:lnTo>
                <a:lnTo>
                  <a:pt x="522541" y="102514"/>
                </a:lnTo>
                <a:lnTo>
                  <a:pt x="522020" y="99885"/>
                </a:lnTo>
                <a:lnTo>
                  <a:pt x="519912" y="98310"/>
                </a:lnTo>
                <a:lnTo>
                  <a:pt x="500989" y="94627"/>
                </a:lnTo>
                <a:close/>
              </a:path>
              <a:path w="1107439" h="229870">
                <a:moveTo>
                  <a:pt x="546201" y="103568"/>
                </a:moveTo>
                <a:lnTo>
                  <a:pt x="543572" y="104089"/>
                </a:lnTo>
                <a:lnTo>
                  <a:pt x="541997" y="106197"/>
                </a:lnTo>
                <a:lnTo>
                  <a:pt x="542518" y="108292"/>
                </a:lnTo>
                <a:lnTo>
                  <a:pt x="544626" y="109880"/>
                </a:lnTo>
                <a:lnTo>
                  <a:pt x="564070" y="113550"/>
                </a:lnTo>
                <a:lnTo>
                  <a:pt x="566699" y="113030"/>
                </a:lnTo>
                <a:lnTo>
                  <a:pt x="567753" y="110921"/>
                </a:lnTo>
                <a:lnTo>
                  <a:pt x="567232" y="108292"/>
                </a:lnTo>
                <a:lnTo>
                  <a:pt x="565124" y="107251"/>
                </a:lnTo>
                <a:lnTo>
                  <a:pt x="546201" y="103568"/>
                </a:lnTo>
                <a:close/>
              </a:path>
              <a:path w="1107439" h="229870">
                <a:moveTo>
                  <a:pt x="590880" y="111975"/>
                </a:moveTo>
                <a:lnTo>
                  <a:pt x="588784" y="112509"/>
                </a:lnTo>
                <a:lnTo>
                  <a:pt x="587209" y="114604"/>
                </a:lnTo>
                <a:lnTo>
                  <a:pt x="587730" y="117233"/>
                </a:lnTo>
                <a:lnTo>
                  <a:pt x="589838" y="118287"/>
                </a:lnTo>
                <a:lnTo>
                  <a:pt x="609282" y="121970"/>
                </a:lnTo>
                <a:lnTo>
                  <a:pt x="611911" y="121437"/>
                </a:lnTo>
                <a:lnTo>
                  <a:pt x="612965" y="119341"/>
                </a:lnTo>
                <a:lnTo>
                  <a:pt x="612444" y="117233"/>
                </a:lnTo>
                <a:lnTo>
                  <a:pt x="610336" y="115658"/>
                </a:lnTo>
                <a:lnTo>
                  <a:pt x="590880" y="111975"/>
                </a:lnTo>
                <a:close/>
              </a:path>
              <a:path w="1107439" h="229870">
                <a:moveTo>
                  <a:pt x="636092" y="120396"/>
                </a:moveTo>
                <a:lnTo>
                  <a:pt x="633996" y="120916"/>
                </a:lnTo>
                <a:lnTo>
                  <a:pt x="632421" y="123024"/>
                </a:lnTo>
                <a:lnTo>
                  <a:pt x="632942" y="125641"/>
                </a:lnTo>
                <a:lnTo>
                  <a:pt x="635038" y="127228"/>
                </a:lnTo>
                <a:lnTo>
                  <a:pt x="654494" y="130898"/>
                </a:lnTo>
                <a:lnTo>
                  <a:pt x="657123" y="130378"/>
                </a:lnTo>
                <a:lnTo>
                  <a:pt x="658177" y="128270"/>
                </a:lnTo>
                <a:lnTo>
                  <a:pt x="657644" y="125641"/>
                </a:lnTo>
                <a:lnTo>
                  <a:pt x="655548" y="124066"/>
                </a:lnTo>
                <a:lnTo>
                  <a:pt x="636092" y="120396"/>
                </a:lnTo>
                <a:close/>
              </a:path>
              <a:path w="1107439" h="229870">
                <a:moveTo>
                  <a:pt x="681304" y="129324"/>
                </a:moveTo>
                <a:lnTo>
                  <a:pt x="679208" y="129857"/>
                </a:lnTo>
                <a:lnTo>
                  <a:pt x="677621" y="131953"/>
                </a:lnTo>
                <a:lnTo>
                  <a:pt x="678154" y="134061"/>
                </a:lnTo>
                <a:lnTo>
                  <a:pt x="680250" y="135636"/>
                </a:lnTo>
                <a:lnTo>
                  <a:pt x="699706" y="139319"/>
                </a:lnTo>
                <a:lnTo>
                  <a:pt x="702335" y="138785"/>
                </a:lnTo>
                <a:lnTo>
                  <a:pt x="703389" y="136690"/>
                </a:lnTo>
                <a:lnTo>
                  <a:pt x="702856" y="134061"/>
                </a:lnTo>
                <a:lnTo>
                  <a:pt x="700760" y="133007"/>
                </a:lnTo>
                <a:lnTo>
                  <a:pt x="681304" y="129324"/>
                </a:lnTo>
                <a:close/>
              </a:path>
              <a:path w="1107439" h="229870">
                <a:moveTo>
                  <a:pt x="726516" y="137744"/>
                </a:moveTo>
                <a:lnTo>
                  <a:pt x="724408" y="138264"/>
                </a:lnTo>
                <a:lnTo>
                  <a:pt x="722833" y="140373"/>
                </a:lnTo>
                <a:lnTo>
                  <a:pt x="723366" y="142989"/>
                </a:lnTo>
                <a:lnTo>
                  <a:pt x="725462" y="144043"/>
                </a:lnTo>
                <a:lnTo>
                  <a:pt x="744918" y="147726"/>
                </a:lnTo>
                <a:lnTo>
                  <a:pt x="747547" y="147205"/>
                </a:lnTo>
                <a:lnTo>
                  <a:pt x="748601" y="145097"/>
                </a:lnTo>
                <a:lnTo>
                  <a:pt x="748068" y="142989"/>
                </a:lnTo>
                <a:lnTo>
                  <a:pt x="745972" y="141414"/>
                </a:lnTo>
                <a:lnTo>
                  <a:pt x="726516" y="137744"/>
                </a:lnTo>
                <a:close/>
              </a:path>
              <a:path w="1107439" h="229870">
                <a:moveTo>
                  <a:pt x="771728" y="146151"/>
                </a:moveTo>
                <a:lnTo>
                  <a:pt x="769620" y="146672"/>
                </a:lnTo>
                <a:lnTo>
                  <a:pt x="768045" y="148780"/>
                </a:lnTo>
                <a:lnTo>
                  <a:pt x="768578" y="151409"/>
                </a:lnTo>
                <a:lnTo>
                  <a:pt x="770674" y="152984"/>
                </a:lnTo>
                <a:lnTo>
                  <a:pt x="790130" y="156667"/>
                </a:lnTo>
                <a:lnTo>
                  <a:pt x="792226" y="156133"/>
                </a:lnTo>
                <a:lnTo>
                  <a:pt x="793800" y="154038"/>
                </a:lnTo>
                <a:lnTo>
                  <a:pt x="793280" y="151409"/>
                </a:lnTo>
                <a:lnTo>
                  <a:pt x="791171" y="149834"/>
                </a:lnTo>
                <a:lnTo>
                  <a:pt x="771728" y="146151"/>
                </a:lnTo>
                <a:close/>
              </a:path>
              <a:path w="1107439" h="229870">
                <a:moveTo>
                  <a:pt x="816940" y="155092"/>
                </a:moveTo>
                <a:lnTo>
                  <a:pt x="814831" y="155613"/>
                </a:lnTo>
                <a:lnTo>
                  <a:pt x="813257" y="157708"/>
                </a:lnTo>
                <a:lnTo>
                  <a:pt x="813777" y="159816"/>
                </a:lnTo>
                <a:lnTo>
                  <a:pt x="815886" y="161391"/>
                </a:lnTo>
                <a:lnTo>
                  <a:pt x="835342" y="165074"/>
                </a:lnTo>
                <a:lnTo>
                  <a:pt x="837438" y="164553"/>
                </a:lnTo>
                <a:lnTo>
                  <a:pt x="839012" y="162445"/>
                </a:lnTo>
                <a:lnTo>
                  <a:pt x="838492" y="159816"/>
                </a:lnTo>
                <a:lnTo>
                  <a:pt x="836383" y="158762"/>
                </a:lnTo>
                <a:lnTo>
                  <a:pt x="816940" y="155092"/>
                </a:lnTo>
                <a:close/>
              </a:path>
              <a:path w="1107439" h="229870">
                <a:moveTo>
                  <a:pt x="862152" y="163499"/>
                </a:moveTo>
                <a:lnTo>
                  <a:pt x="860043" y="164020"/>
                </a:lnTo>
                <a:lnTo>
                  <a:pt x="858469" y="166128"/>
                </a:lnTo>
                <a:lnTo>
                  <a:pt x="858989" y="168757"/>
                </a:lnTo>
                <a:lnTo>
                  <a:pt x="861098" y="169811"/>
                </a:lnTo>
                <a:lnTo>
                  <a:pt x="880541" y="173482"/>
                </a:lnTo>
                <a:lnTo>
                  <a:pt x="882650" y="172961"/>
                </a:lnTo>
                <a:lnTo>
                  <a:pt x="884224" y="170853"/>
                </a:lnTo>
                <a:lnTo>
                  <a:pt x="883704" y="168757"/>
                </a:lnTo>
                <a:lnTo>
                  <a:pt x="881595" y="167182"/>
                </a:lnTo>
                <a:lnTo>
                  <a:pt x="862152" y="163499"/>
                </a:lnTo>
                <a:close/>
              </a:path>
              <a:path w="1107439" h="229870">
                <a:moveTo>
                  <a:pt x="907364" y="172440"/>
                </a:moveTo>
                <a:lnTo>
                  <a:pt x="905255" y="172961"/>
                </a:lnTo>
                <a:lnTo>
                  <a:pt x="903681" y="175056"/>
                </a:lnTo>
                <a:lnTo>
                  <a:pt x="904201" y="177165"/>
                </a:lnTo>
                <a:lnTo>
                  <a:pt x="906310" y="178739"/>
                </a:lnTo>
                <a:lnTo>
                  <a:pt x="925753" y="182422"/>
                </a:lnTo>
                <a:lnTo>
                  <a:pt x="927862" y="181902"/>
                </a:lnTo>
                <a:lnTo>
                  <a:pt x="929436" y="179793"/>
                </a:lnTo>
                <a:lnTo>
                  <a:pt x="928916" y="177165"/>
                </a:lnTo>
                <a:lnTo>
                  <a:pt x="926807" y="176110"/>
                </a:lnTo>
                <a:lnTo>
                  <a:pt x="907364" y="172440"/>
                </a:lnTo>
                <a:close/>
              </a:path>
              <a:path w="1107439" h="229870">
                <a:moveTo>
                  <a:pt x="952563" y="180848"/>
                </a:moveTo>
                <a:lnTo>
                  <a:pt x="949934" y="181368"/>
                </a:lnTo>
                <a:lnTo>
                  <a:pt x="948893" y="183476"/>
                </a:lnTo>
                <a:lnTo>
                  <a:pt x="949413" y="186105"/>
                </a:lnTo>
                <a:lnTo>
                  <a:pt x="951522" y="187159"/>
                </a:lnTo>
                <a:lnTo>
                  <a:pt x="970965" y="190830"/>
                </a:lnTo>
                <a:lnTo>
                  <a:pt x="973074" y="190309"/>
                </a:lnTo>
                <a:lnTo>
                  <a:pt x="974648" y="188201"/>
                </a:lnTo>
                <a:lnTo>
                  <a:pt x="974128" y="186105"/>
                </a:lnTo>
                <a:lnTo>
                  <a:pt x="972019" y="184531"/>
                </a:lnTo>
                <a:lnTo>
                  <a:pt x="952563" y="180848"/>
                </a:lnTo>
                <a:close/>
              </a:path>
              <a:path w="1107439" h="229870">
                <a:moveTo>
                  <a:pt x="997775" y="189255"/>
                </a:moveTo>
                <a:lnTo>
                  <a:pt x="995146" y="189788"/>
                </a:lnTo>
                <a:lnTo>
                  <a:pt x="994105" y="191884"/>
                </a:lnTo>
                <a:lnTo>
                  <a:pt x="994625" y="194513"/>
                </a:lnTo>
                <a:lnTo>
                  <a:pt x="996734" y="196088"/>
                </a:lnTo>
                <a:lnTo>
                  <a:pt x="1016177" y="199771"/>
                </a:lnTo>
                <a:lnTo>
                  <a:pt x="1018286" y="199250"/>
                </a:lnTo>
                <a:lnTo>
                  <a:pt x="1019860" y="197142"/>
                </a:lnTo>
                <a:lnTo>
                  <a:pt x="1019327" y="194513"/>
                </a:lnTo>
                <a:lnTo>
                  <a:pt x="1017231" y="192938"/>
                </a:lnTo>
                <a:lnTo>
                  <a:pt x="997775" y="189255"/>
                </a:lnTo>
                <a:close/>
              </a:path>
              <a:path w="1107439" h="229870">
                <a:moveTo>
                  <a:pt x="1054728" y="206921"/>
                </a:moveTo>
                <a:lnTo>
                  <a:pt x="1050353" y="229730"/>
                </a:lnTo>
                <a:lnTo>
                  <a:pt x="1107122" y="213436"/>
                </a:lnTo>
                <a:lnTo>
                  <a:pt x="1100241" y="208178"/>
                </a:lnTo>
                <a:lnTo>
                  <a:pt x="1061389" y="208178"/>
                </a:lnTo>
                <a:lnTo>
                  <a:pt x="1054728" y="206921"/>
                </a:lnTo>
                <a:close/>
              </a:path>
              <a:path w="1107439" h="229870">
                <a:moveTo>
                  <a:pt x="1055931" y="200646"/>
                </a:moveTo>
                <a:lnTo>
                  <a:pt x="1054728" y="206921"/>
                </a:lnTo>
                <a:lnTo>
                  <a:pt x="1061389" y="208178"/>
                </a:lnTo>
                <a:lnTo>
                  <a:pt x="1063498" y="207657"/>
                </a:lnTo>
                <a:lnTo>
                  <a:pt x="1065072" y="205549"/>
                </a:lnTo>
                <a:lnTo>
                  <a:pt x="1064539" y="202920"/>
                </a:lnTo>
                <a:lnTo>
                  <a:pt x="1062443" y="201879"/>
                </a:lnTo>
                <a:lnTo>
                  <a:pt x="1055931" y="200646"/>
                </a:lnTo>
                <a:close/>
              </a:path>
              <a:path w="1107439" h="229870">
                <a:moveTo>
                  <a:pt x="1060335" y="177685"/>
                </a:moveTo>
                <a:lnTo>
                  <a:pt x="1055931" y="200646"/>
                </a:lnTo>
                <a:lnTo>
                  <a:pt x="1062443" y="201879"/>
                </a:lnTo>
                <a:lnTo>
                  <a:pt x="1064539" y="202920"/>
                </a:lnTo>
                <a:lnTo>
                  <a:pt x="1065072" y="205549"/>
                </a:lnTo>
                <a:lnTo>
                  <a:pt x="1063498" y="207657"/>
                </a:lnTo>
                <a:lnTo>
                  <a:pt x="1061389" y="208178"/>
                </a:lnTo>
                <a:lnTo>
                  <a:pt x="1100241" y="208178"/>
                </a:lnTo>
                <a:lnTo>
                  <a:pt x="1060335" y="177685"/>
                </a:lnTo>
                <a:close/>
              </a:path>
              <a:path w="1107439" h="229870">
                <a:moveTo>
                  <a:pt x="1042987" y="198196"/>
                </a:moveTo>
                <a:lnTo>
                  <a:pt x="1040358" y="198716"/>
                </a:lnTo>
                <a:lnTo>
                  <a:pt x="1039304" y="200825"/>
                </a:lnTo>
                <a:lnTo>
                  <a:pt x="1039837" y="202920"/>
                </a:lnTo>
                <a:lnTo>
                  <a:pt x="1041933" y="204508"/>
                </a:lnTo>
                <a:lnTo>
                  <a:pt x="1054728" y="206921"/>
                </a:lnTo>
                <a:lnTo>
                  <a:pt x="1055931" y="200646"/>
                </a:lnTo>
                <a:lnTo>
                  <a:pt x="1042987" y="1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 rot="600000">
            <a:off x="3410960" y="8802829"/>
            <a:ext cx="586627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650" spc="-15" baseline="2525" dirty="0">
                <a:latin typeface="Arial"/>
                <a:cs typeface="Arial"/>
              </a:rPr>
              <a:t>Ack</a:t>
            </a:r>
            <a:r>
              <a:rPr sz="1650" spc="-127" baseline="25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PDU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199625" y="7768107"/>
            <a:ext cx="1107440" cy="229870"/>
          </a:xfrm>
          <a:custGeom>
            <a:avLst/>
            <a:gdLst/>
            <a:ahLst/>
            <a:cxnLst/>
            <a:rect l="l" t="t" r="r" b="b"/>
            <a:pathLst>
              <a:path w="1107439" h="229870">
                <a:moveTo>
                  <a:pt x="1103452" y="0"/>
                </a:moveTo>
                <a:lnTo>
                  <a:pt x="1083995" y="3682"/>
                </a:lnTo>
                <a:lnTo>
                  <a:pt x="1081887" y="5257"/>
                </a:lnTo>
                <a:lnTo>
                  <a:pt x="1081366" y="7886"/>
                </a:lnTo>
                <a:lnTo>
                  <a:pt x="1082941" y="9982"/>
                </a:lnTo>
                <a:lnTo>
                  <a:pt x="1085049" y="9982"/>
                </a:lnTo>
                <a:lnTo>
                  <a:pt x="1104493" y="6311"/>
                </a:lnTo>
                <a:lnTo>
                  <a:pt x="1106601" y="5257"/>
                </a:lnTo>
                <a:lnTo>
                  <a:pt x="1107122" y="2628"/>
                </a:lnTo>
                <a:lnTo>
                  <a:pt x="1105547" y="520"/>
                </a:lnTo>
                <a:lnTo>
                  <a:pt x="1103452" y="0"/>
                </a:lnTo>
                <a:close/>
              </a:path>
              <a:path w="1107439" h="229870">
                <a:moveTo>
                  <a:pt x="1058240" y="8928"/>
                </a:moveTo>
                <a:lnTo>
                  <a:pt x="1038783" y="12611"/>
                </a:lnTo>
                <a:lnTo>
                  <a:pt x="1036688" y="13665"/>
                </a:lnTo>
                <a:lnTo>
                  <a:pt x="1036154" y="16294"/>
                </a:lnTo>
                <a:lnTo>
                  <a:pt x="1037729" y="18402"/>
                </a:lnTo>
                <a:lnTo>
                  <a:pt x="1039837" y="18922"/>
                </a:lnTo>
                <a:lnTo>
                  <a:pt x="1059294" y="15239"/>
                </a:lnTo>
                <a:lnTo>
                  <a:pt x="1061389" y="13665"/>
                </a:lnTo>
                <a:lnTo>
                  <a:pt x="1061923" y="11556"/>
                </a:lnTo>
                <a:lnTo>
                  <a:pt x="1060869" y="9461"/>
                </a:lnTo>
                <a:lnTo>
                  <a:pt x="1058240" y="8928"/>
                </a:lnTo>
                <a:close/>
              </a:path>
              <a:path w="1107439" h="229870">
                <a:moveTo>
                  <a:pt x="1013028" y="17348"/>
                </a:moveTo>
                <a:lnTo>
                  <a:pt x="993571" y="21031"/>
                </a:lnTo>
                <a:lnTo>
                  <a:pt x="991476" y="22605"/>
                </a:lnTo>
                <a:lnTo>
                  <a:pt x="990942" y="24701"/>
                </a:lnTo>
                <a:lnTo>
                  <a:pt x="992530" y="26809"/>
                </a:lnTo>
                <a:lnTo>
                  <a:pt x="994625" y="27330"/>
                </a:lnTo>
                <a:lnTo>
                  <a:pt x="1014082" y="23660"/>
                </a:lnTo>
                <a:lnTo>
                  <a:pt x="1016177" y="22605"/>
                </a:lnTo>
                <a:lnTo>
                  <a:pt x="1016711" y="19977"/>
                </a:lnTo>
                <a:lnTo>
                  <a:pt x="1015657" y="17868"/>
                </a:lnTo>
                <a:lnTo>
                  <a:pt x="1013028" y="17348"/>
                </a:lnTo>
                <a:close/>
              </a:path>
              <a:path w="1107439" h="229870">
                <a:moveTo>
                  <a:pt x="967816" y="25755"/>
                </a:moveTo>
                <a:lnTo>
                  <a:pt x="948359" y="29438"/>
                </a:lnTo>
                <a:lnTo>
                  <a:pt x="946264" y="31013"/>
                </a:lnTo>
                <a:lnTo>
                  <a:pt x="945730" y="33642"/>
                </a:lnTo>
                <a:lnTo>
                  <a:pt x="947318" y="35750"/>
                </a:lnTo>
                <a:lnTo>
                  <a:pt x="949413" y="36271"/>
                </a:lnTo>
                <a:lnTo>
                  <a:pt x="968870" y="32588"/>
                </a:lnTo>
                <a:lnTo>
                  <a:pt x="970965" y="31013"/>
                </a:lnTo>
                <a:lnTo>
                  <a:pt x="971499" y="28384"/>
                </a:lnTo>
                <a:lnTo>
                  <a:pt x="970445" y="26276"/>
                </a:lnTo>
                <a:lnTo>
                  <a:pt x="967816" y="25755"/>
                </a:lnTo>
                <a:close/>
              </a:path>
              <a:path w="1107439" h="229870">
                <a:moveTo>
                  <a:pt x="922604" y="34696"/>
                </a:moveTo>
                <a:lnTo>
                  <a:pt x="903160" y="38379"/>
                </a:lnTo>
                <a:lnTo>
                  <a:pt x="901052" y="39420"/>
                </a:lnTo>
                <a:lnTo>
                  <a:pt x="900531" y="42049"/>
                </a:lnTo>
                <a:lnTo>
                  <a:pt x="902106" y="44157"/>
                </a:lnTo>
                <a:lnTo>
                  <a:pt x="904735" y="44678"/>
                </a:lnTo>
                <a:lnTo>
                  <a:pt x="923658" y="41008"/>
                </a:lnTo>
                <a:lnTo>
                  <a:pt x="925753" y="39420"/>
                </a:lnTo>
                <a:lnTo>
                  <a:pt x="926287" y="37325"/>
                </a:lnTo>
                <a:lnTo>
                  <a:pt x="925233" y="35217"/>
                </a:lnTo>
                <a:lnTo>
                  <a:pt x="922604" y="34696"/>
                </a:lnTo>
                <a:close/>
              </a:path>
              <a:path w="1107439" h="229870">
                <a:moveTo>
                  <a:pt x="877392" y="43103"/>
                </a:moveTo>
                <a:lnTo>
                  <a:pt x="857948" y="46786"/>
                </a:lnTo>
                <a:lnTo>
                  <a:pt x="855840" y="48361"/>
                </a:lnTo>
                <a:lnTo>
                  <a:pt x="855319" y="50469"/>
                </a:lnTo>
                <a:lnTo>
                  <a:pt x="856894" y="52565"/>
                </a:lnTo>
                <a:lnTo>
                  <a:pt x="859523" y="53098"/>
                </a:lnTo>
                <a:lnTo>
                  <a:pt x="878446" y="49415"/>
                </a:lnTo>
                <a:lnTo>
                  <a:pt x="880554" y="48361"/>
                </a:lnTo>
                <a:lnTo>
                  <a:pt x="881075" y="45732"/>
                </a:lnTo>
                <a:lnTo>
                  <a:pt x="880021" y="43624"/>
                </a:lnTo>
                <a:lnTo>
                  <a:pt x="877392" y="43103"/>
                </a:lnTo>
                <a:close/>
              </a:path>
              <a:path w="1107439" h="229870">
                <a:moveTo>
                  <a:pt x="832180" y="51511"/>
                </a:moveTo>
                <a:lnTo>
                  <a:pt x="812736" y="55194"/>
                </a:lnTo>
                <a:lnTo>
                  <a:pt x="810628" y="56768"/>
                </a:lnTo>
                <a:lnTo>
                  <a:pt x="810107" y="59397"/>
                </a:lnTo>
                <a:lnTo>
                  <a:pt x="811682" y="61506"/>
                </a:lnTo>
                <a:lnTo>
                  <a:pt x="814311" y="62026"/>
                </a:lnTo>
                <a:lnTo>
                  <a:pt x="833234" y="58356"/>
                </a:lnTo>
                <a:lnTo>
                  <a:pt x="835342" y="56768"/>
                </a:lnTo>
                <a:lnTo>
                  <a:pt x="835863" y="54140"/>
                </a:lnTo>
                <a:lnTo>
                  <a:pt x="834809" y="52044"/>
                </a:lnTo>
                <a:lnTo>
                  <a:pt x="832180" y="51511"/>
                </a:lnTo>
                <a:close/>
              </a:path>
              <a:path w="1107439" h="229870">
                <a:moveTo>
                  <a:pt x="786968" y="60451"/>
                </a:moveTo>
                <a:lnTo>
                  <a:pt x="767524" y="64134"/>
                </a:lnTo>
                <a:lnTo>
                  <a:pt x="765416" y="65189"/>
                </a:lnTo>
                <a:lnTo>
                  <a:pt x="764895" y="67817"/>
                </a:lnTo>
                <a:lnTo>
                  <a:pt x="766470" y="69913"/>
                </a:lnTo>
                <a:lnTo>
                  <a:pt x="769099" y="70446"/>
                </a:lnTo>
                <a:lnTo>
                  <a:pt x="788022" y="66763"/>
                </a:lnTo>
                <a:lnTo>
                  <a:pt x="790130" y="65189"/>
                </a:lnTo>
                <a:lnTo>
                  <a:pt x="790651" y="63080"/>
                </a:lnTo>
                <a:lnTo>
                  <a:pt x="789597" y="60985"/>
                </a:lnTo>
                <a:lnTo>
                  <a:pt x="786968" y="60451"/>
                </a:lnTo>
                <a:close/>
              </a:path>
              <a:path w="1107439" h="229870">
                <a:moveTo>
                  <a:pt x="741768" y="68859"/>
                </a:moveTo>
                <a:lnTo>
                  <a:pt x="722312" y="72542"/>
                </a:lnTo>
                <a:lnTo>
                  <a:pt x="720204" y="74117"/>
                </a:lnTo>
                <a:lnTo>
                  <a:pt x="719683" y="76225"/>
                </a:lnTo>
                <a:lnTo>
                  <a:pt x="721258" y="78320"/>
                </a:lnTo>
                <a:lnTo>
                  <a:pt x="723887" y="78854"/>
                </a:lnTo>
                <a:lnTo>
                  <a:pt x="743343" y="75171"/>
                </a:lnTo>
                <a:lnTo>
                  <a:pt x="745439" y="74117"/>
                </a:lnTo>
                <a:lnTo>
                  <a:pt x="745439" y="71488"/>
                </a:lnTo>
                <a:lnTo>
                  <a:pt x="744397" y="69392"/>
                </a:lnTo>
                <a:lnTo>
                  <a:pt x="741768" y="68859"/>
                </a:lnTo>
                <a:close/>
              </a:path>
              <a:path w="1107439" h="229870">
                <a:moveTo>
                  <a:pt x="696556" y="77800"/>
                </a:moveTo>
                <a:lnTo>
                  <a:pt x="677100" y="81483"/>
                </a:lnTo>
                <a:lnTo>
                  <a:pt x="675005" y="82537"/>
                </a:lnTo>
                <a:lnTo>
                  <a:pt x="674471" y="85166"/>
                </a:lnTo>
                <a:lnTo>
                  <a:pt x="676046" y="87261"/>
                </a:lnTo>
                <a:lnTo>
                  <a:pt x="678675" y="87795"/>
                </a:lnTo>
                <a:lnTo>
                  <a:pt x="698131" y="84112"/>
                </a:lnTo>
                <a:lnTo>
                  <a:pt x="700227" y="82537"/>
                </a:lnTo>
                <a:lnTo>
                  <a:pt x="700760" y="80429"/>
                </a:lnTo>
                <a:lnTo>
                  <a:pt x="699185" y="78320"/>
                </a:lnTo>
                <a:lnTo>
                  <a:pt x="696556" y="77800"/>
                </a:lnTo>
                <a:close/>
              </a:path>
              <a:path w="1107439" h="229870">
                <a:moveTo>
                  <a:pt x="651344" y="86207"/>
                </a:moveTo>
                <a:lnTo>
                  <a:pt x="631888" y="89890"/>
                </a:lnTo>
                <a:lnTo>
                  <a:pt x="629793" y="91465"/>
                </a:lnTo>
                <a:lnTo>
                  <a:pt x="629259" y="93573"/>
                </a:lnTo>
                <a:lnTo>
                  <a:pt x="630834" y="95669"/>
                </a:lnTo>
                <a:lnTo>
                  <a:pt x="633463" y="96202"/>
                </a:lnTo>
                <a:lnTo>
                  <a:pt x="652919" y="92519"/>
                </a:lnTo>
                <a:lnTo>
                  <a:pt x="655027" y="91465"/>
                </a:lnTo>
                <a:lnTo>
                  <a:pt x="655548" y="88836"/>
                </a:lnTo>
                <a:lnTo>
                  <a:pt x="653973" y="86740"/>
                </a:lnTo>
                <a:lnTo>
                  <a:pt x="651344" y="86207"/>
                </a:lnTo>
                <a:close/>
              </a:path>
              <a:path w="1107439" h="229870">
                <a:moveTo>
                  <a:pt x="606132" y="94627"/>
                </a:moveTo>
                <a:lnTo>
                  <a:pt x="586676" y="98297"/>
                </a:lnTo>
                <a:lnTo>
                  <a:pt x="585101" y="99885"/>
                </a:lnTo>
                <a:lnTo>
                  <a:pt x="584581" y="102514"/>
                </a:lnTo>
                <a:lnTo>
                  <a:pt x="585635" y="104609"/>
                </a:lnTo>
                <a:lnTo>
                  <a:pt x="588264" y="105143"/>
                </a:lnTo>
                <a:lnTo>
                  <a:pt x="607707" y="101460"/>
                </a:lnTo>
                <a:lnTo>
                  <a:pt x="609815" y="99885"/>
                </a:lnTo>
                <a:lnTo>
                  <a:pt x="610336" y="97256"/>
                </a:lnTo>
                <a:lnTo>
                  <a:pt x="608761" y="95148"/>
                </a:lnTo>
                <a:lnTo>
                  <a:pt x="606132" y="94627"/>
                </a:lnTo>
                <a:close/>
              </a:path>
              <a:path w="1107439" h="229870">
                <a:moveTo>
                  <a:pt x="560920" y="103555"/>
                </a:moveTo>
                <a:lnTo>
                  <a:pt x="541997" y="107238"/>
                </a:lnTo>
                <a:lnTo>
                  <a:pt x="539889" y="108292"/>
                </a:lnTo>
                <a:lnTo>
                  <a:pt x="539369" y="110921"/>
                </a:lnTo>
                <a:lnTo>
                  <a:pt x="540423" y="113017"/>
                </a:lnTo>
                <a:lnTo>
                  <a:pt x="543052" y="113550"/>
                </a:lnTo>
                <a:lnTo>
                  <a:pt x="562495" y="109867"/>
                </a:lnTo>
                <a:lnTo>
                  <a:pt x="564603" y="108292"/>
                </a:lnTo>
                <a:lnTo>
                  <a:pt x="565124" y="106184"/>
                </a:lnTo>
                <a:lnTo>
                  <a:pt x="563549" y="104089"/>
                </a:lnTo>
                <a:lnTo>
                  <a:pt x="560920" y="103555"/>
                </a:lnTo>
                <a:close/>
              </a:path>
              <a:path w="1107439" h="229870">
                <a:moveTo>
                  <a:pt x="515708" y="111975"/>
                </a:moveTo>
                <a:lnTo>
                  <a:pt x="496785" y="115646"/>
                </a:lnTo>
                <a:lnTo>
                  <a:pt x="494677" y="117233"/>
                </a:lnTo>
                <a:lnTo>
                  <a:pt x="494156" y="119329"/>
                </a:lnTo>
                <a:lnTo>
                  <a:pt x="495211" y="121437"/>
                </a:lnTo>
                <a:lnTo>
                  <a:pt x="497840" y="121958"/>
                </a:lnTo>
                <a:lnTo>
                  <a:pt x="517283" y="118275"/>
                </a:lnTo>
                <a:lnTo>
                  <a:pt x="519391" y="117233"/>
                </a:lnTo>
                <a:lnTo>
                  <a:pt x="519912" y="114604"/>
                </a:lnTo>
                <a:lnTo>
                  <a:pt x="518337" y="112496"/>
                </a:lnTo>
                <a:lnTo>
                  <a:pt x="515708" y="111975"/>
                </a:lnTo>
                <a:close/>
              </a:path>
              <a:path w="1107439" h="229870">
                <a:moveTo>
                  <a:pt x="470496" y="120383"/>
                </a:moveTo>
                <a:lnTo>
                  <a:pt x="451573" y="124066"/>
                </a:lnTo>
                <a:lnTo>
                  <a:pt x="449478" y="125641"/>
                </a:lnTo>
                <a:lnTo>
                  <a:pt x="448944" y="128269"/>
                </a:lnTo>
                <a:lnTo>
                  <a:pt x="449999" y="130378"/>
                </a:lnTo>
                <a:lnTo>
                  <a:pt x="452628" y="130898"/>
                </a:lnTo>
                <a:lnTo>
                  <a:pt x="472071" y="127215"/>
                </a:lnTo>
                <a:lnTo>
                  <a:pt x="474179" y="125641"/>
                </a:lnTo>
                <a:lnTo>
                  <a:pt x="474700" y="123012"/>
                </a:lnTo>
                <a:lnTo>
                  <a:pt x="473125" y="120903"/>
                </a:lnTo>
                <a:lnTo>
                  <a:pt x="470496" y="120383"/>
                </a:lnTo>
                <a:close/>
              </a:path>
              <a:path w="1107439" h="229870">
                <a:moveTo>
                  <a:pt x="425284" y="129324"/>
                </a:moveTo>
                <a:lnTo>
                  <a:pt x="406361" y="132994"/>
                </a:lnTo>
                <a:lnTo>
                  <a:pt x="404266" y="134048"/>
                </a:lnTo>
                <a:lnTo>
                  <a:pt x="403732" y="136677"/>
                </a:lnTo>
                <a:lnTo>
                  <a:pt x="404787" y="138785"/>
                </a:lnTo>
                <a:lnTo>
                  <a:pt x="407416" y="139306"/>
                </a:lnTo>
                <a:lnTo>
                  <a:pt x="426872" y="135623"/>
                </a:lnTo>
                <a:lnTo>
                  <a:pt x="428967" y="134048"/>
                </a:lnTo>
                <a:lnTo>
                  <a:pt x="429501" y="131952"/>
                </a:lnTo>
                <a:lnTo>
                  <a:pt x="427913" y="129844"/>
                </a:lnTo>
                <a:lnTo>
                  <a:pt x="425284" y="129324"/>
                </a:lnTo>
                <a:close/>
              </a:path>
              <a:path w="1107439" h="229870">
                <a:moveTo>
                  <a:pt x="380606" y="137731"/>
                </a:moveTo>
                <a:lnTo>
                  <a:pt x="361149" y="141414"/>
                </a:lnTo>
                <a:lnTo>
                  <a:pt x="359054" y="142989"/>
                </a:lnTo>
                <a:lnTo>
                  <a:pt x="358520" y="145097"/>
                </a:lnTo>
                <a:lnTo>
                  <a:pt x="359575" y="147192"/>
                </a:lnTo>
                <a:lnTo>
                  <a:pt x="362204" y="147726"/>
                </a:lnTo>
                <a:lnTo>
                  <a:pt x="381660" y="144043"/>
                </a:lnTo>
                <a:lnTo>
                  <a:pt x="383755" y="142989"/>
                </a:lnTo>
                <a:lnTo>
                  <a:pt x="384289" y="140360"/>
                </a:lnTo>
                <a:lnTo>
                  <a:pt x="382714" y="138252"/>
                </a:lnTo>
                <a:lnTo>
                  <a:pt x="380606" y="137731"/>
                </a:lnTo>
                <a:close/>
              </a:path>
              <a:path w="1107439" h="229870">
                <a:moveTo>
                  <a:pt x="335394" y="146672"/>
                </a:moveTo>
                <a:lnTo>
                  <a:pt x="315937" y="150342"/>
                </a:lnTo>
                <a:lnTo>
                  <a:pt x="313842" y="151396"/>
                </a:lnTo>
                <a:lnTo>
                  <a:pt x="313308" y="154025"/>
                </a:lnTo>
                <a:lnTo>
                  <a:pt x="314363" y="156133"/>
                </a:lnTo>
                <a:lnTo>
                  <a:pt x="316992" y="156654"/>
                </a:lnTo>
                <a:lnTo>
                  <a:pt x="336448" y="152971"/>
                </a:lnTo>
                <a:lnTo>
                  <a:pt x="338543" y="151396"/>
                </a:lnTo>
                <a:lnTo>
                  <a:pt x="339077" y="148767"/>
                </a:lnTo>
                <a:lnTo>
                  <a:pt x="337502" y="147192"/>
                </a:lnTo>
                <a:lnTo>
                  <a:pt x="335394" y="146672"/>
                </a:lnTo>
                <a:close/>
              </a:path>
              <a:path w="1107439" h="229870">
                <a:moveTo>
                  <a:pt x="290182" y="155079"/>
                </a:moveTo>
                <a:lnTo>
                  <a:pt x="270738" y="158762"/>
                </a:lnTo>
                <a:lnTo>
                  <a:pt x="268630" y="160337"/>
                </a:lnTo>
                <a:lnTo>
                  <a:pt x="268109" y="162445"/>
                </a:lnTo>
                <a:lnTo>
                  <a:pt x="269151" y="164541"/>
                </a:lnTo>
                <a:lnTo>
                  <a:pt x="271780" y="165074"/>
                </a:lnTo>
                <a:lnTo>
                  <a:pt x="291236" y="161391"/>
                </a:lnTo>
                <a:lnTo>
                  <a:pt x="293344" y="160337"/>
                </a:lnTo>
                <a:lnTo>
                  <a:pt x="293865" y="157708"/>
                </a:lnTo>
                <a:lnTo>
                  <a:pt x="292290" y="155600"/>
                </a:lnTo>
                <a:lnTo>
                  <a:pt x="290182" y="155079"/>
                </a:lnTo>
                <a:close/>
              </a:path>
              <a:path w="1107439" h="229870">
                <a:moveTo>
                  <a:pt x="244970" y="163487"/>
                </a:moveTo>
                <a:lnTo>
                  <a:pt x="225526" y="167170"/>
                </a:lnTo>
                <a:lnTo>
                  <a:pt x="223418" y="168744"/>
                </a:lnTo>
                <a:lnTo>
                  <a:pt x="222897" y="171373"/>
                </a:lnTo>
                <a:lnTo>
                  <a:pt x="224472" y="173481"/>
                </a:lnTo>
                <a:lnTo>
                  <a:pt x="226580" y="174002"/>
                </a:lnTo>
                <a:lnTo>
                  <a:pt x="246024" y="170319"/>
                </a:lnTo>
                <a:lnTo>
                  <a:pt x="248132" y="168744"/>
                </a:lnTo>
                <a:lnTo>
                  <a:pt x="248653" y="166115"/>
                </a:lnTo>
                <a:lnTo>
                  <a:pt x="247078" y="164020"/>
                </a:lnTo>
                <a:lnTo>
                  <a:pt x="244970" y="163487"/>
                </a:lnTo>
                <a:close/>
              </a:path>
              <a:path w="1107439" h="229870">
                <a:moveTo>
                  <a:pt x="199758" y="172427"/>
                </a:moveTo>
                <a:lnTo>
                  <a:pt x="180314" y="176110"/>
                </a:lnTo>
                <a:lnTo>
                  <a:pt x="178206" y="177164"/>
                </a:lnTo>
                <a:lnTo>
                  <a:pt x="177685" y="179793"/>
                </a:lnTo>
                <a:lnTo>
                  <a:pt x="179260" y="181889"/>
                </a:lnTo>
                <a:lnTo>
                  <a:pt x="181368" y="182422"/>
                </a:lnTo>
                <a:lnTo>
                  <a:pt x="200812" y="178739"/>
                </a:lnTo>
                <a:lnTo>
                  <a:pt x="202920" y="177164"/>
                </a:lnTo>
                <a:lnTo>
                  <a:pt x="203441" y="175056"/>
                </a:lnTo>
                <a:lnTo>
                  <a:pt x="201866" y="172948"/>
                </a:lnTo>
                <a:lnTo>
                  <a:pt x="199758" y="172427"/>
                </a:lnTo>
                <a:close/>
              </a:path>
              <a:path w="1107439" h="229870">
                <a:moveTo>
                  <a:pt x="154558" y="180835"/>
                </a:moveTo>
                <a:lnTo>
                  <a:pt x="135102" y="184518"/>
                </a:lnTo>
                <a:lnTo>
                  <a:pt x="132994" y="186093"/>
                </a:lnTo>
                <a:lnTo>
                  <a:pt x="132473" y="188201"/>
                </a:lnTo>
                <a:lnTo>
                  <a:pt x="134048" y="190296"/>
                </a:lnTo>
                <a:lnTo>
                  <a:pt x="136156" y="190830"/>
                </a:lnTo>
                <a:lnTo>
                  <a:pt x="155600" y="187147"/>
                </a:lnTo>
                <a:lnTo>
                  <a:pt x="157708" y="186093"/>
                </a:lnTo>
                <a:lnTo>
                  <a:pt x="158229" y="183464"/>
                </a:lnTo>
                <a:lnTo>
                  <a:pt x="156654" y="181368"/>
                </a:lnTo>
                <a:lnTo>
                  <a:pt x="154558" y="180835"/>
                </a:lnTo>
                <a:close/>
              </a:path>
              <a:path w="1107439" h="229870">
                <a:moveTo>
                  <a:pt x="109346" y="189255"/>
                </a:moveTo>
                <a:lnTo>
                  <a:pt x="89890" y="192925"/>
                </a:lnTo>
                <a:lnTo>
                  <a:pt x="87795" y="194513"/>
                </a:lnTo>
                <a:lnTo>
                  <a:pt x="87261" y="197142"/>
                </a:lnTo>
                <a:lnTo>
                  <a:pt x="88836" y="199237"/>
                </a:lnTo>
                <a:lnTo>
                  <a:pt x="90944" y="199758"/>
                </a:lnTo>
                <a:lnTo>
                  <a:pt x="110388" y="196087"/>
                </a:lnTo>
                <a:lnTo>
                  <a:pt x="112496" y="194513"/>
                </a:lnTo>
                <a:lnTo>
                  <a:pt x="113017" y="191884"/>
                </a:lnTo>
                <a:lnTo>
                  <a:pt x="111442" y="189776"/>
                </a:lnTo>
                <a:lnTo>
                  <a:pt x="109346" y="189255"/>
                </a:lnTo>
                <a:close/>
              </a:path>
              <a:path w="1107439" h="229870">
                <a:moveTo>
                  <a:pt x="46786" y="177685"/>
                </a:moveTo>
                <a:lnTo>
                  <a:pt x="0" y="213436"/>
                </a:lnTo>
                <a:lnTo>
                  <a:pt x="56768" y="229730"/>
                </a:lnTo>
                <a:lnTo>
                  <a:pt x="52635" y="208178"/>
                </a:lnTo>
                <a:lnTo>
                  <a:pt x="45732" y="208178"/>
                </a:lnTo>
                <a:lnTo>
                  <a:pt x="43624" y="207644"/>
                </a:lnTo>
                <a:lnTo>
                  <a:pt x="42049" y="205549"/>
                </a:lnTo>
                <a:lnTo>
                  <a:pt x="42583" y="202920"/>
                </a:lnTo>
                <a:lnTo>
                  <a:pt x="44678" y="201866"/>
                </a:lnTo>
                <a:lnTo>
                  <a:pt x="51188" y="200634"/>
                </a:lnTo>
                <a:lnTo>
                  <a:pt x="46786" y="177685"/>
                </a:lnTo>
                <a:close/>
              </a:path>
              <a:path w="1107439" h="229870">
                <a:moveTo>
                  <a:pt x="51188" y="200634"/>
                </a:moveTo>
                <a:lnTo>
                  <a:pt x="44678" y="201866"/>
                </a:lnTo>
                <a:lnTo>
                  <a:pt x="42583" y="202920"/>
                </a:lnTo>
                <a:lnTo>
                  <a:pt x="42049" y="205549"/>
                </a:lnTo>
                <a:lnTo>
                  <a:pt x="43624" y="207644"/>
                </a:lnTo>
                <a:lnTo>
                  <a:pt x="45732" y="208178"/>
                </a:lnTo>
                <a:lnTo>
                  <a:pt x="52393" y="206917"/>
                </a:lnTo>
                <a:lnTo>
                  <a:pt x="51188" y="200634"/>
                </a:lnTo>
                <a:close/>
              </a:path>
              <a:path w="1107439" h="229870">
                <a:moveTo>
                  <a:pt x="52393" y="206917"/>
                </a:moveTo>
                <a:lnTo>
                  <a:pt x="45732" y="208178"/>
                </a:lnTo>
                <a:lnTo>
                  <a:pt x="52635" y="208178"/>
                </a:lnTo>
                <a:lnTo>
                  <a:pt x="52393" y="206917"/>
                </a:lnTo>
                <a:close/>
              </a:path>
              <a:path w="1107439" h="229870">
                <a:moveTo>
                  <a:pt x="64134" y="198183"/>
                </a:moveTo>
                <a:lnTo>
                  <a:pt x="51188" y="200634"/>
                </a:lnTo>
                <a:lnTo>
                  <a:pt x="52393" y="206917"/>
                </a:lnTo>
                <a:lnTo>
                  <a:pt x="65189" y="204495"/>
                </a:lnTo>
                <a:lnTo>
                  <a:pt x="67284" y="202920"/>
                </a:lnTo>
                <a:lnTo>
                  <a:pt x="67818" y="200812"/>
                </a:lnTo>
                <a:lnTo>
                  <a:pt x="66763" y="198716"/>
                </a:lnTo>
                <a:lnTo>
                  <a:pt x="64134" y="198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 rot="21000000">
            <a:off x="3414658" y="7698366"/>
            <a:ext cx="586627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100" spc="-10" dirty="0">
                <a:latin typeface="Arial"/>
                <a:cs typeface="Arial"/>
              </a:rPr>
              <a:t>Ack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</a:t>
            </a:r>
            <a:r>
              <a:rPr sz="1650" spc="-15" baseline="2525" dirty="0">
                <a:latin typeface="Arial"/>
                <a:cs typeface="Arial"/>
              </a:rPr>
              <a:t>DU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044244" y="7990471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51"/>
                </a:lnTo>
                <a:lnTo>
                  <a:pt x="43624" y="29451"/>
                </a:lnTo>
                <a:lnTo>
                  <a:pt x="41528" y="28397"/>
                </a:lnTo>
                <a:lnTo>
                  <a:pt x="40474" y="26288"/>
                </a:lnTo>
                <a:lnTo>
                  <a:pt x="41528" y="24193"/>
                </a:lnTo>
                <a:lnTo>
                  <a:pt x="43624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39"/>
                </a:moveTo>
                <a:lnTo>
                  <a:pt x="43624" y="23139"/>
                </a:lnTo>
                <a:lnTo>
                  <a:pt x="41528" y="24193"/>
                </a:lnTo>
                <a:lnTo>
                  <a:pt x="40474" y="26288"/>
                </a:lnTo>
                <a:lnTo>
                  <a:pt x="41528" y="28397"/>
                </a:lnTo>
                <a:lnTo>
                  <a:pt x="43624" y="29451"/>
                </a:lnTo>
                <a:lnTo>
                  <a:pt x="52565" y="29451"/>
                </a:lnTo>
                <a:lnTo>
                  <a:pt x="52565" y="23139"/>
                </a:lnTo>
                <a:close/>
              </a:path>
              <a:path w="2159000" h="52704">
                <a:moveTo>
                  <a:pt x="2155380" y="23139"/>
                </a:moveTo>
                <a:lnTo>
                  <a:pt x="52565" y="23139"/>
                </a:lnTo>
                <a:lnTo>
                  <a:pt x="52565" y="29451"/>
                </a:lnTo>
                <a:lnTo>
                  <a:pt x="2155380" y="29451"/>
                </a:lnTo>
                <a:lnTo>
                  <a:pt x="2157476" y="28397"/>
                </a:lnTo>
                <a:lnTo>
                  <a:pt x="2158530" y="26288"/>
                </a:lnTo>
                <a:lnTo>
                  <a:pt x="2157476" y="24193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095148" y="7611881"/>
            <a:ext cx="898525" cy="1203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TR-Invoke.cnf  </a:t>
            </a:r>
            <a:r>
              <a:rPr sz="1100" dirty="0">
                <a:latin typeface="Arial"/>
                <a:cs typeface="Arial"/>
              </a:rPr>
              <a:t>(H)</a:t>
            </a:r>
            <a:endParaRPr sz="1100">
              <a:latin typeface="Arial"/>
              <a:cs typeface="Arial"/>
            </a:endParaRPr>
          </a:p>
          <a:p>
            <a:pPr marL="12700" marR="22225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latin typeface="Arial"/>
                <a:cs typeface="Arial"/>
              </a:rPr>
              <a:t>TR-Result.ind  (UD*,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H)</a:t>
            </a:r>
            <a:endParaRPr sz="1100">
              <a:latin typeface="Arial"/>
              <a:cs typeface="Arial"/>
            </a:endParaRPr>
          </a:p>
          <a:p>
            <a:pPr marL="12700" marR="13970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latin typeface="Arial"/>
                <a:cs typeface="Arial"/>
              </a:rPr>
              <a:t>TR-Result.res  </a:t>
            </a:r>
            <a:r>
              <a:rPr sz="1100" dirty="0">
                <a:latin typeface="Arial"/>
                <a:cs typeface="Arial"/>
              </a:rPr>
              <a:t>(H)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41082" y="8831605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18" y="29438"/>
                </a:lnTo>
                <a:lnTo>
                  <a:pt x="2114905" y="29438"/>
                </a:lnTo>
                <a:lnTo>
                  <a:pt x="2117013" y="28384"/>
                </a:lnTo>
                <a:lnTo>
                  <a:pt x="2118055" y="26276"/>
                </a:lnTo>
                <a:lnTo>
                  <a:pt x="2117013" y="24180"/>
                </a:lnTo>
                <a:lnTo>
                  <a:pt x="2114905" y="23126"/>
                </a:lnTo>
                <a:lnTo>
                  <a:pt x="2152240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62" y="23126"/>
                </a:lnTo>
                <a:lnTo>
                  <a:pt x="1054" y="24180"/>
                </a:lnTo>
                <a:lnTo>
                  <a:pt x="0" y="26276"/>
                </a:lnTo>
                <a:lnTo>
                  <a:pt x="1054" y="28384"/>
                </a:lnTo>
                <a:lnTo>
                  <a:pt x="3162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40" y="23126"/>
                </a:moveTo>
                <a:lnTo>
                  <a:pt x="2114905" y="23126"/>
                </a:lnTo>
                <a:lnTo>
                  <a:pt x="2117013" y="24180"/>
                </a:lnTo>
                <a:lnTo>
                  <a:pt x="2118055" y="26276"/>
                </a:lnTo>
                <a:lnTo>
                  <a:pt x="2117013" y="28384"/>
                </a:lnTo>
                <a:lnTo>
                  <a:pt x="2114905" y="29438"/>
                </a:lnTo>
                <a:lnTo>
                  <a:pt x="2152218" y="29438"/>
                </a:lnTo>
                <a:lnTo>
                  <a:pt x="2158542" y="26276"/>
                </a:lnTo>
                <a:lnTo>
                  <a:pt x="215224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354512" y="8715867"/>
            <a:ext cx="88201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TR-Result.cnf  (H‘)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00448" y="9094457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07" y="29438"/>
                </a:lnTo>
                <a:lnTo>
                  <a:pt x="2114905" y="29438"/>
                </a:lnTo>
                <a:lnTo>
                  <a:pt x="2117001" y="28384"/>
                </a:lnTo>
                <a:lnTo>
                  <a:pt x="2118055" y="26276"/>
                </a:lnTo>
                <a:lnTo>
                  <a:pt x="2117001" y="24180"/>
                </a:lnTo>
                <a:lnTo>
                  <a:pt x="2114905" y="23126"/>
                </a:lnTo>
                <a:lnTo>
                  <a:pt x="2152229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76"/>
                </a:lnTo>
                <a:lnTo>
                  <a:pt x="1041" y="28384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29" y="23126"/>
                </a:moveTo>
                <a:lnTo>
                  <a:pt x="2114905" y="23126"/>
                </a:lnTo>
                <a:lnTo>
                  <a:pt x="2117001" y="24180"/>
                </a:lnTo>
                <a:lnTo>
                  <a:pt x="2118055" y="26276"/>
                </a:lnTo>
                <a:lnTo>
                  <a:pt x="2117001" y="28384"/>
                </a:lnTo>
                <a:lnTo>
                  <a:pt x="2114905" y="29438"/>
                </a:lnTo>
                <a:lnTo>
                  <a:pt x="2152207" y="29438"/>
                </a:lnTo>
                <a:lnTo>
                  <a:pt x="2158530" y="26276"/>
                </a:lnTo>
                <a:lnTo>
                  <a:pt x="2152229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573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84867" y="9988629"/>
            <a:ext cx="320865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445045" y="9988629"/>
            <a:ext cx="33210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5" dirty="0">
                <a:latin typeface="Arial"/>
                <a:cs typeface="Arial"/>
              </a:rPr>
              <a:t>10.38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867" y="4636797"/>
            <a:ext cx="320865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3914" y="4636797"/>
            <a:ext cx="54991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0" dirty="0">
                <a:latin typeface="Arial"/>
                <a:cs typeface="Arial"/>
              </a:rPr>
              <a:t>MC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SS02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5045" y="4636797"/>
            <a:ext cx="33210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5" dirty="0">
                <a:latin typeface="Arial"/>
                <a:cs typeface="Arial"/>
              </a:rPr>
              <a:t>10.39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663" y="784009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958" y="4516501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676" y="310870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4145" y="4208436"/>
            <a:ext cx="764374" cy="772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7719" y="402264"/>
            <a:ext cx="4646930" cy="3266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WSP - Wireless Session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Protocol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Goals</a:t>
            </a:r>
            <a:endParaRPr sz="13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30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HTTP </a:t>
            </a:r>
            <a:r>
              <a:rPr sz="1250" spc="-5" dirty="0">
                <a:latin typeface="Arial"/>
                <a:cs typeface="Arial"/>
              </a:rPr>
              <a:t>1.1 functionality</a:t>
            </a:r>
            <a:endParaRPr sz="125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84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Request/reply, content </a:t>
            </a:r>
            <a:r>
              <a:rPr sz="1100" dirty="0">
                <a:latin typeface="Arial"/>
                <a:cs typeface="Arial"/>
              </a:rPr>
              <a:t>type negotiation,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support of client/server, transactions, push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technology</a:t>
            </a:r>
            <a:endParaRPr sz="12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key management, authentication, Internet security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services</a:t>
            </a:r>
            <a:endParaRPr sz="12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session management (interruption,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resume,...)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15" dirty="0">
                <a:latin typeface="Arial"/>
                <a:cs typeface="Arial"/>
              </a:rPr>
              <a:t>Open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topics</a:t>
            </a:r>
            <a:endParaRPr sz="13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30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QoS support)</a:t>
            </a:r>
            <a:endParaRPr sz="12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Group communication</a:t>
            </a:r>
            <a:endParaRPr sz="12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30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Isochronous media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objects</a:t>
            </a:r>
            <a:endParaRPr sz="12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5" dirty="0">
                <a:latin typeface="Arial"/>
                <a:cs typeface="Arial"/>
              </a:rPr>
              <a:t>management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573" y="6603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1663" y="6124231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3958" y="9856723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3676" y="5651093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4145" y="9548659"/>
            <a:ext cx="764374" cy="772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68284" y="5742487"/>
            <a:ext cx="14166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WSP</a:t>
            </a:r>
            <a:r>
              <a:rPr sz="1650" spc="-6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protocols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0137" y="6567320"/>
            <a:ext cx="37782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Tahoma"/>
                <a:cs typeface="Tahoma"/>
              </a:rPr>
              <a:t>WSP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2081" y="7214461"/>
            <a:ext cx="1372870" cy="445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2200"/>
              </a:lnSpc>
              <a:spcBef>
                <a:spcPts val="90"/>
              </a:spcBef>
            </a:pPr>
            <a:r>
              <a:rPr sz="1350" spc="10" dirty="0">
                <a:latin typeface="Tahoma"/>
                <a:cs typeface="Tahoma"/>
              </a:rPr>
              <a:t>Connection</a:t>
            </a:r>
            <a:r>
              <a:rPr sz="1350" spc="-40" dirty="0">
                <a:latin typeface="Tahoma"/>
                <a:cs typeface="Tahoma"/>
              </a:rPr>
              <a:t> </a:t>
            </a:r>
            <a:r>
              <a:rPr sz="1350" spc="15" dirty="0">
                <a:latin typeface="Tahoma"/>
                <a:cs typeface="Tahoma"/>
              </a:rPr>
              <a:t>mode  </a:t>
            </a:r>
            <a:r>
              <a:rPr sz="1350" spc="5" dirty="0">
                <a:latin typeface="Tahoma"/>
                <a:cs typeface="Tahoma"/>
              </a:rPr>
              <a:t>(uses</a:t>
            </a:r>
            <a:r>
              <a:rPr sz="1350" spc="-5" dirty="0">
                <a:latin typeface="Tahoma"/>
                <a:cs typeface="Tahoma"/>
              </a:rPr>
              <a:t> </a:t>
            </a:r>
            <a:r>
              <a:rPr sz="1350" spc="10" dirty="0">
                <a:latin typeface="Tahoma"/>
                <a:cs typeface="Tahoma"/>
              </a:rPr>
              <a:t>WTP)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6877" y="7214461"/>
            <a:ext cx="1660525" cy="445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" marR="5080" indent="-6350">
              <a:lnSpc>
                <a:spcPct val="102200"/>
              </a:lnSpc>
              <a:spcBef>
                <a:spcPts val="90"/>
              </a:spcBef>
            </a:pPr>
            <a:r>
              <a:rPr sz="1350" spc="10" dirty="0">
                <a:latin typeface="Tahoma"/>
                <a:cs typeface="Tahoma"/>
              </a:rPr>
              <a:t>Connectionless</a:t>
            </a:r>
            <a:r>
              <a:rPr sz="1350" spc="-40" dirty="0">
                <a:latin typeface="Tahoma"/>
                <a:cs typeface="Tahoma"/>
              </a:rPr>
              <a:t> </a:t>
            </a:r>
            <a:r>
              <a:rPr sz="1350" spc="15" dirty="0">
                <a:latin typeface="Tahoma"/>
                <a:cs typeface="Tahoma"/>
              </a:rPr>
              <a:t>mode  </a:t>
            </a:r>
            <a:r>
              <a:rPr sz="1350" spc="10" dirty="0">
                <a:latin typeface="Tahoma"/>
                <a:cs typeface="Tahoma"/>
              </a:rPr>
              <a:t>(uses </a:t>
            </a:r>
            <a:r>
              <a:rPr sz="1350" spc="15" dirty="0">
                <a:latin typeface="Tahoma"/>
                <a:cs typeface="Tahoma"/>
              </a:rPr>
              <a:t>WDP </a:t>
            </a:r>
            <a:r>
              <a:rPr sz="1350" spc="10" dirty="0">
                <a:latin typeface="Tahoma"/>
                <a:cs typeface="Tahoma"/>
              </a:rPr>
              <a:t>or</a:t>
            </a:r>
            <a:r>
              <a:rPr sz="1350" spc="-55" dirty="0">
                <a:latin typeface="Tahoma"/>
                <a:cs typeface="Tahoma"/>
              </a:rPr>
              <a:t> </a:t>
            </a:r>
            <a:r>
              <a:rPr sz="1350" spc="15" dirty="0">
                <a:latin typeface="Tahoma"/>
                <a:cs typeface="Tahoma"/>
              </a:rPr>
              <a:t>WTLS)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0008" y="8082398"/>
            <a:ext cx="2685415" cy="150431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2715" indent="-120014">
              <a:lnSpc>
                <a:spcPct val="100000"/>
              </a:lnSpc>
              <a:spcBef>
                <a:spcPts val="540"/>
              </a:spcBef>
              <a:buChar char="•"/>
              <a:tabLst>
                <a:tab pos="133350" algn="l"/>
              </a:tabLst>
            </a:pPr>
            <a:r>
              <a:rPr sz="1250" spc="-5" dirty="0">
                <a:latin typeface="Tahoma"/>
                <a:cs typeface="Tahoma"/>
              </a:rPr>
              <a:t>Session Management (class 0,</a:t>
            </a:r>
            <a:r>
              <a:rPr sz="1250" spc="-30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2)</a:t>
            </a:r>
            <a:endParaRPr sz="1250">
              <a:latin typeface="Tahoma"/>
              <a:cs typeface="Tahoma"/>
            </a:endParaRPr>
          </a:p>
          <a:p>
            <a:pPr marL="133350" indent="-120650">
              <a:lnSpc>
                <a:spcPct val="100000"/>
              </a:lnSpc>
              <a:spcBef>
                <a:spcPts val="445"/>
              </a:spcBef>
              <a:buChar char="•"/>
              <a:tabLst>
                <a:tab pos="133985" algn="l"/>
              </a:tabLst>
            </a:pPr>
            <a:r>
              <a:rPr sz="1250" spc="-10" dirty="0">
                <a:latin typeface="Tahoma"/>
                <a:cs typeface="Tahoma"/>
              </a:rPr>
              <a:t>Method Invocation </a:t>
            </a:r>
            <a:r>
              <a:rPr sz="1250" spc="-5" dirty="0">
                <a:latin typeface="Tahoma"/>
                <a:cs typeface="Tahoma"/>
              </a:rPr>
              <a:t>(Kl.</a:t>
            </a:r>
            <a:r>
              <a:rPr sz="1250" spc="5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2)</a:t>
            </a:r>
            <a:endParaRPr sz="1250">
              <a:latin typeface="Tahoma"/>
              <a:cs typeface="Tahoma"/>
            </a:endParaRPr>
          </a:p>
          <a:p>
            <a:pPr marL="132715" indent="-120014">
              <a:lnSpc>
                <a:spcPct val="100000"/>
              </a:lnSpc>
              <a:spcBef>
                <a:spcPts val="434"/>
              </a:spcBef>
              <a:buChar char="•"/>
              <a:tabLst>
                <a:tab pos="133350" algn="l"/>
              </a:tabLst>
            </a:pPr>
            <a:r>
              <a:rPr sz="1250" spc="-5" dirty="0">
                <a:latin typeface="Tahoma"/>
                <a:cs typeface="Tahoma"/>
              </a:rPr>
              <a:t>Error </a:t>
            </a:r>
            <a:r>
              <a:rPr sz="1250" spc="-10" dirty="0">
                <a:latin typeface="Tahoma"/>
                <a:cs typeface="Tahoma"/>
              </a:rPr>
              <a:t>Report</a:t>
            </a:r>
            <a:endParaRPr sz="1250">
              <a:latin typeface="Tahoma"/>
              <a:cs typeface="Tahoma"/>
            </a:endParaRPr>
          </a:p>
          <a:p>
            <a:pPr marL="132715" indent="-120014">
              <a:lnSpc>
                <a:spcPct val="100000"/>
              </a:lnSpc>
              <a:spcBef>
                <a:spcPts val="440"/>
              </a:spcBef>
              <a:buChar char="•"/>
              <a:tabLst>
                <a:tab pos="133350" algn="l"/>
              </a:tabLst>
            </a:pPr>
            <a:r>
              <a:rPr sz="1250" spc="-10" dirty="0">
                <a:latin typeface="Tahoma"/>
                <a:cs typeface="Tahoma"/>
              </a:rPr>
              <a:t>Push (class </a:t>
            </a:r>
            <a:r>
              <a:rPr sz="1250" spc="-5" dirty="0">
                <a:latin typeface="Tahoma"/>
                <a:cs typeface="Tahoma"/>
              </a:rPr>
              <a:t>0)</a:t>
            </a:r>
            <a:endParaRPr sz="1250">
              <a:latin typeface="Tahoma"/>
              <a:cs typeface="Tahoma"/>
            </a:endParaRPr>
          </a:p>
          <a:p>
            <a:pPr marL="132715" indent="-120014">
              <a:lnSpc>
                <a:spcPct val="100000"/>
              </a:lnSpc>
              <a:spcBef>
                <a:spcPts val="445"/>
              </a:spcBef>
              <a:buChar char="•"/>
              <a:tabLst>
                <a:tab pos="133350" algn="l"/>
              </a:tabLst>
            </a:pPr>
            <a:r>
              <a:rPr sz="1250" spc="-10" dirty="0">
                <a:latin typeface="Tahoma"/>
                <a:cs typeface="Tahoma"/>
              </a:rPr>
              <a:t>Confirmed Push (class</a:t>
            </a:r>
            <a:r>
              <a:rPr sz="1250" spc="-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1)</a:t>
            </a:r>
            <a:endParaRPr sz="1250">
              <a:latin typeface="Tahoma"/>
              <a:cs typeface="Tahoma"/>
            </a:endParaRPr>
          </a:p>
          <a:p>
            <a:pPr marL="132715" indent="-120014">
              <a:lnSpc>
                <a:spcPct val="100000"/>
              </a:lnSpc>
              <a:spcBef>
                <a:spcPts val="440"/>
              </a:spcBef>
              <a:buChar char="•"/>
              <a:tabLst>
                <a:tab pos="133350" algn="l"/>
              </a:tabLst>
            </a:pPr>
            <a:r>
              <a:rPr sz="1250" spc="-5" dirty="0">
                <a:latin typeface="Tahoma"/>
                <a:cs typeface="Tahoma"/>
              </a:rPr>
              <a:t>Session suspend/resume (class 0,</a:t>
            </a:r>
            <a:r>
              <a:rPr sz="1250" spc="-7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2)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59653" y="8082381"/>
            <a:ext cx="1565275" cy="7645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2715" indent="-120014">
              <a:lnSpc>
                <a:spcPct val="100000"/>
              </a:lnSpc>
              <a:spcBef>
                <a:spcPts val="540"/>
              </a:spcBef>
              <a:buChar char="•"/>
              <a:tabLst>
                <a:tab pos="133350" algn="l"/>
              </a:tabLst>
            </a:pPr>
            <a:r>
              <a:rPr sz="1250" spc="-10" dirty="0">
                <a:latin typeface="Tahoma"/>
                <a:cs typeface="Tahoma"/>
              </a:rPr>
              <a:t>Method</a:t>
            </a:r>
            <a:r>
              <a:rPr sz="1250" spc="-2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Invocation</a:t>
            </a:r>
            <a:endParaRPr sz="1250">
              <a:latin typeface="Tahoma"/>
              <a:cs typeface="Tahoma"/>
            </a:endParaRPr>
          </a:p>
          <a:p>
            <a:pPr marL="132715" indent="-120014">
              <a:lnSpc>
                <a:spcPct val="100000"/>
              </a:lnSpc>
              <a:spcBef>
                <a:spcPts val="445"/>
              </a:spcBef>
              <a:buChar char="•"/>
              <a:tabLst>
                <a:tab pos="133350" algn="l"/>
              </a:tabLst>
            </a:pPr>
            <a:r>
              <a:rPr sz="1250" spc="-10" dirty="0">
                <a:latin typeface="Tahoma"/>
                <a:cs typeface="Tahoma"/>
              </a:rPr>
              <a:t>Push</a:t>
            </a: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250" spc="-5" dirty="0">
                <a:latin typeface="Tahoma"/>
                <a:cs typeface="Tahoma"/>
              </a:rPr>
              <a:t>(in general</a:t>
            </a:r>
            <a:r>
              <a:rPr sz="1250" spc="-60" dirty="0">
                <a:latin typeface="Tahoma"/>
                <a:cs typeface="Tahoma"/>
              </a:rPr>
              <a:t> </a:t>
            </a:r>
            <a:r>
              <a:rPr sz="1250" spc="-5" dirty="0">
                <a:latin typeface="Tahoma"/>
                <a:cs typeface="Tahoma"/>
              </a:rPr>
              <a:t>unreliable)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84195" y="6799236"/>
            <a:ext cx="636270" cy="429259"/>
          </a:xfrm>
          <a:custGeom>
            <a:avLst/>
            <a:gdLst/>
            <a:ahLst/>
            <a:cxnLst/>
            <a:rect l="l" t="t" r="r" b="b"/>
            <a:pathLst>
              <a:path w="636270" h="429259">
                <a:moveTo>
                  <a:pt x="32600" y="371665"/>
                </a:moveTo>
                <a:lnTo>
                  <a:pt x="0" y="428967"/>
                </a:lnTo>
                <a:lnTo>
                  <a:pt x="65722" y="420560"/>
                </a:lnTo>
                <a:lnTo>
                  <a:pt x="52978" y="415302"/>
                </a:lnTo>
                <a:lnTo>
                  <a:pt x="38379" y="415302"/>
                </a:lnTo>
                <a:lnTo>
                  <a:pt x="27343" y="399008"/>
                </a:lnTo>
                <a:lnTo>
                  <a:pt x="32600" y="395501"/>
                </a:lnTo>
                <a:lnTo>
                  <a:pt x="32600" y="371665"/>
                </a:lnTo>
                <a:close/>
              </a:path>
              <a:path w="636270" h="429259">
                <a:moveTo>
                  <a:pt x="32717" y="406943"/>
                </a:moveTo>
                <a:lnTo>
                  <a:pt x="38379" y="415302"/>
                </a:lnTo>
                <a:lnTo>
                  <a:pt x="43960" y="411581"/>
                </a:lnTo>
                <a:lnTo>
                  <a:pt x="32717" y="406943"/>
                </a:lnTo>
                <a:close/>
              </a:path>
              <a:path w="636270" h="429259">
                <a:moveTo>
                  <a:pt x="43960" y="411581"/>
                </a:moveTo>
                <a:lnTo>
                  <a:pt x="38379" y="415302"/>
                </a:lnTo>
                <a:lnTo>
                  <a:pt x="52978" y="415302"/>
                </a:lnTo>
                <a:lnTo>
                  <a:pt x="43960" y="411581"/>
                </a:lnTo>
                <a:close/>
              </a:path>
              <a:path w="636270" h="429259">
                <a:moveTo>
                  <a:pt x="625589" y="0"/>
                </a:moveTo>
                <a:lnTo>
                  <a:pt x="32600" y="395501"/>
                </a:lnTo>
                <a:lnTo>
                  <a:pt x="32717" y="406943"/>
                </a:lnTo>
                <a:lnTo>
                  <a:pt x="43960" y="411581"/>
                </a:lnTo>
                <a:lnTo>
                  <a:pt x="636104" y="16814"/>
                </a:lnTo>
                <a:lnTo>
                  <a:pt x="625589" y="0"/>
                </a:lnTo>
                <a:close/>
              </a:path>
              <a:path w="636270" h="429259">
                <a:moveTo>
                  <a:pt x="32600" y="395501"/>
                </a:moveTo>
                <a:lnTo>
                  <a:pt x="27343" y="399008"/>
                </a:lnTo>
                <a:lnTo>
                  <a:pt x="32600" y="406771"/>
                </a:lnTo>
                <a:lnTo>
                  <a:pt x="32600" y="395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82389" y="6799757"/>
            <a:ext cx="584200" cy="428625"/>
          </a:xfrm>
          <a:custGeom>
            <a:avLst/>
            <a:gdLst/>
            <a:ahLst/>
            <a:cxnLst/>
            <a:rect l="l" t="t" r="r" b="b"/>
            <a:pathLst>
              <a:path w="584200" h="428625">
                <a:moveTo>
                  <a:pt x="540926" y="409359"/>
                </a:moveTo>
                <a:lnTo>
                  <a:pt x="518871" y="417410"/>
                </a:lnTo>
                <a:lnTo>
                  <a:pt x="584060" y="428447"/>
                </a:lnTo>
                <a:lnTo>
                  <a:pt x="576167" y="413207"/>
                </a:lnTo>
                <a:lnTo>
                  <a:pt x="546214" y="413207"/>
                </a:lnTo>
                <a:lnTo>
                  <a:pt x="540926" y="409359"/>
                </a:lnTo>
                <a:close/>
              </a:path>
              <a:path w="584200" h="428625">
                <a:moveTo>
                  <a:pt x="551992" y="405320"/>
                </a:moveTo>
                <a:lnTo>
                  <a:pt x="540926" y="409359"/>
                </a:lnTo>
                <a:lnTo>
                  <a:pt x="546214" y="413207"/>
                </a:lnTo>
                <a:lnTo>
                  <a:pt x="551992" y="405320"/>
                </a:lnTo>
                <a:close/>
              </a:path>
              <a:path w="584200" h="428625">
                <a:moveTo>
                  <a:pt x="553567" y="369570"/>
                </a:moveTo>
                <a:lnTo>
                  <a:pt x="552508" y="393604"/>
                </a:lnTo>
                <a:lnTo>
                  <a:pt x="557771" y="397433"/>
                </a:lnTo>
                <a:lnTo>
                  <a:pt x="546214" y="413207"/>
                </a:lnTo>
                <a:lnTo>
                  <a:pt x="576167" y="413207"/>
                </a:lnTo>
                <a:lnTo>
                  <a:pt x="553567" y="369570"/>
                </a:lnTo>
                <a:close/>
              </a:path>
              <a:path w="584200" h="428625">
                <a:moveTo>
                  <a:pt x="11569" y="0"/>
                </a:moveTo>
                <a:lnTo>
                  <a:pt x="0" y="15773"/>
                </a:lnTo>
                <a:lnTo>
                  <a:pt x="540926" y="409359"/>
                </a:lnTo>
                <a:lnTo>
                  <a:pt x="551992" y="405320"/>
                </a:lnTo>
                <a:lnTo>
                  <a:pt x="552508" y="393604"/>
                </a:lnTo>
                <a:lnTo>
                  <a:pt x="11569" y="0"/>
                </a:lnTo>
                <a:close/>
              </a:path>
              <a:path w="584200" h="428625">
                <a:moveTo>
                  <a:pt x="552508" y="393604"/>
                </a:moveTo>
                <a:lnTo>
                  <a:pt x="551992" y="405320"/>
                </a:lnTo>
                <a:lnTo>
                  <a:pt x="557771" y="397433"/>
                </a:lnTo>
                <a:lnTo>
                  <a:pt x="552508" y="393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66201" y="7701343"/>
            <a:ext cx="59055" cy="421005"/>
          </a:xfrm>
          <a:custGeom>
            <a:avLst/>
            <a:gdLst/>
            <a:ahLst/>
            <a:cxnLst/>
            <a:rect l="l" t="t" r="r" b="b"/>
            <a:pathLst>
              <a:path w="59055" h="421004">
                <a:moveTo>
                  <a:pt x="0" y="361149"/>
                </a:moveTo>
                <a:lnTo>
                  <a:pt x="29438" y="420560"/>
                </a:lnTo>
                <a:lnTo>
                  <a:pt x="48972" y="381139"/>
                </a:lnTo>
                <a:lnTo>
                  <a:pt x="19456" y="381139"/>
                </a:lnTo>
                <a:lnTo>
                  <a:pt x="19443" y="374344"/>
                </a:lnTo>
                <a:lnTo>
                  <a:pt x="0" y="361149"/>
                </a:lnTo>
                <a:close/>
              </a:path>
              <a:path w="59055" h="421004">
                <a:moveTo>
                  <a:pt x="19456" y="374353"/>
                </a:moveTo>
                <a:lnTo>
                  <a:pt x="19456" y="381139"/>
                </a:lnTo>
                <a:lnTo>
                  <a:pt x="39433" y="381139"/>
                </a:lnTo>
                <a:lnTo>
                  <a:pt x="29438" y="381127"/>
                </a:lnTo>
                <a:lnTo>
                  <a:pt x="19456" y="374353"/>
                </a:lnTo>
                <a:close/>
              </a:path>
              <a:path w="59055" h="421004">
                <a:moveTo>
                  <a:pt x="58877" y="361149"/>
                </a:moveTo>
                <a:lnTo>
                  <a:pt x="39433" y="374344"/>
                </a:lnTo>
                <a:lnTo>
                  <a:pt x="39433" y="381139"/>
                </a:lnTo>
                <a:lnTo>
                  <a:pt x="48978" y="381127"/>
                </a:lnTo>
                <a:lnTo>
                  <a:pt x="58877" y="361149"/>
                </a:lnTo>
                <a:close/>
              </a:path>
              <a:path w="59055" h="421004">
                <a:moveTo>
                  <a:pt x="39433" y="0"/>
                </a:moveTo>
                <a:lnTo>
                  <a:pt x="19456" y="0"/>
                </a:lnTo>
                <a:lnTo>
                  <a:pt x="19456" y="374353"/>
                </a:lnTo>
                <a:lnTo>
                  <a:pt x="29438" y="381127"/>
                </a:lnTo>
                <a:lnTo>
                  <a:pt x="39420" y="374353"/>
                </a:lnTo>
                <a:lnTo>
                  <a:pt x="39433" y="0"/>
                </a:lnTo>
                <a:close/>
              </a:path>
              <a:path w="59055" h="421004">
                <a:moveTo>
                  <a:pt x="39433" y="374344"/>
                </a:moveTo>
                <a:lnTo>
                  <a:pt x="29438" y="381127"/>
                </a:lnTo>
                <a:lnTo>
                  <a:pt x="39433" y="381127"/>
                </a:lnTo>
                <a:lnTo>
                  <a:pt x="39433" y="374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25567" y="7701343"/>
            <a:ext cx="59055" cy="421005"/>
          </a:xfrm>
          <a:custGeom>
            <a:avLst/>
            <a:gdLst/>
            <a:ahLst/>
            <a:cxnLst/>
            <a:rect l="l" t="t" r="r" b="b"/>
            <a:pathLst>
              <a:path w="59054" h="421004">
                <a:moveTo>
                  <a:pt x="0" y="361149"/>
                </a:moveTo>
                <a:lnTo>
                  <a:pt x="29438" y="420560"/>
                </a:lnTo>
                <a:lnTo>
                  <a:pt x="48972" y="381139"/>
                </a:lnTo>
                <a:lnTo>
                  <a:pt x="19443" y="381139"/>
                </a:lnTo>
                <a:lnTo>
                  <a:pt x="19443" y="374344"/>
                </a:lnTo>
                <a:lnTo>
                  <a:pt x="0" y="361149"/>
                </a:lnTo>
                <a:close/>
              </a:path>
              <a:path w="59054" h="421004">
                <a:moveTo>
                  <a:pt x="19443" y="374344"/>
                </a:moveTo>
                <a:lnTo>
                  <a:pt x="19443" y="381139"/>
                </a:lnTo>
                <a:lnTo>
                  <a:pt x="39420" y="381139"/>
                </a:lnTo>
                <a:lnTo>
                  <a:pt x="29438" y="381127"/>
                </a:lnTo>
                <a:lnTo>
                  <a:pt x="19443" y="374344"/>
                </a:lnTo>
                <a:close/>
              </a:path>
              <a:path w="59054" h="421004">
                <a:moveTo>
                  <a:pt x="58877" y="361149"/>
                </a:moveTo>
                <a:lnTo>
                  <a:pt x="39433" y="374344"/>
                </a:lnTo>
                <a:lnTo>
                  <a:pt x="39420" y="381139"/>
                </a:lnTo>
                <a:lnTo>
                  <a:pt x="48978" y="381127"/>
                </a:lnTo>
                <a:lnTo>
                  <a:pt x="58877" y="361149"/>
                </a:lnTo>
                <a:close/>
              </a:path>
              <a:path w="59054" h="421004">
                <a:moveTo>
                  <a:pt x="39420" y="0"/>
                </a:moveTo>
                <a:lnTo>
                  <a:pt x="19443" y="0"/>
                </a:lnTo>
                <a:lnTo>
                  <a:pt x="19456" y="374353"/>
                </a:lnTo>
                <a:lnTo>
                  <a:pt x="29438" y="381127"/>
                </a:lnTo>
                <a:lnTo>
                  <a:pt x="39420" y="374353"/>
                </a:lnTo>
                <a:lnTo>
                  <a:pt x="39420" y="0"/>
                </a:lnTo>
                <a:close/>
              </a:path>
              <a:path w="59054" h="421004">
                <a:moveTo>
                  <a:pt x="39420" y="374353"/>
                </a:moveTo>
                <a:lnTo>
                  <a:pt x="29438" y="381127"/>
                </a:lnTo>
                <a:lnTo>
                  <a:pt x="39420" y="381127"/>
                </a:lnTo>
                <a:lnTo>
                  <a:pt x="39420" y="374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573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84867" y="9988629"/>
            <a:ext cx="320865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445045" y="9988629"/>
            <a:ext cx="33210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5" dirty="0">
                <a:latin typeface="Arial"/>
                <a:cs typeface="Arial"/>
              </a:rPr>
              <a:t>10.40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867" y="4636797"/>
            <a:ext cx="320865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3914" y="4636797"/>
            <a:ext cx="54991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0" dirty="0">
                <a:latin typeface="Arial"/>
                <a:cs typeface="Arial"/>
              </a:rPr>
              <a:t>MC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SS02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5045" y="4636797"/>
            <a:ext cx="33210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5" dirty="0">
                <a:latin typeface="Arial"/>
                <a:cs typeface="Arial"/>
              </a:rPr>
              <a:t>10.41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663" y="784009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958" y="4516501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676" y="310870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4145" y="4208436"/>
            <a:ext cx="764374" cy="772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8284" y="402264"/>
            <a:ext cx="28308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WSP/B session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establishment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73336" y="1569402"/>
            <a:ext cx="52705" cy="2053589"/>
          </a:xfrm>
          <a:custGeom>
            <a:avLst/>
            <a:gdLst/>
            <a:ahLst/>
            <a:cxnLst/>
            <a:rect l="l" t="t" r="r" b="b"/>
            <a:pathLst>
              <a:path w="52705" h="2053589">
                <a:moveTo>
                  <a:pt x="23126" y="2000834"/>
                </a:moveTo>
                <a:lnTo>
                  <a:pt x="0" y="2000834"/>
                </a:lnTo>
                <a:lnTo>
                  <a:pt x="26288" y="2053399"/>
                </a:lnTo>
                <a:lnTo>
                  <a:pt x="46521" y="2012924"/>
                </a:lnTo>
                <a:lnTo>
                  <a:pt x="26288" y="2012924"/>
                </a:lnTo>
                <a:lnTo>
                  <a:pt x="24180" y="2011870"/>
                </a:lnTo>
                <a:lnTo>
                  <a:pt x="23126" y="2009775"/>
                </a:lnTo>
                <a:lnTo>
                  <a:pt x="23126" y="2000834"/>
                </a:lnTo>
                <a:close/>
              </a:path>
              <a:path w="52705" h="2053589">
                <a:moveTo>
                  <a:pt x="26288" y="0"/>
                </a:moveTo>
                <a:lnTo>
                  <a:pt x="24180" y="1054"/>
                </a:lnTo>
                <a:lnTo>
                  <a:pt x="23126" y="3162"/>
                </a:lnTo>
                <a:lnTo>
                  <a:pt x="23126" y="2009775"/>
                </a:lnTo>
                <a:lnTo>
                  <a:pt x="24180" y="2011870"/>
                </a:lnTo>
                <a:lnTo>
                  <a:pt x="26288" y="2012924"/>
                </a:lnTo>
                <a:lnTo>
                  <a:pt x="28384" y="2011870"/>
                </a:lnTo>
                <a:lnTo>
                  <a:pt x="29438" y="2009775"/>
                </a:lnTo>
                <a:lnTo>
                  <a:pt x="29438" y="3162"/>
                </a:lnTo>
                <a:lnTo>
                  <a:pt x="28384" y="1054"/>
                </a:lnTo>
                <a:lnTo>
                  <a:pt x="26288" y="0"/>
                </a:lnTo>
                <a:close/>
              </a:path>
              <a:path w="52705" h="2053589">
                <a:moveTo>
                  <a:pt x="52565" y="2000834"/>
                </a:moveTo>
                <a:lnTo>
                  <a:pt x="29438" y="2000834"/>
                </a:lnTo>
                <a:lnTo>
                  <a:pt x="29438" y="2009775"/>
                </a:lnTo>
                <a:lnTo>
                  <a:pt x="28384" y="2011870"/>
                </a:lnTo>
                <a:lnTo>
                  <a:pt x="26288" y="2012924"/>
                </a:lnTo>
                <a:lnTo>
                  <a:pt x="46521" y="2012924"/>
                </a:lnTo>
                <a:lnTo>
                  <a:pt x="52565" y="2000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7309" y="1569402"/>
            <a:ext cx="52705" cy="2053589"/>
          </a:xfrm>
          <a:custGeom>
            <a:avLst/>
            <a:gdLst/>
            <a:ahLst/>
            <a:cxnLst/>
            <a:rect l="l" t="t" r="r" b="b"/>
            <a:pathLst>
              <a:path w="52704" h="2053589">
                <a:moveTo>
                  <a:pt x="23139" y="2000834"/>
                </a:moveTo>
                <a:lnTo>
                  <a:pt x="0" y="2000834"/>
                </a:lnTo>
                <a:lnTo>
                  <a:pt x="26288" y="2053399"/>
                </a:lnTo>
                <a:lnTo>
                  <a:pt x="46531" y="2012924"/>
                </a:lnTo>
                <a:lnTo>
                  <a:pt x="26288" y="2012924"/>
                </a:lnTo>
                <a:lnTo>
                  <a:pt x="24180" y="2011870"/>
                </a:lnTo>
                <a:lnTo>
                  <a:pt x="23139" y="2009775"/>
                </a:lnTo>
                <a:lnTo>
                  <a:pt x="23139" y="2000834"/>
                </a:lnTo>
                <a:close/>
              </a:path>
              <a:path w="52704" h="2053589">
                <a:moveTo>
                  <a:pt x="26288" y="0"/>
                </a:moveTo>
                <a:lnTo>
                  <a:pt x="24180" y="1054"/>
                </a:lnTo>
                <a:lnTo>
                  <a:pt x="23139" y="3162"/>
                </a:lnTo>
                <a:lnTo>
                  <a:pt x="23139" y="2009775"/>
                </a:lnTo>
                <a:lnTo>
                  <a:pt x="24180" y="2011870"/>
                </a:lnTo>
                <a:lnTo>
                  <a:pt x="26288" y="2012924"/>
                </a:lnTo>
                <a:lnTo>
                  <a:pt x="28397" y="2011870"/>
                </a:lnTo>
                <a:lnTo>
                  <a:pt x="29438" y="2009775"/>
                </a:lnTo>
                <a:lnTo>
                  <a:pt x="29438" y="3162"/>
                </a:lnTo>
                <a:lnTo>
                  <a:pt x="28397" y="1054"/>
                </a:lnTo>
                <a:lnTo>
                  <a:pt x="26288" y="0"/>
                </a:lnTo>
                <a:close/>
              </a:path>
              <a:path w="52704" h="2053589">
                <a:moveTo>
                  <a:pt x="52577" y="2000834"/>
                </a:moveTo>
                <a:lnTo>
                  <a:pt x="29438" y="2000834"/>
                </a:lnTo>
                <a:lnTo>
                  <a:pt x="29438" y="2009775"/>
                </a:lnTo>
                <a:lnTo>
                  <a:pt x="28397" y="2011870"/>
                </a:lnTo>
                <a:lnTo>
                  <a:pt x="26288" y="2012924"/>
                </a:lnTo>
                <a:lnTo>
                  <a:pt x="46531" y="2012924"/>
                </a:lnTo>
                <a:lnTo>
                  <a:pt x="52577" y="2000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95148" y="1640824"/>
            <a:ext cx="1140460" cy="36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S-Connect.req  </a:t>
            </a:r>
            <a:r>
              <a:rPr sz="1100" dirty="0">
                <a:latin typeface="Arial"/>
                <a:cs typeface="Arial"/>
              </a:rPr>
              <a:t>(SA, CA, CH,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RC)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1082" y="2019414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2105964" y="0"/>
                </a:moveTo>
                <a:lnTo>
                  <a:pt x="2105964" y="52565"/>
                </a:lnTo>
                <a:lnTo>
                  <a:pt x="2152218" y="29438"/>
                </a:lnTo>
                <a:lnTo>
                  <a:pt x="2114905" y="29438"/>
                </a:lnTo>
                <a:lnTo>
                  <a:pt x="2117013" y="28384"/>
                </a:lnTo>
                <a:lnTo>
                  <a:pt x="2118055" y="26276"/>
                </a:lnTo>
                <a:lnTo>
                  <a:pt x="2117013" y="24180"/>
                </a:lnTo>
                <a:lnTo>
                  <a:pt x="2114905" y="23126"/>
                </a:lnTo>
                <a:lnTo>
                  <a:pt x="2152240" y="23126"/>
                </a:lnTo>
                <a:lnTo>
                  <a:pt x="2105964" y="0"/>
                </a:lnTo>
                <a:close/>
              </a:path>
              <a:path w="2159000" h="52705">
                <a:moveTo>
                  <a:pt x="2105964" y="23126"/>
                </a:moveTo>
                <a:lnTo>
                  <a:pt x="3162" y="23126"/>
                </a:lnTo>
                <a:lnTo>
                  <a:pt x="1054" y="24180"/>
                </a:lnTo>
                <a:lnTo>
                  <a:pt x="0" y="26276"/>
                </a:lnTo>
                <a:lnTo>
                  <a:pt x="1054" y="28384"/>
                </a:lnTo>
                <a:lnTo>
                  <a:pt x="3162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5">
                <a:moveTo>
                  <a:pt x="2152240" y="23126"/>
                </a:moveTo>
                <a:lnTo>
                  <a:pt x="2114905" y="23126"/>
                </a:lnTo>
                <a:lnTo>
                  <a:pt x="2117013" y="24180"/>
                </a:lnTo>
                <a:lnTo>
                  <a:pt x="2118055" y="26276"/>
                </a:lnTo>
                <a:lnTo>
                  <a:pt x="2117013" y="28384"/>
                </a:lnTo>
                <a:lnTo>
                  <a:pt x="2114905" y="29438"/>
                </a:lnTo>
                <a:lnTo>
                  <a:pt x="2152218" y="29438"/>
                </a:lnTo>
                <a:lnTo>
                  <a:pt x="2158542" y="26276"/>
                </a:lnTo>
                <a:lnTo>
                  <a:pt x="215224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6463" y="2042541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5">
                <a:moveTo>
                  <a:pt x="3682" y="0"/>
                </a:moveTo>
                <a:lnTo>
                  <a:pt x="1054" y="520"/>
                </a:lnTo>
                <a:lnTo>
                  <a:pt x="0" y="2628"/>
                </a:lnTo>
                <a:lnTo>
                  <a:pt x="533" y="4737"/>
                </a:lnTo>
                <a:lnTo>
                  <a:pt x="2628" y="6311"/>
                </a:lnTo>
                <a:lnTo>
                  <a:pt x="22085" y="9982"/>
                </a:lnTo>
                <a:lnTo>
                  <a:pt x="24180" y="9461"/>
                </a:lnTo>
                <a:lnTo>
                  <a:pt x="25768" y="7365"/>
                </a:lnTo>
                <a:lnTo>
                  <a:pt x="25234" y="5257"/>
                </a:lnTo>
                <a:lnTo>
                  <a:pt x="23139" y="3682"/>
                </a:lnTo>
                <a:lnTo>
                  <a:pt x="3682" y="0"/>
                </a:lnTo>
                <a:close/>
              </a:path>
              <a:path w="1107439" h="229235">
                <a:moveTo>
                  <a:pt x="48894" y="8407"/>
                </a:moveTo>
                <a:lnTo>
                  <a:pt x="46266" y="8940"/>
                </a:lnTo>
                <a:lnTo>
                  <a:pt x="45212" y="11036"/>
                </a:lnTo>
                <a:lnTo>
                  <a:pt x="45745" y="13665"/>
                </a:lnTo>
                <a:lnTo>
                  <a:pt x="47840" y="15239"/>
                </a:lnTo>
                <a:lnTo>
                  <a:pt x="67297" y="18923"/>
                </a:lnTo>
                <a:lnTo>
                  <a:pt x="69392" y="18402"/>
                </a:lnTo>
                <a:lnTo>
                  <a:pt x="70980" y="16294"/>
                </a:lnTo>
                <a:lnTo>
                  <a:pt x="70446" y="13665"/>
                </a:lnTo>
                <a:lnTo>
                  <a:pt x="68351" y="12090"/>
                </a:lnTo>
                <a:lnTo>
                  <a:pt x="48894" y="8407"/>
                </a:lnTo>
                <a:close/>
              </a:path>
              <a:path w="1107439" h="229235">
                <a:moveTo>
                  <a:pt x="94107" y="17348"/>
                </a:moveTo>
                <a:lnTo>
                  <a:pt x="91478" y="17868"/>
                </a:lnTo>
                <a:lnTo>
                  <a:pt x="90424" y="19977"/>
                </a:lnTo>
                <a:lnTo>
                  <a:pt x="90957" y="22085"/>
                </a:lnTo>
                <a:lnTo>
                  <a:pt x="93052" y="23660"/>
                </a:lnTo>
                <a:lnTo>
                  <a:pt x="112509" y="27343"/>
                </a:lnTo>
                <a:lnTo>
                  <a:pt x="114604" y="26809"/>
                </a:lnTo>
                <a:lnTo>
                  <a:pt x="116179" y="24714"/>
                </a:lnTo>
                <a:lnTo>
                  <a:pt x="115658" y="22085"/>
                </a:lnTo>
                <a:lnTo>
                  <a:pt x="113550" y="21031"/>
                </a:lnTo>
                <a:lnTo>
                  <a:pt x="94107" y="17348"/>
                </a:lnTo>
                <a:close/>
              </a:path>
              <a:path w="1107439" h="229235">
                <a:moveTo>
                  <a:pt x="139319" y="25755"/>
                </a:moveTo>
                <a:lnTo>
                  <a:pt x="136690" y="26288"/>
                </a:lnTo>
                <a:lnTo>
                  <a:pt x="135636" y="28384"/>
                </a:lnTo>
                <a:lnTo>
                  <a:pt x="136156" y="31013"/>
                </a:lnTo>
                <a:lnTo>
                  <a:pt x="138264" y="32067"/>
                </a:lnTo>
                <a:lnTo>
                  <a:pt x="157721" y="35750"/>
                </a:lnTo>
                <a:lnTo>
                  <a:pt x="159816" y="35217"/>
                </a:lnTo>
                <a:lnTo>
                  <a:pt x="161391" y="33121"/>
                </a:lnTo>
                <a:lnTo>
                  <a:pt x="160870" y="31013"/>
                </a:lnTo>
                <a:lnTo>
                  <a:pt x="158762" y="29438"/>
                </a:lnTo>
                <a:lnTo>
                  <a:pt x="139319" y="25755"/>
                </a:lnTo>
                <a:close/>
              </a:path>
              <a:path w="1107439" h="229235">
                <a:moveTo>
                  <a:pt x="184531" y="34175"/>
                </a:moveTo>
                <a:lnTo>
                  <a:pt x="181902" y="34696"/>
                </a:lnTo>
                <a:lnTo>
                  <a:pt x="180848" y="36804"/>
                </a:lnTo>
                <a:lnTo>
                  <a:pt x="181368" y="39433"/>
                </a:lnTo>
                <a:lnTo>
                  <a:pt x="183476" y="41008"/>
                </a:lnTo>
                <a:lnTo>
                  <a:pt x="202399" y="44691"/>
                </a:lnTo>
                <a:lnTo>
                  <a:pt x="205028" y="44157"/>
                </a:lnTo>
                <a:lnTo>
                  <a:pt x="206603" y="42062"/>
                </a:lnTo>
                <a:lnTo>
                  <a:pt x="206082" y="39433"/>
                </a:lnTo>
                <a:lnTo>
                  <a:pt x="203974" y="37845"/>
                </a:lnTo>
                <a:lnTo>
                  <a:pt x="184531" y="34175"/>
                </a:lnTo>
                <a:close/>
              </a:path>
              <a:path w="1107439" h="229235">
                <a:moveTo>
                  <a:pt x="229742" y="43103"/>
                </a:moveTo>
                <a:lnTo>
                  <a:pt x="227114" y="43637"/>
                </a:lnTo>
                <a:lnTo>
                  <a:pt x="226060" y="45732"/>
                </a:lnTo>
                <a:lnTo>
                  <a:pt x="226580" y="47840"/>
                </a:lnTo>
                <a:lnTo>
                  <a:pt x="228688" y="49415"/>
                </a:lnTo>
                <a:lnTo>
                  <a:pt x="247611" y="53098"/>
                </a:lnTo>
                <a:lnTo>
                  <a:pt x="250240" y="52565"/>
                </a:lnTo>
                <a:lnTo>
                  <a:pt x="251815" y="50469"/>
                </a:lnTo>
                <a:lnTo>
                  <a:pt x="251294" y="47840"/>
                </a:lnTo>
                <a:lnTo>
                  <a:pt x="249186" y="46786"/>
                </a:lnTo>
                <a:lnTo>
                  <a:pt x="229742" y="43103"/>
                </a:lnTo>
                <a:close/>
              </a:path>
              <a:path w="1107439" h="229235">
                <a:moveTo>
                  <a:pt x="274942" y="51523"/>
                </a:moveTo>
                <a:lnTo>
                  <a:pt x="272313" y="52044"/>
                </a:lnTo>
                <a:lnTo>
                  <a:pt x="271272" y="54152"/>
                </a:lnTo>
                <a:lnTo>
                  <a:pt x="271792" y="56781"/>
                </a:lnTo>
                <a:lnTo>
                  <a:pt x="273900" y="57823"/>
                </a:lnTo>
                <a:lnTo>
                  <a:pt x="292823" y="61506"/>
                </a:lnTo>
                <a:lnTo>
                  <a:pt x="295452" y="60985"/>
                </a:lnTo>
                <a:lnTo>
                  <a:pt x="297027" y="58877"/>
                </a:lnTo>
                <a:lnTo>
                  <a:pt x="296506" y="56781"/>
                </a:lnTo>
                <a:lnTo>
                  <a:pt x="294398" y="55194"/>
                </a:lnTo>
                <a:lnTo>
                  <a:pt x="274942" y="51523"/>
                </a:lnTo>
                <a:close/>
              </a:path>
              <a:path w="1107439" h="229235">
                <a:moveTo>
                  <a:pt x="320154" y="59931"/>
                </a:moveTo>
                <a:lnTo>
                  <a:pt x="317525" y="60451"/>
                </a:lnTo>
                <a:lnTo>
                  <a:pt x="316471" y="62560"/>
                </a:lnTo>
                <a:lnTo>
                  <a:pt x="317004" y="65189"/>
                </a:lnTo>
                <a:lnTo>
                  <a:pt x="319100" y="66763"/>
                </a:lnTo>
                <a:lnTo>
                  <a:pt x="338035" y="70446"/>
                </a:lnTo>
                <a:lnTo>
                  <a:pt x="340664" y="69913"/>
                </a:lnTo>
                <a:lnTo>
                  <a:pt x="342239" y="67817"/>
                </a:lnTo>
                <a:lnTo>
                  <a:pt x="341706" y="65189"/>
                </a:lnTo>
                <a:lnTo>
                  <a:pt x="339610" y="63614"/>
                </a:lnTo>
                <a:lnTo>
                  <a:pt x="320154" y="59931"/>
                </a:lnTo>
                <a:close/>
              </a:path>
              <a:path w="1107439" h="229235">
                <a:moveTo>
                  <a:pt x="365366" y="68872"/>
                </a:moveTo>
                <a:lnTo>
                  <a:pt x="362737" y="69392"/>
                </a:lnTo>
                <a:lnTo>
                  <a:pt x="361162" y="71500"/>
                </a:lnTo>
                <a:lnTo>
                  <a:pt x="361683" y="73596"/>
                </a:lnTo>
                <a:lnTo>
                  <a:pt x="363791" y="75171"/>
                </a:lnTo>
                <a:lnTo>
                  <a:pt x="383247" y="78854"/>
                </a:lnTo>
                <a:lnTo>
                  <a:pt x="385876" y="78333"/>
                </a:lnTo>
                <a:lnTo>
                  <a:pt x="387451" y="76225"/>
                </a:lnTo>
                <a:lnTo>
                  <a:pt x="386918" y="73596"/>
                </a:lnTo>
                <a:lnTo>
                  <a:pt x="384822" y="72542"/>
                </a:lnTo>
                <a:lnTo>
                  <a:pt x="365366" y="68872"/>
                </a:lnTo>
                <a:close/>
              </a:path>
              <a:path w="1107439" h="229235">
                <a:moveTo>
                  <a:pt x="410578" y="77279"/>
                </a:moveTo>
                <a:lnTo>
                  <a:pt x="407949" y="77800"/>
                </a:lnTo>
                <a:lnTo>
                  <a:pt x="406374" y="79908"/>
                </a:lnTo>
                <a:lnTo>
                  <a:pt x="406895" y="82537"/>
                </a:lnTo>
                <a:lnTo>
                  <a:pt x="409003" y="83591"/>
                </a:lnTo>
                <a:lnTo>
                  <a:pt x="428447" y="87261"/>
                </a:lnTo>
                <a:lnTo>
                  <a:pt x="431076" y="87261"/>
                </a:lnTo>
                <a:lnTo>
                  <a:pt x="432663" y="85166"/>
                </a:lnTo>
                <a:lnTo>
                  <a:pt x="432130" y="82537"/>
                </a:lnTo>
                <a:lnTo>
                  <a:pt x="430034" y="80962"/>
                </a:lnTo>
                <a:lnTo>
                  <a:pt x="410578" y="77279"/>
                </a:lnTo>
                <a:close/>
              </a:path>
              <a:path w="1107439" h="229235">
                <a:moveTo>
                  <a:pt x="455790" y="86220"/>
                </a:moveTo>
                <a:lnTo>
                  <a:pt x="453161" y="86740"/>
                </a:lnTo>
                <a:lnTo>
                  <a:pt x="451586" y="88849"/>
                </a:lnTo>
                <a:lnTo>
                  <a:pt x="452107" y="90944"/>
                </a:lnTo>
                <a:lnTo>
                  <a:pt x="454215" y="92519"/>
                </a:lnTo>
                <a:lnTo>
                  <a:pt x="473659" y="96202"/>
                </a:lnTo>
                <a:lnTo>
                  <a:pt x="476288" y="95681"/>
                </a:lnTo>
                <a:lnTo>
                  <a:pt x="477862" y="93573"/>
                </a:lnTo>
                <a:lnTo>
                  <a:pt x="477342" y="90944"/>
                </a:lnTo>
                <a:lnTo>
                  <a:pt x="475234" y="89890"/>
                </a:lnTo>
                <a:lnTo>
                  <a:pt x="455790" y="86220"/>
                </a:lnTo>
                <a:close/>
              </a:path>
              <a:path w="1107439" h="229235">
                <a:moveTo>
                  <a:pt x="501002" y="94627"/>
                </a:moveTo>
                <a:lnTo>
                  <a:pt x="498373" y="95148"/>
                </a:lnTo>
                <a:lnTo>
                  <a:pt x="496798" y="97256"/>
                </a:lnTo>
                <a:lnTo>
                  <a:pt x="497319" y="99885"/>
                </a:lnTo>
                <a:lnTo>
                  <a:pt x="499427" y="100939"/>
                </a:lnTo>
                <a:lnTo>
                  <a:pt x="518871" y="104609"/>
                </a:lnTo>
                <a:lnTo>
                  <a:pt x="521500" y="104089"/>
                </a:lnTo>
                <a:lnTo>
                  <a:pt x="522554" y="101980"/>
                </a:lnTo>
                <a:lnTo>
                  <a:pt x="522033" y="99885"/>
                </a:lnTo>
                <a:lnTo>
                  <a:pt x="519925" y="98310"/>
                </a:lnTo>
                <a:lnTo>
                  <a:pt x="501002" y="94627"/>
                </a:lnTo>
                <a:close/>
              </a:path>
              <a:path w="1107439" h="229235">
                <a:moveTo>
                  <a:pt x="546214" y="103035"/>
                </a:moveTo>
                <a:lnTo>
                  <a:pt x="543585" y="103568"/>
                </a:lnTo>
                <a:lnTo>
                  <a:pt x="542010" y="105663"/>
                </a:lnTo>
                <a:lnTo>
                  <a:pt x="542531" y="108292"/>
                </a:lnTo>
                <a:lnTo>
                  <a:pt x="544626" y="109867"/>
                </a:lnTo>
                <a:lnTo>
                  <a:pt x="564083" y="113550"/>
                </a:lnTo>
                <a:lnTo>
                  <a:pt x="566712" y="113029"/>
                </a:lnTo>
                <a:lnTo>
                  <a:pt x="567766" y="110921"/>
                </a:lnTo>
                <a:lnTo>
                  <a:pt x="567232" y="108292"/>
                </a:lnTo>
                <a:lnTo>
                  <a:pt x="565137" y="106718"/>
                </a:lnTo>
                <a:lnTo>
                  <a:pt x="546214" y="103035"/>
                </a:lnTo>
                <a:close/>
              </a:path>
              <a:path w="1107439" h="229235">
                <a:moveTo>
                  <a:pt x="591426" y="111975"/>
                </a:moveTo>
                <a:lnTo>
                  <a:pt x="588797" y="112496"/>
                </a:lnTo>
                <a:lnTo>
                  <a:pt x="587209" y="114604"/>
                </a:lnTo>
                <a:lnTo>
                  <a:pt x="587743" y="116700"/>
                </a:lnTo>
                <a:lnTo>
                  <a:pt x="589838" y="118287"/>
                </a:lnTo>
                <a:lnTo>
                  <a:pt x="609295" y="121958"/>
                </a:lnTo>
                <a:lnTo>
                  <a:pt x="611924" y="121437"/>
                </a:lnTo>
                <a:lnTo>
                  <a:pt x="612978" y="119329"/>
                </a:lnTo>
                <a:lnTo>
                  <a:pt x="612444" y="116700"/>
                </a:lnTo>
                <a:lnTo>
                  <a:pt x="610349" y="115658"/>
                </a:lnTo>
                <a:lnTo>
                  <a:pt x="591426" y="111975"/>
                </a:lnTo>
                <a:close/>
              </a:path>
              <a:path w="1107439" h="229235">
                <a:moveTo>
                  <a:pt x="636625" y="120383"/>
                </a:moveTo>
                <a:lnTo>
                  <a:pt x="633996" y="120916"/>
                </a:lnTo>
                <a:lnTo>
                  <a:pt x="632421" y="123012"/>
                </a:lnTo>
                <a:lnTo>
                  <a:pt x="632955" y="125641"/>
                </a:lnTo>
                <a:lnTo>
                  <a:pt x="635050" y="126695"/>
                </a:lnTo>
                <a:lnTo>
                  <a:pt x="654507" y="130378"/>
                </a:lnTo>
                <a:lnTo>
                  <a:pt x="657136" y="129844"/>
                </a:lnTo>
                <a:lnTo>
                  <a:pt x="658190" y="127749"/>
                </a:lnTo>
                <a:lnTo>
                  <a:pt x="657656" y="125641"/>
                </a:lnTo>
                <a:lnTo>
                  <a:pt x="655561" y="124066"/>
                </a:lnTo>
                <a:lnTo>
                  <a:pt x="636625" y="120383"/>
                </a:lnTo>
                <a:close/>
              </a:path>
              <a:path w="1107439" h="229235">
                <a:moveTo>
                  <a:pt x="681316" y="128803"/>
                </a:moveTo>
                <a:lnTo>
                  <a:pt x="679208" y="129324"/>
                </a:lnTo>
                <a:lnTo>
                  <a:pt x="677633" y="131432"/>
                </a:lnTo>
                <a:lnTo>
                  <a:pt x="678167" y="134048"/>
                </a:lnTo>
                <a:lnTo>
                  <a:pt x="680262" y="135635"/>
                </a:lnTo>
                <a:lnTo>
                  <a:pt x="699719" y="139306"/>
                </a:lnTo>
                <a:lnTo>
                  <a:pt x="702348" y="138785"/>
                </a:lnTo>
                <a:lnTo>
                  <a:pt x="703389" y="136677"/>
                </a:lnTo>
                <a:lnTo>
                  <a:pt x="702868" y="134048"/>
                </a:lnTo>
                <a:lnTo>
                  <a:pt x="700760" y="132473"/>
                </a:lnTo>
                <a:lnTo>
                  <a:pt x="681316" y="128803"/>
                </a:lnTo>
                <a:close/>
              </a:path>
              <a:path w="1107439" h="229235">
                <a:moveTo>
                  <a:pt x="726528" y="137731"/>
                </a:moveTo>
                <a:lnTo>
                  <a:pt x="724420" y="138264"/>
                </a:lnTo>
                <a:lnTo>
                  <a:pt x="722845" y="140360"/>
                </a:lnTo>
                <a:lnTo>
                  <a:pt x="723366" y="142468"/>
                </a:lnTo>
                <a:lnTo>
                  <a:pt x="725474" y="144043"/>
                </a:lnTo>
                <a:lnTo>
                  <a:pt x="744931" y="147726"/>
                </a:lnTo>
                <a:lnTo>
                  <a:pt x="747560" y="147192"/>
                </a:lnTo>
                <a:lnTo>
                  <a:pt x="748601" y="145097"/>
                </a:lnTo>
                <a:lnTo>
                  <a:pt x="748080" y="142468"/>
                </a:lnTo>
                <a:lnTo>
                  <a:pt x="745972" y="141414"/>
                </a:lnTo>
                <a:lnTo>
                  <a:pt x="726528" y="137731"/>
                </a:lnTo>
                <a:close/>
              </a:path>
              <a:path w="1107439" h="229235">
                <a:moveTo>
                  <a:pt x="771740" y="146151"/>
                </a:moveTo>
                <a:lnTo>
                  <a:pt x="769632" y="146672"/>
                </a:lnTo>
                <a:lnTo>
                  <a:pt x="768057" y="148780"/>
                </a:lnTo>
                <a:lnTo>
                  <a:pt x="768578" y="151396"/>
                </a:lnTo>
                <a:lnTo>
                  <a:pt x="770686" y="152450"/>
                </a:lnTo>
                <a:lnTo>
                  <a:pt x="790130" y="156133"/>
                </a:lnTo>
                <a:lnTo>
                  <a:pt x="792759" y="156133"/>
                </a:lnTo>
                <a:lnTo>
                  <a:pt x="793813" y="154025"/>
                </a:lnTo>
                <a:lnTo>
                  <a:pt x="793292" y="151396"/>
                </a:lnTo>
                <a:lnTo>
                  <a:pt x="791184" y="149821"/>
                </a:lnTo>
                <a:lnTo>
                  <a:pt x="771740" y="146151"/>
                </a:lnTo>
                <a:close/>
              </a:path>
              <a:path w="1107439" h="229235">
                <a:moveTo>
                  <a:pt x="816952" y="155079"/>
                </a:moveTo>
                <a:lnTo>
                  <a:pt x="814844" y="155613"/>
                </a:lnTo>
                <a:lnTo>
                  <a:pt x="813269" y="157708"/>
                </a:lnTo>
                <a:lnTo>
                  <a:pt x="813790" y="159816"/>
                </a:lnTo>
                <a:lnTo>
                  <a:pt x="815898" y="161391"/>
                </a:lnTo>
                <a:lnTo>
                  <a:pt x="835342" y="165074"/>
                </a:lnTo>
                <a:lnTo>
                  <a:pt x="837971" y="164541"/>
                </a:lnTo>
                <a:lnTo>
                  <a:pt x="839025" y="162445"/>
                </a:lnTo>
                <a:lnTo>
                  <a:pt x="838504" y="159816"/>
                </a:lnTo>
                <a:lnTo>
                  <a:pt x="836396" y="158762"/>
                </a:lnTo>
                <a:lnTo>
                  <a:pt x="816952" y="155079"/>
                </a:lnTo>
                <a:close/>
              </a:path>
              <a:path w="1107439" h="229235">
                <a:moveTo>
                  <a:pt x="862152" y="163499"/>
                </a:moveTo>
                <a:lnTo>
                  <a:pt x="860056" y="164020"/>
                </a:lnTo>
                <a:lnTo>
                  <a:pt x="858481" y="166128"/>
                </a:lnTo>
                <a:lnTo>
                  <a:pt x="859002" y="168744"/>
                </a:lnTo>
                <a:lnTo>
                  <a:pt x="861110" y="169799"/>
                </a:lnTo>
                <a:lnTo>
                  <a:pt x="880554" y="173481"/>
                </a:lnTo>
                <a:lnTo>
                  <a:pt x="882662" y="172961"/>
                </a:lnTo>
                <a:lnTo>
                  <a:pt x="884237" y="170853"/>
                </a:lnTo>
                <a:lnTo>
                  <a:pt x="883716" y="168744"/>
                </a:lnTo>
                <a:lnTo>
                  <a:pt x="881608" y="167170"/>
                </a:lnTo>
                <a:lnTo>
                  <a:pt x="862152" y="163499"/>
                </a:lnTo>
                <a:close/>
              </a:path>
              <a:path w="1107439" h="229235">
                <a:moveTo>
                  <a:pt x="907364" y="171907"/>
                </a:moveTo>
                <a:lnTo>
                  <a:pt x="905268" y="172427"/>
                </a:lnTo>
                <a:lnTo>
                  <a:pt x="903693" y="174536"/>
                </a:lnTo>
                <a:lnTo>
                  <a:pt x="904214" y="177164"/>
                </a:lnTo>
                <a:lnTo>
                  <a:pt x="906322" y="178739"/>
                </a:lnTo>
                <a:lnTo>
                  <a:pt x="925766" y="182422"/>
                </a:lnTo>
                <a:lnTo>
                  <a:pt x="927874" y="181889"/>
                </a:lnTo>
                <a:lnTo>
                  <a:pt x="929449" y="179793"/>
                </a:lnTo>
                <a:lnTo>
                  <a:pt x="928916" y="177164"/>
                </a:lnTo>
                <a:lnTo>
                  <a:pt x="926820" y="175590"/>
                </a:lnTo>
                <a:lnTo>
                  <a:pt x="907364" y="171907"/>
                </a:lnTo>
                <a:close/>
              </a:path>
              <a:path w="1107439" h="229235">
                <a:moveTo>
                  <a:pt x="952576" y="180848"/>
                </a:moveTo>
                <a:lnTo>
                  <a:pt x="950480" y="181368"/>
                </a:lnTo>
                <a:lnTo>
                  <a:pt x="948893" y="183464"/>
                </a:lnTo>
                <a:lnTo>
                  <a:pt x="949426" y="185572"/>
                </a:lnTo>
                <a:lnTo>
                  <a:pt x="951522" y="187147"/>
                </a:lnTo>
                <a:lnTo>
                  <a:pt x="970978" y="190830"/>
                </a:lnTo>
                <a:lnTo>
                  <a:pt x="973086" y="190309"/>
                </a:lnTo>
                <a:lnTo>
                  <a:pt x="974661" y="188201"/>
                </a:lnTo>
                <a:lnTo>
                  <a:pt x="974128" y="185572"/>
                </a:lnTo>
                <a:lnTo>
                  <a:pt x="972032" y="184518"/>
                </a:lnTo>
                <a:lnTo>
                  <a:pt x="952576" y="180848"/>
                </a:lnTo>
                <a:close/>
              </a:path>
              <a:path w="1107439" h="229235">
                <a:moveTo>
                  <a:pt x="997788" y="189255"/>
                </a:moveTo>
                <a:lnTo>
                  <a:pt x="995159" y="189776"/>
                </a:lnTo>
                <a:lnTo>
                  <a:pt x="994105" y="191884"/>
                </a:lnTo>
                <a:lnTo>
                  <a:pt x="994638" y="194513"/>
                </a:lnTo>
                <a:lnTo>
                  <a:pt x="996734" y="195567"/>
                </a:lnTo>
                <a:lnTo>
                  <a:pt x="1016190" y="199237"/>
                </a:lnTo>
                <a:lnTo>
                  <a:pt x="1018286" y="198716"/>
                </a:lnTo>
                <a:lnTo>
                  <a:pt x="1019873" y="196608"/>
                </a:lnTo>
                <a:lnTo>
                  <a:pt x="1019340" y="194513"/>
                </a:lnTo>
                <a:lnTo>
                  <a:pt x="1017244" y="192938"/>
                </a:lnTo>
                <a:lnTo>
                  <a:pt x="997788" y="189255"/>
                </a:lnTo>
                <a:close/>
              </a:path>
              <a:path w="1107439" h="229235">
                <a:moveTo>
                  <a:pt x="1054680" y="206905"/>
                </a:moveTo>
                <a:lnTo>
                  <a:pt x="1050353" y="229209"/>
                </a:lnTo>
                <a:lnTo>
                  <a:pt x="1107135" y="213436"/>
                </a:lnTo>
                <a:lnTo>
                  <a:pt x="1100254" y="208178"/>
                </a:lnTo>
                <a:lnTo>
                  <a:pt x="1061402" y="208178"/>
                </a:lnTo>
                <a:lnTo>
                  <a:pt x="1054680" y="206905"/>
                </a:lnTo>
                <a:close/>
              </a:path>
              <a:path w="1107439" h="229235">
                <a:moveTo>
                  <a:pt x="1055995" y="200122"/>
                </a:moveTo>
                <a:lnTo>
                  <a:pt x="1054680" y="206905"/>
                </a:lnTo>
                <a:lnTo>
                  <a:pt x="1061402" y="208178"/>
                </a:lnTo>
                <a:lnTo>
                  <a:pt x="1063498" y="207657"/>
                </a:lnTo>
                <a:lnTo>
                  <a:pt x="1065085" y="205549"/>
                </a:lnTo>
                <a:lnTo>
                  <a:pt x="1064552" y="202920"/>
                </a:lnTo>
                <a:lnTo>
                  <a:pt x="1062456" y="201345"/>
                </a:lnTo>
                <a:lnTo>
                  <a:pt x="1055995" y="200122"/>
                </a:lnTo>
                <a:close/>
              </a:path>
              <a:path w="1107439" h="229235">
                <a:moveTo>
                  <a:pt x="1060348" y="177685"/>
                </a:moveTo>
                <a:lnTo>
                  <a:pt x="1055995" y="200122"/>
                </a:lnTo>
                <a:lnTo>
                  <a:pt x="1062456" y="201345"/>
                </a:lnTo>
                <a:lnTo>
                  <a:pt x="1064552" y="202920"/>
                </a:lnTo>
                <a:lnTo>
                  <a:pt x="1065085" y="205549"/>
                </a:lnTo>
                <a:lnTo>
                  <a:pt x="1063498" y="207657"/>
                </a:lnTo>
                <a:lnTo>
                  <a:pt x="1061402" y="208178"/>
                </a:lnTo>
                <a:lnTo>
                  <a:pt x="1100254" y="208178"/>
                </a:lnTo>
                <a:lnTo>
                  <a:pt x="1060348" y="177685"/>
                </a:lnTo>
                <a:close/>
              </a:path>
              <a:path w="1107439" h="229235">
                <a:moveTo>
                  <a:pt x="1043000" y="197662"/>
                </a:moveTo>
                <a:lnTo>
                  <a:pt x="1040371" y="198196"/>
                </a:lnTo>
                <a:lnTo>
                  <a:pt x="1039317" y="200291"/>
                </a:lnTo>
                <a:lnTo>
                  <a:pt x="1039850" y="202920"/>
                </a:lnTo>
                <a:lnTo>
                  <a:pt x="1041946" y="204495"/>
                </a:lnTo>
                <a:lnTo>
                  <a:pt x="1054680" y="206905"/>
                </a:lnTo>
                <a:lnTo>
                  <a:pt x="1055995" y="200122"/>
                </a:lnTo>
                <a:lnTo>
                  <a:pt x="1043000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 rot="600000">
            <a:off x="3308849" y="1938066"/>
            <a:ext cx="869287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650" spc="-22" baseline="2525" dirty="0">
                <a:latin typeface="Arial"/>
                <a:cs typeface="Arial"/>
              </a:rPr>
              <a:t>Connec</a:t>
            </a:r>
            <a:r>
              <a:rPr sz="1100" spc="-15" dirty="0">
                <a:latin typeface="Arial"/>
                <a:cs typeface="Arial"/>
              </a:rPr>
              <a:t>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PDU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00448" y="2229688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2105964" y="0"/>
                </a:moveTo>
                <a:lnTo>
                  <a:pt x="2105964" y="52577"/>
                </a:lnTo>
                <a:lnTo>
                  <a:pt x="2152232" y="29438"/>
                </a:lnTo>
                <a:lnTo>
                  <a:pt x="2114905" y="29438"/>
                </a:lnTo>
                <a:lnTo>
                  <a:pt x="2117001" y="28397"/>
                </a:lnTo>
                <a:lnTo>
                  <a:pt x="2118055" y="26288"/>
                </a:lnTo>
                <a:lnTo>
                  <a:pt x="2117001" y="24180"/>
                </a:lnTo>
                <a:lnTo>
                  <a:pt x="2114905" y="23139"/>
                </a:lnTo>
                <a:lnTo>
                  <a:pt x="2152232" y="23139"/>
                </a:lnTo>
                <a:lnTo>
                  <a:pt x="2105964" y="0"/>
                </a:lnTo>
                <a:close/>
              </a:path>
              <a:path w="2159000" h="52705">
                <a:moveTo>
                  <a:pt x="2105964" y="23139"/>
                </a:moveTo>
                <a:lnTo>
                  <a:pt x="3149" y="23139"/>
                </a:lnTo>
                <a:lnTo>
                  <a:pt x="1041" y="24180"/>
                </a:lnTo>
                <a:lnTo>
                  <a:pt x="0" y="26288"/>
                </a:lnTo>
                <a:lnTo>
                  <a:pt x="1041" y="28397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39"/>
                </a:lnTo>
                <a:close/>
              </a:path>
              <a:path w="2159000" h="52705">
                <a:moveTo>
                  <a:pt x="2152232" y="23139"/>
                </a:moveTo>
                <a:lnTo>
                  <a:pt x="2114905" y="23139"/>
                </a:lnTo>
                <a:lnTo>
                  <a:pt x="2117001" y="24180"/>
                </a:lnTo>
                <a:lnTo>
                  <a:pt x="2118055" y="26288"/>
                </a:lnTo>
                <a:lnTo>
                  <a:pt x="2117001" y="28397"/>
                </a:lnTo>
                <a:lnTo>
                  <a:pt x="2114905" y="29438"/>
                </a:lnTo>
                <a:lnTo>
                  <a:pt x="2152232" y="29438"/>
                </a:lnTo>
                <a:lnTo>
                  <a:pt x="2158530" y="26288"/>
                </a:lnTo>
                <a:lnTo>
                  <a:pt x="2152232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90827" y="1220264"/>
            <a:ext cx="445134" cy="36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client  S-SAP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94809" y="1220264"/>
            <a:ext cx="445134" cy="36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97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server  S-SAP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99625" y="2673388"/>
            <a:ext cx="1107440" cy="279400"/>
          </a:xfrm>
          <a:custGeom>
            <a:avLst/>
            <a:gdLst/>
            <a:ahLst/>
            <a:cxnLst/>
            <a:rect l="l" t="t" r="r" b="b"/>
            <a:pathLst>
              <a:path w="1107439" h="279400">
                <a:moveTo>
                  <a:pt x="1103452" y="0"/>
                </a:moveTo>
                <a:lnTo>
                  <a:pt x="1083995" y="4724"/>
                </a:lnTo>
                <a:lnTo>
                  <a:pt x="1081887" y="5778"/>
                </a:lnTo>
                <a:lnTo>
                  <a:pt x="1081366" y="8407"/>
                </a:lnTo>
                <a:lnTo>
                  <a:pt x="1082941" y="10515"/>
                </a:lnTo>
                <a:lnTo>
                  <a:pt x="1085570" y="11036"/>
                </a:lnTo>
                <a:lnTo>
                  <a:pt x="1104493" y="6311"/>
                </a:lnTo>
                <a:lnTo>
                  <a:pt x="1106601" y="4724"/>
                </a:lnTo>
                <a:lnTo>
                  <a:pt x="1107122" y="2628"/>
                </a:lnTo>
                <a:lnTo>
                  <a:pt x="1105547" y="520"/>
                </a:lnTo>
                <a:lnTo>
                  <a:pt x="1103452" y="0"/>
                </a:lnTo>
                <a:close/>
              </a:path>
              <a:path w="1107439" h="279400">
                <a:moveTo>
                  <a:pt x="1058240" y="10515"/>
                </a:moveTo>
                <a:lnTo>
                  <a:pt x="1039317" y="15239"/>
                </a:lnTo>
                <a:lnTo>
                  <a:pt x="1037208" y="16814"/>
                </a:lnTo>
                <a:lnTo>
                  <a:pt x="1036688" y="18923"/>
                </a:lnTo>
                <a:lnTo>
                  <a:pt x="1038263" y="21031"/>
                </a:lnTo>
                <a:lnTo>
                  <a:pt x="1040892" y="21551"/>
                </a:lnTo>
                <a:lnTo>
                  <a:pt x="1059815" y="16814"/>
                </a:lnTo>
                <a:lnTo>
                  <a:pt x="1061923" y="15773"/>
                </a:lnTo>
                <a:lnTo>
                  <a:pt x="1062443" y="13144"/>
                </a:lnTo>
                <a:lnTo>
                  <a:pt x="1060869" y="11036"/>
                </a:lnTo>
                <a:lnTo>
                  <a:pt x="1058240" y="10515"/>
                </a:lnTo>
                <a:close/>
              </a:path>
              <a:path w="1107439" h="279400">
                <a:moveTo>
                  <a:pt x="1013548" y="21031"/>
                </a:moveTo>
                <a:lnTo>
                  <a:pt x="994625" y="25755"/>
                </a:lnTo>
                <a:lnTo>
                  <a:pt x="992530" y="27330"/>
                </a:lnTo>
                <a:lnTo>
                  <a:pt x="991996" y="29959"/>
                </a:lnTo>
                <a:lnTo>
                  <a:pt x="993571" y="32067"/>
                </a:lnTo>
                <a:lnTo>
                  <a:pt x="996200" y="32067"/>
                </a:lnTo>
                <a:lnTo>
                  <a:pt x="1015123" y="27863"/>
                </a:lnTo>
                <a:lnTo>
                  <a:pt x="1017231" y="26276"/>
                </a:lnTo>
                <a:lnTo>
                  <a:pt x="1017752" y="23647"/>
                </a:lnTo>
                <a:lnTo>
                  <a:pt x="1016177" y="21551"/>
                </a:lnTo>
                <a:lnTo>
                  <a:pt x="1013548" y="21031"/>
                </a:lnTo>
                <a:close/>
              </a:path>
              <a:path w="1107439" h="279400">
                <a:moveTo>
                  <a:pt x="971499" y="32067"/>
                </a:moveTo>
                <a:lnTo>
                  <a:pt x="968870" y="32067"/>
                </a:lnTo>
                <a:lnTo>
                  <a:pt x="949947" y="36271"/>
                </a:lnTo>
                <a:lnTo>
                  <a:pt x="947839" y="37845"/>
                </a:lnTo>
                <a:lnTo>
                  <a:pt x="947318" y="40474"/>
                </a:lnTo>
                <a:lnTo>
                  <a:pt x="948893" y="42583"/>
                </a:lnTo>
                <a:lnTo>
                  <a:pt x="951522" y="43103"/>
                </a:lnTo>
                <a:lnTo>
                  <a:pt x="970445" y="38379"/>
                </a:lnTo>
                <a:lnTo>
                  <a:pt x="972553" y="36791"/>
                </a:lnTo>
                <a:lnTo>
                  <a:pt x="973074" y="34162"/>
                </a:lnTo>
                <a:lnTo>
                  <a:pt x="971499" y="32067"/>
                </a:lnTo>
                <a:close/>
              </a:path>
              <a:path w="1107439" h="279400">
                <a:moveTo>
                  <a:pt x="924179" y="42583"/>
                </a:moveTo>
                <a:lnTo>
                  <a:pt x="905256" y="47307"/>
                </a:lnTo>
                <a:lnTo>
                  <a:pt x="903160" y="48361"/>
                </a:lnTo>
                <a:lnTo>
                  <a:pt x="902627" y="50990"/>
                </a:lnTo>
                <a:lnTo>
                  <a:pt x="904201" y="53098"/>
                </a:lnTo>
                <a:lnTo>
                  <a:pt x="906310" y="53619"/>
                </a:lnTo>
                <a:lnTo>
                  <a:pt x="925753" y="48882"/>
                </a:lnTo>
                <a:lnTo>
                  <a:pt x="927862" y="47307"/>
                </a:lnTo>
                <a:lnTo>
                  <a:pt x="928382" y="45211"/>
                </a:lnTo>
                <a:lnTo>
                  <a:pt x="926807" y="43103"/>
                </a:lnTo>
                <a:lnTo>
                  <a:pt x="924179" y="42583"/>
                </a:lnTo>
                <a:close/>
              </a:path>
              <a:path w="1107439" h="279400">
                <a:moveTo>
                  <a:pt x="879500" y="53098"/>
                </a:moveTo>
                <a:lnTo>
                  <a:pt x="860044" y="57823"/>
                </a:lnTo>
                <a:lnTo>
                  <a:pt x="858469" y="59397"/>
                </a:lnTo>
                <a:lnTo>
                  <a:pt x="857948" y="61506"/>
                </a:lnTo>
                <a:lnTo>
                  <a:pt x="859523" y="63601"/>
                </a:lnTo>
                <a:lnTo>
                  <a:pt x="861618" y="64134"/>
                </a:lnTo>
                <a:lnTo>
                  <a:pt x="881075" y="59397"/>
                </a:lnTo>
                <a:lnTo>
                  <a:pt x="883183" y="58356"/>
                </a:lnTo>
                <a:lnTo>
                  <a:pt x="883183" y="55727"/>
                </a:lnTo>
                <a:lnTo>
                  <a:pt x="882129" y="53619"/>
                </a:lnTo>
                <a:lnTo>
                  <a:pt x="879500" y="53098"/>
                </a:lnTo>
                <a:close/>
              </a:path>
              <a:path w="1107439" h="279400">
                <a:moveTo>
                  <a:pt x="837438" y="64134"/>
                </a:moveTo>
                <a:lnTo>
                  <a:pt x="834809" y="64134"/>
                </a:lnTo>
                <a:lnTo>
                  <a:pt x="815365" y="68338"/>
                </a:lnTo>
                <a:lnTo>
                  <a:pt x="813257" y="69913"/>
                </a:lnTo>
                <a:lnTo>
                  <a:pt x="813257" y="72542"/>
                </a:lnTo>
                <a:lnTo>
                  <a:pt x="814832" y="74650"/>
                </a:lnTo>
                <a:lnTo>
                  <a:pt x="816940" y="74650"/>
                </a:lnTo>
                <a:lnTo>
                  <a:pt x="836383" y="70446"/>
                </a:lnTo>
                <a:lnTo>
                  <a:pt x="838492" y="68859"/>
                </a:lnTo>
                <a:lnTo>
                  <a:pt x="838492" y="66230"/>
                </a:lnTo>
                <a:lnTo>
                  <a:pt x="837438" y="64134"/>
                </a:lnTo>
                <a:close/>
              </a:path>
              <a:path w="1107439" h="279400">
                <a:moveTo>
                  <a:pt x="790130" y="74650"/>
                </a:moveTo>
                <a:lnTo>
                  <a:pt x="770674" y="78854"/>
                </a:lnTo>
                <a:lnTo>
                  <a:pt x="768578" y="80429"/>
                </a:lnTo>
                <a:lnTo>
                  <a:pt x="768578" y="83057"/>
                </a:lnTo>
                <a:lnTo>
                  <a:pt x="769619" y="85166"/>
                </a:lnTo>
                <a:lnTo>
                  <a:pt x="772248" y="85686"/>
                </a:lnTo>
                <a:lnTo>
                  <a:pt x="791705" y="80949"/>
                </a:lnTo>
                <a:lnTo>
                  <a:pt x="793280" y="79375"/>
                </a:lnTo>
                <a:lnTo>
                  <a:pt x="793813" y="76746"/>
                </a:lnTo>
                <a:lnTo>
                  <a:pt x="792226" y="75171"/>
                </a:lnTo>
                <a:lnTo>
                  <a:pt x="790130" y="74650"/>
                </a:lnTo>
                <a:close/>
              </a:path>
              <a:path w="1107439" h="279400">
                <a:moveTo>
                  <a:pt x="745439" y="85166"/>
                </a:moveTo>
                <a:lnTo>
                  <a:pt x="725995" y="89890"/>
                </a:lnTo>
                <a:lnTo>
                  <a:pt x="723887" y="91465"/>
                </a:lnTo>
                <a:lnTo>
                  <a:pt x="723366" y="93573"/>
                </a:lnTo>
                <a:lnTo>
                  <a:pt x="724941" y="95669"/>
                </a:lnTo>
                <a:lnTo>
                  <a:pt x="727570" y="96202"/>
                </a:lnTo>
                <a:lnTo>
                  <a:pt x="746493" y="91465"/>
                </a:lnTo>
                <a:lnTo>
                  <a:pt x="748601" y="89890"/>
                </a:lnTo>
                <a:lnTo>
                  <a:pt x="749122" y="87795"/>
                </a:lnTo>
                <a:lnTo>
                  <a:pt x="747547" y="85686"/>
                </a:lnTo>
                <a:lnTo>
                  <a:pt x="745439" y="85166"/>
                </a:lnTo>
                <a:close/>
              </a:path>
              <a:path w="1107439" h="279400">
                <a:moveTo>
                  <a:pt x="700227" y="95669"/>
                </a:moveTo>
                <a:lnTo>
                  <a:pt x="681304" y="100406"/>
                </a:lnTo>
                <a:lnTo>
                  <a:pt x="679208" y="101980"/>
                </a:lnTo>
                <a:lnTo>
                  <a:pt x="678675" y="104609"/>
                </a:lnTo>
                <a:lnTo>
                  <a:pt x="680262" y="106184"/>
                </a:lnTo>
                <a:lnTo>
                  <a:pt x="682879" y="106718"/>
                </a:lnTo>
                <a:lnTo>
                  <a:pt x="701814" y="101980"/>
                </a:lnTo>
                <a:lnTo>
                  <a:pt x="703910" y="100926"/>
                </a:lnTo>
                <a:lnTo>
                  <a:pt x="704443" y="98298"/>
                </a:lnTo>
                <a:lnTo>
                  <a:pt x="702856" y="96202"/>
                </a:lnTo>
                <a:lnTo>
                  <a:pt x="700227" y="95669"/>
                </a:lnTo>
                <a:close/>
              </a:path>
              <a:path w="1107439" h="279400">
                <a:moveTo>
                  <a:pt x="658177" y="106718"/>
                </a:moveTo>
                <a:lnTo>
                  <a:pt x="655548" y="106718"/>
                </a:lnTo>
                <a:lnTo>
                  <a:pt x="636625" y="110921"/>
                </a:lnTo>
                <a:lnTo>
                  <a:pt x="634517" y="112496"/>
                </a:lnTo>
                <a:lnTo>
                  <a:pt x="633996" y="115125"/>
                </a:lnTo>
                <a:lnTo>
                  <a:pt x="635571" y="117233"/>
                </a:lnTo>
                <a:lnTo>
                  <a:pt x="638200" y="117233"/>
                </a:lnTo>
                <a:lnTo>
                  <a:pt x="657123" y="113017"/>
                </a:lnTo>
                <a:lnTo>
                  <a:pt x="659231" y="111442"/>
                </a:lnTo>
                <a:lnTo>
                  <a:pt x="659752" y="108813"/>
                </a:lnTo>
                <a:lnTo>
                  <a:pt x="658177" y="106718"/>
                </a:lnTo>
                <a:close/>
              </a:path>
              <a:path w="1107439" h="279400">
                <a:moveTo>
                  <a:pt x="610869" y="117233"/>
                </a:moveTo>
                <a:lnTo>
                  <a:pt x="591934" y="121958"/>
                </a:lnTo>
                <a:lnTo>
                  <a:pt x="589838" y="123012"/>
                </a:lnTo>
                <a:lnTo>
                  <a:pt x="589305" y="125641"/>
                </a:lnTo>
                <a:lnTo>
                  <a:pt x="590892" y="127749"/>
                </a:lnTo>
                <a:lnTo>
                  <a:pt x="593509" y="128269"/>
                </a:lnTo>
                <a:lnTo>
                  <a:pt x="612444" y="123532"/>
                </a:lnTo>
                <a:lnTo>
                  <a:pt x="614540" y="121958"/>
                </a:lnTo>
                <a:lnTo>
                  <a:pt x="615073" y="119329"/>
                </a:lnTo>
                <a:lnTo>
                  <a:pt x="613486" y="117754"/>
                </a:lnTo>
                <a:lnTo>
                  <a:pt x="610869" y="117233"/>
                </a:lnTo>
                <a:close/>
              </a:path>
              <a:path w="1107439" h="279400">
                <a:moveTo>
                  <a:pt x="566178" y="127749"/>
                </a:moveTo>
                <a:lnTo>
                  <a:pt x="547255" y="132473"/>
                </a:lnTo>
                <a:lnTo>
                  <a:pt x="545147" y="134048"/>
                </a:lnTo>
                <a:lnTo>
                  <a:pt x="544626" y="136156"/>
                </a:lnTo>
                <a:lnTo>
                  <a:pt x="546201" y="138252"/>
                </a:lnTo>
                <a:lnTo>
                  <a:pt x="548830" y="138785"/>
                </a:lnTo>
                <a:lnTo>
                  <a:pt x="567753" y="134048"/>
                </a:lnTo>
                <a:lnTo>
                  <a:pt x="569861" y="132473"/>
                </a:lnTo>
                <a:lnTo>
                  <a:pt x="570382" y="130365"/>
                </a:lnTo>
                <a:lnTo>
                  <a:pt x="568807" y="128269"/>
                </a:lnTo>
                <a:lnTo>
                  <a:pt x="566178" y="127749"/>
                </a:lnTo>
                <a:close/>
              </a:path>
              <a:path w="1107439" h="279400">
                <a:moveTo>
                  <a:pt x="521500" y="138252"/>
                </a:moveTo>
                <a:lnTo>
                  <a:pt x="502043" y="142989"/>
                </a:lnTo>
                <a:lnTo>
                  <a:pt x="500468" y="144564"/>
                </a:lnTo>
                <a:lnTo>
                  <a:pt x="499935" y="147192"/>
                </a:lnTo>
                <a:lnTo>
                  <a:pt x="501522" y="148767"/>
                </a:lnTo>
                <a:lnTo>
                  <a:pt x="503618" y="149301"/>
                </a:lnTo>
                <a:lnTo>
                  <a:pt x="523074" y="145084"/>
                </a:lnTo>
                <a:lnTo>
                  <a:pt x="525170" y="143509"/>
                </a:lnTo>
                <a:lnTo>
                  <a:pt x="525170" y="140881"/>
                </a:lnTo>
                <a:lnTo>
                  <a:pt x="524116" y="138785"/>
                </a:lnTo>
                <a:lnTo>
                  <a:pt x="521500" y="138252"/>
                </a:lnTo>
                <a:close/>
              </a:path>
              <a:path w="1107439" h="279400">
                <a:moveTo>
                  <a:pt x="479437" y="149301"/>
                </a:moveTo>
                <a:lnTo>
                  <a:pt x="476808" y="149301"/>
                </a:lnTo>
                <a:lnTo>
                  <a:pt x="457352" y="153504"/>
                </a:lnTo>
                <a:lnTo>
                  <a:pt x="455777" y="155079"/>
                </a:lnTo>
                <a:lnTo>
                  <a:pt x="455256" y="157708"/>
                </a:lnTo>
                <a:lnTo>
                  <a:pt x="456831" y="159816"/>
                </a:lnTo>
                <a:lnTo>
                  <a:pt x="458939" y="159816"/>
                </a:lnTo>
                <a:lnTo>
                  <a:pt x="478383" y="155600"/>
                </a:lnTo>
                <a:lnTo>
                  <a:pt x="480491" y="154025"/>
                </a:lnTo>
                <a:lnTo>
                  <a:pt x="480491" y="151396"/>
                </a:lnTo>
                <a:lnTo>
                  <a:pt x="479437" y="149301"/>
                </a:lnTo>
                <a:close/>
              </a:path>
              <a:path w="1107439" h="279400">
                <a:moveTo>
                  <a:pt x="432130" y="159816"/>
                </a:moveTo>
                <a:lnTo>
                  <a:pt x="412673" y="164541"/>
                </a:lnTo>
                <a:lnTo>
                  <a:pt x="410565" y="165595"/>
                </a:lnTo>
                <a:lnTo>
                  <a:pt x="410565" y="168224"/>
                </a:lnTo>
                <a:lnTo>
                  <a:pt x="411619" y="170319"/>
                </a:lnTo>
                <a:lnTo>
                  <a:pt x="414248" y="170853"/>
                </a:lnTo>
                <a:lnTo>
                  <a:pt x="433705" y="166115"/>
                </a:lnTo>
                <a:lnTo>
                  <a:pt x="435800" y="164541"/>
                </a:lnTo>
                <a:lnTo>
                  <a:pt x="435800" y="162432"/>
                </a:lnTo>
                <a:lnTo>
                  <a:pt x="434225" y="160337"/>
                </a:lnTo>
                <a:lnTo>
                  <a:pt x="432130" y="159816"/>
                </a:lnTo>
                <a:close/>
              </a:path>
              <a:path w="1107439" h="279400">
                <a:moveTo>
                  <a:pt x="387438" y="170319"/>
                </a:moveTo>
                <a:lnTo>
                  <a:pt x="367982" y="175056"/>
                </a:lnTo>
                <a:lnTo>
                  <a:pt x="365887" y="176631"/>
                </a:lnTo>
                <a:lnTo>
                  <a:pt x="365366" y="178739"/>
                </a:lnTo>
                <a:lnTo>
                  <a:pt x="366941" y="180835"/>
                </a:lnTo>
                <a:lnTo>
                  <a:pt x="369569" y="181368"/>
                </a:lnTo>
                <a:lnTo>
                  <a:pt x="389013" y="176631"/>
                </a:lnTo>
                <a:lnTo>
                  <a:pt x="390588" y="175577"/>
                </a:lnTo>
                <a:lnTo>
                  <a:pt x="391121" y="172948"/>
                </a:lnTo>
                <a:lnTo>
                  <a:pt x="389547" y="170853"/>
                </a:lnTo>
                <a:lnTo>
                  <a:pt x="387438" y="170319"/>
                </a:lnTo>
                <a:close/>
              </a:path>
              <a:path w="1107439" h="279400">
                <a:moveTo>
                  <a:pt x="342226" y="180835"/>
                </a:moveTo>
                <a:lnTo>
                  <a:pt x="323303" y="185572"/>
                </a:lnTo>
                <a:lnTo>
                  <a:pt x="321195" y="187147"/>
                </a:lnTo>
                <a:lnTo>
                  <a:pt x="320675" y="189776"/>
                </a:lnTo>
                <a:lnTo>
                  <a:pt x="322249" y="191884"/>
                </a:lnTo>
                <a:lnTo>
                  <a:pt x="324878" y="191884"/>
                </a:lnTo>
                <a:lnTo>
                  <a:pt x="343801" y="187667"/>
                </a:lnTo>
                <a:lnTo>
                  <a:pt x="345909" y="186093"/>
                </a:lnTo>
                <a:lnTo>
                  <a:pt x="346430" y="183464"/>
                </a:lnTo>
                <a:lnTo>
                  <a:pt x="344855" y="181368"/>
                </a:lnTo>
                <a:lnTo>
                  <a:pt x="342226" y="180835"/>
                </a:lnTo>
                <a:close/>
              </a:path>
              <a:path w="1107439" h="279400">
                <a:moveTo>
                  <a:pt x="300177" y="191884"/>
                </a:moveTo>
                <a:lnTo>
                  <a:pt x="297548" y="191884"/>
                </a:lnTo>
                <a:lnTo>
                  <a:pt x="278625" y="196087"/>
                </a:lnTo>
                <a:lnTo>
                  <a:pt x="276517" y="197662"/>
                </a:lnTo>
                <a:lnTo>
                  <a:pt x="275996" y="200291"/>
                </a:lnTo>
                <a:lnTo>
                  <a:pt x="277571" y="202387"/>
                </a:lnTo>
                <a:lnTo>
                  <a:pt x="280200" y="202920"/>
                </a:lnTo>
                <a:lnTo>
                  <a:pt x="299123" y="198183"/>
                </a:lnTo>
                <a:lnTo>
                  <a:pt x="301218" y="196608"/>
                </a:lnTo>
                <a:lnTo>
                  <a:pt x="301752" y="193979"/>
                </a:lnTo>
                <a:lnTo>
                  <a:pt x="300177" y="191884"/>
                </a:lnTo>
                <a:close/>
              </a:path>
              <a:path w="1107439" h="279400">
                <a:moveTo>
                  <a:pt x="252856" y="202387"/>
                </a:moveTo>
                <a:lnTo>
                  <a:pt x="233933" y="207124"/>
                </a:lnTo>
                <a:lnTo>
                  <a:pt x="231825" y="208178"/>
                </a:lnTo>
                <a:lnTo>
                  <a:pt x="231305" y="210807"/>
                </a:lnTo>
                <a:lnTo>
                  <a:pt x="232879" y="212902"/>
                </a:lnTo>
                <a:lnTo>
                  <a:pt x="235508" y="213436"/>
                </a:lnTo>
                <a:lnTo>
                  <a:pt x="254431" y="208699"/>
                </a:lnTo>
                <a:lnTo>
                  <a:pt x="256540" y="207124"/>
                </a:lnTo>
                <a:lnTo>
                  <a:pt x="257060" y="205016"/>
                </a:lnTo>
                <a:lnTo>
                  <a:pt x="255485" y="202920"/>
                </a:lnTo>
                <a:lnTo>
                  <a:pt x="252856" y="202387"/>
                </a:lnTo>
                <a:close/>
              </a:path>
              <a:path w="1107439" h="279400">
                <a:moveTo>
                  <a:pt x="208178" y="212902"/>
                </a:moveTo>
                <a:lnTo>
                  <a:pt x="189255" y="217639"/>
                </a:lnTo>
                <a:lnTo>
                  <a:pt x="187147" y="219214"/>
                </a:lnTo>
                <a:lnTo>
                  <a:pt x="186626" y="221322"/>
                </a:lnTo>
                <a:lnTo>
                  <a:pt x="188201" y="223418"/>
                </a:lnTo>
                <a:lnTo>
                  <a:pt x="190830" y="223951"/>
                </a:lnTo>
                <a:lnTo>
                  <a:pt x="209753" y="219214"/>
                </a:lnTo>
                <a:lnTo>
                  <a:pt x="211848" y="218160"/>
                </a:lnTo>
                <a:lnTo>
                  <a:pt x="212382" y="215531"/>
                </a:lnTo>
                <a:lnTo>
                  <a:pt x="210807" y="213436"/>
                </a:lnTo>
                <a:lnTo>
                  <a:pt x="208178" y="212902"/>
                </a:lnTo>
                <a:close/>
              </a:path>
              <a:path w="1107439" h="279400">
                <a:moveTo>
                  <a:pt x="166116" y="223951"/>
                </a:moveTo>
                <a:lnTo>
                  <a:pt x="163487" y="223951"/>
                </a:lnTo>
                <a:lnTo>
                  <a:pt x="144564" y="228155"/>
                </a:lnTo>
                <a:lnTo>
                  <a:pt x="142455" y="229730"/>
                </a:lnTo>
                <a:lnTo>
                  <a:pt x="141935" y="232359"/>
                </a:lnTo>
                <a:lnTo>
                  <a:pt x="143509" y="234454"/>
                </a:lnTo>
                <a:lnTo>
                  <a:pt x="145618" y="234454"/>
                </a:lnTo>
                <a:lnTo>
                  <a:pt x="165061" y="230250"/>
                </a:lnTo>
                <a:lnTo>
                  <a:pt x="167170" y="228676"/>
                </a:lnTo>
                <a:lnTo>
                  <a:pt x="167690" y="226047"/>
                </a:lnTo>
                <a:lnTo>
                  <a:pt x="166116" y="223951"/>
                </a:lnTo>
                <a:close/>
              </a:path>
              <a:path w="1107439" h="279400">
                <a:moveTo>
                  <a:pt x="118808" y="234454"/>
                </a:moveTo>
                <a:lnTo>
                  <a:pt x="99352" y="238671"/>
                </a:lnTo>
                <a:lnTo>
                  <a:pt x="97777" y="240245"/>
                </a:lnTo>
                <a:lnTo>
                  <a:pt x="97256" y="242874"/>
                </a:lnTo>
                <a:lnTo>
                  <a:pt x="98831" y="244970"/>
                </a:lnTo>
                <a:lnTo>
                  <a:pt x="100926" y="245503"/>
                </a:lnTo>
                <a:lnTo>
                  <a:pt x="120383" y="240766"/>
                </a:lnTo>
                <a:lnTo>
                  <a:pt x="122491" y="239191"/>
                </a:lnTo>
                <a:lnTo>
                  <a:pt x="122491" y="236562"/>
                </a:lnTo>
                <a:lnTo>
                  <a:pt x="121437" y="234988"/>
                </a:lnTo>
                <a:lnTo>
                  <a:pt x="118808" y="234454"/>
                </a:lnTo>
                <a:close/>
              </a:path>
              <a:path w="1107439" h="279400">
                <a:moveTo>
                  <a:pt x="45212" y="228155"/>
                </a:moveTo>
                <a:lnTo>
                  <a:pt x="0" y="266001"/>
                </a:lnTo>
                <a:lnTo>
                  <a:pt x="57302" y="279145"/>
                </a:lnTo>
                <a:lnTo>
                  <a:pt x="45212" y="228155"/>
                </a:lnTo>
                <a:close/>
              </a:path>
              <a:path w="1107439" h="279400">
                <a:moveTo>
                  <a:pt x="74117" y="244970"/>
                </a:moveTo>
                <a:lnTo>
                  <a:pt x="54673" y="249707"/>
                </a:lnTo>
                <a:lnTo>
                  <a:pt x="52565" y="251282"/>
                </a:lnTo>
                <a:lnTo>
                  <a:pt x="52565" y="253390"/>
                </a:lnTo>
                <a:lnTo>
                  <a:pt x="53619" y="255485"/>
                </a:lnTo>
                <a:lnTo>
                  <a:pt x="56248" y="256019"/>
                </a:lnTo>
                <a:lnTo>
                  <a:pt x="75692" y="251282"/>
                </a:lnTo>
                <a:lnTo>
                  <a:pt x="77800" y="249707"/>
                </a:lnTo>
                <a:lnTo>
                  <a:pt x="77800" y="247599"/>
                </a:lnTo>
                <a:lnTo>
                  <a:pt x="76225" y="245503"/>
                </a:lnTo>
                <a:lnTo>
                  <a:pt x="74117" y="244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 rot="21000000">
            <a:off x="3258393" y="2620984"/>
            <a:ext cx="1037598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100" spc="-15" dirty="0">
                <a:latin typeface="Arial"/>
                <a:cs typeface="Arial"/>
              </a:rPr>
              <a:t>Conn</a:t>
            </a:r>
            <a:r>
              <a:rPr sz="1650" spc="-22" baseline="2525" dirty="0">
                <a:latin typeface="Arial"/>
                <a:cs typeface="Arial"/>
              </a:rPr>
              <a:t>Reply</a:t>
            </a:r>
            <a:r>
              <a:rPr sz="1650" spc="-104" baseline="2525" dirty="0">
                <a:latin typeface="Arial"/>
                <a:cs typeface="Arial"/>
              </a:rPr>
              <a:t> </a:t>
            </a:r>
            <a:r>
              <a:rPr sz="1650" spc="-15" baseline="2525" dirty="0">
                <a:latin typeface="Arial"/>
                <a:cs typeface="Arial"/>
              </a:rPr>
              <a:t>PDU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54512" y="1851098"/>
            <a:ext cx="1140460" cy="783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S-Connect.ind  </a:t>
            </a:r>
            <a:r>
              <a:rPr sz="1100" dirty="0">
                <a:latin typeface="Arial"/>
                <a:cs typeface="Arial"/>
              </a:rPr>
              <a:t>(SA, CA, CH,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RC)</a:t>
            </a:r>
            <a:endParaRPr sz="1100">
              <a:latin typeface="Arial"/>
              <a:cs typeface="Arial"/>
            </a:endParaRPr>
          </a:p>
          <a:p>
            <a:pPr marL="12700" marR="224154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latin typeface="Arial"/>
                <a:cs typeface="Arial"/>
              </a:rPr>
              <a:t>S-Con</a:t>
            </a:r>
            <a:r>
              <a:rPr sz="1100" spc="-10" dirty="0">
                <a:latin typeface="Arial"/>
                <a:cs typeface="Arial"/>
              </a:rPr>
              <a:t>n</a:t>
            </a:r>
            <a:r>
              <a:rPr sz="1100" spc="-5" dirty="0">
                <a:latin typeface="Arial"/>
                <a:cs typeface="Arial"/>
              </a:rPr>
              <a:t>ect.res  (SH,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NC)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03598" y="2650248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51"/>
                </a:lnTo>
                <a:lnTo>
                  <a:pt x="43637" y="29451"/>
                </a:lnTo>
                <a:lnTo>
                  <a:pt x="41529" y="28397"/>
                </a:lnTo>
                <a:lnTo>
                  <a:pt x="40474" y="26288"/>
                </a:lnTo>
                <a:lnTo>
                  <a:pt x="41529" y="24193"/>
                </a:lnTo>
                <a:lnTo>
                  <a:pt x="43637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5">
                <a:moveTo>
                  <a:pt x="52565" y="23139"/>
                </a:moveTo>
                <a:lnTo>
                  <a:pt x="43637" y="23139"/>
                </a:lnTo>
                <a:lnTo>
                  <a:pt x="41529" y="24193"/>
                </a:lnTo>
                <a:lnTo>
                  <a:pt x="40474" y="26288"/>
                </a:lnTo>
                <a:lnTo>
                  <a:pt x="41529" y="28397"/>
                </a:lnTo>
                <a:lnTo>
                  <a:pt x="43637" y="29451"/>
                </a:lnTo>
                <a:lnTo>
                  <a:pt x="52565" y="29451"/>
                </a:lnTo>
                <a:lnTo>
                  <a:pt x="52565" y="23139"/>
                </a:lnTo>
                <a:close/>
              </a:path>
              <a:path w="2159000" h="52705">
                <a:moveTo>
                  <a:pt x="2155380" y="23139"/>
                </a:moveTo>
                <a:lnTo>
                  <a:pt x="52565" y="23139"/>
                </a:lnTo>
                <a:lnTo>
                  <a:pt x="52565" y="29451"/>
                </a:lnTo>
                <a:lnTo>
                  <a:pt x="2155380" y="29451"/>
                </a:lnTo>
                <a:lnTo>
                  <a:pt x="2157488" y="28397"/>
                </a:lnTo>
                <a:lnTo>
                  <a:pt x="2158542" y="26288"/>
                </a:lnTo>
                <a:lnTo>
                  <a:pt x="2157488" y="24193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95148" y="2534510"/>
            <a:ext cx="913765" cy="36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S-Connect.cnf  (SH,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NC)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44244" y="2913100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97"/>
                </a:lnTo>
                <a:lnTo>
                  <a:pt x="40474" y="26288"/>
                </a:lnTo>
                <a:lnTo>
                  <a:pt x="41528" y="24193"/>
                </a:lnTo>
                <a:lnTo>
                  <a:pt x="43624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5">
                <a:moveTo>
                  <a:pt x="52565" y="23139"/>
                </a:moveTo>
                <a:lnTo>
                  <a:pt x="43624" y="23139"/>
                </a:lnTo>
                <a:lnTo>
                  <a:pt x="41528" y="24193"/>
                </a:lnTo>
                <a:lnTo>
                  <a:pt x="40474" y="26288"/>
                </a:lnTo>
                <a:lnTo>
                  <a:pt x="41528" y="28397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5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97"/>
                </a:lnTo>
                <a:lnTo>
                  <a:pt x="2158530" y="26288"/>
                </a:lnTo>
                <a:lnTo>
                  <a:pt x="2157476" y="24193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55670" y="3112792"/>
            <a:ext cx="843280" cy="36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WTP Class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  </a:t>
            </a:r>
            <a:r>
              <a:rPr sz="1100" spc="-5" dirty="0">
                <a:latin typeface="Arial"/>
                <a:cs typeface="Arial"/>
              </a:rPr>
              <a:t>transaction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573" y="6603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21663" y="6124231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3958" y="9856723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3676" y="5651093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4145" y="9548659"/>
            <a:ext cx="764374" cy="772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68284" y="5742487"/>
            <a:ext cx="30886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WSP/B session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suspend/resume</a:t>
            </a:r>
            <a:endParaRPr sz="16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173336" y="8171319"/>
            <a:ext cx="52705" cy="1212850"/>
          </a:xfrm>
          <a:custGeom>
            <a:avLst/>
            <a:gdLst/>
            <a:ahLst/>
            <a:cxnLst/>
            <a:rect l="l" t="t" r="r" b="b"/>
            <a:pathLst>
              <a:path w="52705" h="1212850">
                <a:moveTo>
                  <a:pt x="23126" y="1159700"/>
                </a:moveTo>
                <a:lnTo>
                  <a:pt x="0" y="1159700"/>
                </a:lnTo>
                <a:lnTo>
                  <a:pt x="26288" y="1212265"/>
                </a:lnTo>
                <a:lnTo>
                  <a:pt x="46521" y="1171790"/>
                </a:lnTo>
                <a:lnTo>
                  <a:pt x="26288" y="1171790"/>
                </a:lnTo>
                <a:lnTo>
                  <a:pt x="24180" y="1170736"/>
                </a:lnTo>
                <a:lnTo>
                  <a:pt x="23126" y="1168641"/>
                </a:lnTo>
                <a:lnTo>
                  <a:pt x="23126" y="1159700"/>
                </a:lnTo>
                <a:close/>
              </a:path>
              <a:path w="52705" h="1212850">
                <a:moveTo>
                  <a:pt x="26288" y="0"/>
                </a:moveTo>
                <a:lnTo>
                  <a:pt x="24180" y="1054"/>
                </a:lnTo>
                <a:lnTo>
                  <a:pt x="23126" y="3149"/>
                </a:lnTo>
                <a:lnTo>
                  <a:pt x="23126" y="1168641"/>
                </a:lnTo>
                <a:lnTo>
                  <a:pt x="24180" y="1170736"/>
                </a:lnTo>
                <a:lnTo>
                  <a:pt x="26288" y="1171790"/>
                </a:lnTo>
                <a:lnTo>
                  <a:pt x="28384" y="1170736"/>
                </a:lnTo>
                <a:lnTo>
                  <a:pt x="29438" y="1168641"/>
                </a:lnTo>
                <a:lnTo>
                  <a:pt x="29438" y="3149"/>
                </a:lnTo>
                <a:lnTo>
                  <a:pt x="28384" y="1054"/>
                </a:lnTo>
                <a:lnTo>
                  <a:pt x="26288" y="0"/>
                </a:lnTo>
                <a:close/>
              </a:path>
              <a:path w="52705" h="1212850">
                <a:moveTo>
                  <a:pt x="52565" y="1159700"/>
                </a:moveTo>
                <a:lnTo>
                  <a:pt x="29438" y="1159700"/>
                </a:lnTo>
                <a:lnTo>
                  <a:pt x="29438" y="1168641"/>
                </a:lnTo>
                <a:lnTo>
                  <a:pt x="28384" y="1170736"/>
                </a:lnTo>
                <a:lnTo>
                  <a:pt x="26288" y="1171790"/>
                </a:lnTo>
                <a:lnTo>
                  <a:pt x="46521" y="1171790"/>
                </a:lnTo>
                <a:lnTo>
                  <a:pt x="52565" y="11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77309" y="8171319"/>
            <a:ext cx="52705" cy="1212850"/>
          </a:xfrm>
          <a:custGeom>
            <a:avLst/>
            <a:gdLst/>
            <a:ahLst/>
            <a:cxnLst/>
            <a:rect l="l" t="t" r="r" b="b"/>
            <a:pathLst>
              <a:path w="52704" h="1212850">
                <a:moveTo>
                  <a:pt x="23139" y="1159700"/>
                </a:moveTo>
                <a:lnTo>
                  <a:pt x="0" y="1159700"/>
                </a:lnTo>
                <a:lnTo>
                  <a:pt x="26288" y="1212265"/>
                </a:lnTo>
                <a:lnTo>
                  <a:pt x="46531" y="1171790"/>
                </a:lnTo>
                <a:lnTo>
                  <a:pt x="26288" y="1171790"/>
                </a:lnTo>
                <a:lnTo>
                  <a:pt x="24180" y="1170736"/>
                </a:lnTo>
                <a:lnTo>
                  <a:pt x="23139" y="1168641"/>
                </a:lnTo>
                <a:lnTo>
                  <a:pt x="23139" y="1159700"/>
                </a:lnTo>
                <a:close/>
              </a:path>
              <a:path w="52704" h="1212850">
                <a:moveTo>
                  <a:pt x="26288" y="0"/>
                </a:moveTo>
                <a:lnTo>
                  <a:pt x="24180" y="1054"/>
                </a:lnTo>
                <a:lnTo>
                  <a:pt x="23139" y="3149"/>
                </a:lnTo>
                <a:lnTo>
                  <a:pt x="23139" y="1168641"/>
                </a:lnTo>
                <a:lnTo>
                  <a:pt x="24180" y="1170736"/>
                </a:lnTo>
                <a:lnTo>
                  <a:pt x="26288" y="1171790"/>
                </a:lnTo>
                <a:lnTo>
                  <a:pt x="28397" y="1170736"/>
                </a:lnTo>
                <a:lnTo>
                  <a:pt x="29438" y="1168641"/>
                </a:lnTo>
                <a:lnTo>
                  <a:pt x="29438" y="3149"/>
                </a:lnTo>
                <a:lnTo>
                  <a:pt x="28397" y="1054"/>
                </a:lnTo>
                <a:lnTo>
                  <a:pt x="26288" y="0"/>
                </a:lnTo>
                <a:close/>
              </a:path>
              <a:path w="52704" h="1212850">
                <a:moveTo>
                  <a:pt x="52577" y="1159700"/>
                </a:moveTo>
                <a:lnTo>
                  <a:pt x="29438" y="1159700"/>
                </a:lnTo>
                <a:lnTo>
                  <a:pt x="29438" y="1168641"/>
                </a:lnTo>
                <a:lnTo>
                  <a:pt x="28397" y="1170736"/>
                </a:lnTo>
                <a:lnTo>
                  <a:pt x="26288" y="1171790"/>
                </a:lnTo>
                <a:lnTo>
                  <a:pt x="46531" y="1171790"/>
                </a:lnTo>
                <a:lnTo>
                  <a:pt x="52577" y="11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1082" y="7149350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77"/>
                </a:lnTo>
                <a:lnTo>
                  <a:pt x="2152243" y="29438"/>
                </a:lnTo>
                <a:lnTo>
                  <a:pt x="2114905" y="29438"/>
                </a:lnTo>
                <a:lnTo>
                  <a:pt x="2117013" y="28384"/>
                </a:lnTo>
                <a:lnTo>
                  <a:pt x="2118055" y="26288"/>
                </a:lnTo>
                <a:lnTo>
                  <a:pt x="2117013" y="24180"/>
                </a:lnTo>
                <a:lnTo>
                  <a:pt x="2114905" y="23126"/>
                </a:lnTo>
                <a:lnTo>
                  <a:pt x="2152218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62" y="23126"/>
                </a:lnTo>
                <a:lnTo>
                  <a:pt x="1054" y="24180"/>
                </a:lnTo>
                <a:lnTo>
                  <a:pt x="0" y="26288"/>
                </a:lnTo>
                <a:lnTo>
                  <a:pt x="1054" y="28384"/>
                </a:lnTo>
                <a:lnTo>
                  <a:pt x="3162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18" y="23126"/>
                </a:moveTo>
                <a:lnTo>
                  <a:pt x="2114905" y="23126"/>
                </a:lnTo>
                <a:lnTo>
                  <a:pt x="2117013" y="24180"/>
                </a:lnTo>
                <a:lnTo>
                  <a:pt x="2118055" y="26288"/>
                </a:lnTo>
                <a:lnTo>
                  <a:pt x="2117013" y="28384"/>
                </a:lnTo>
                <a:lnTo>
                  <a:pt x="2114905" y="29438"/>
                </a:lnTo>
                <a:lnTo>
                  <a:pt x="2152243" y="29438"/>
                </a:lnTo>
                <a:lnTo>
                  <a:pt x="2158542" y="26288"/>
                </a:lnTo>
                <a:lnTo>
                  <a:pt x="2152218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96463" y="7172477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4">
                <a:moveTo>
                  <a:pt x="3682" y="0"/>
                </a:moveTo>
                <a:lnTo>
                  <a:pt x="1054" y="533"/>
                </a:lnTo>
                <a:lnTo>
                  <a:pt x="0" y="2628"/>
                </a:lnTo>
                <a:lnTo>
                  <a:pt x="533" y="4737"/>
                </a:lnTo>
                <a:lnTo>
                  <a:pt x="2628" y="6311"/>
                </a:lnTo>
                <a:lnTo>
                  <a:pt x="22085" y="9994"/>
                </a:lnTo>
                <a:lnTo>
                  <a:pt x="24180" y="9474"/>
                </a:lnTo>
                <a:lnTo>
                  <a:pt x="25768" y="7366"/>
                </a:lnTo>
                <a:lnTo>
                  <a:pt x="25234" y="5257"/>
                </a:lnTo>
                <a:lnTo>
                  <a:pt x="23139" y="3683"/>
                </a:lnTo>
                <a:lnTo>
                  <a:pt x="3682" y="0"/>
                </a:lnTo>
                <a:close/>
              </a:path>
              <a:path w="1107439" h="229234">
                <a:moveTo>
                  <a:pt x="48894" y="8420"/>
                </a:moveTo>
                <a:lnTo>
                  <a:pt x="46266" y="8940"/>
                </a:lnTo>
                <a:lnTo>
                  <a:pt x="45212" y="11049"/>
                </a:lnTo>
                <a:lnTo>
                  <a:pt x="45745" y="13677"/>
                </a:lnTo>
                <a:lnTo>
                  <a:pt x="47840" y="15252"/>
                </a:lnTo>
                <a:lnTo>
                  <a:pt x="67297" y="18935"/>
                </a:lnTo>
                <a:lnTo>
                  <a:pt x="69392" y="18402"/>
                </a:lnTo>
                <a:lnTo>
                  <a:pt x="70980" y="16306"/>
                </a:lnTo>
                <a:lnTo>
                  <a:pt x="70446" y="13677"/>
                </a:lnTo>
                <a:lnTo>
                  <a:pt x="68351" y="12103"/>
                </a:lnTo>
                <a:lnTo>
                  <a:pt x="48894" y="8420"/>
                </a:lnTo>
                <a:close/>
              </a:path>
              <a:path w="1107439" h="229234">
                <a:moveTo>
                  <a:pt x="94107" y="17348"/>
                </a:moveTo>
                <a:lnTo>
                  <a:pt x="91478" y="17881"/>
                </a:lnTo>
                <a:lnTo>
                  <a:pt x="90424" y="19977"/>
                </a:lnTo>
                <a:lnTo>
                  <a:pt x="90957" y="22085"/>
                </a:lnTo>
                <a:lnTo>
                  <a:pt x="93052" y="23660"/>
                </a:lnTo>
                <a:lnTo>
                  <a:pt x="112509" y="27343"/>
                </a:lnTo>
                <a:lnTo>
                  <a:pt x="114604" y="26822"/>
                </a:lnTo>
                <a:lnTo>
                  <a:pt x="116179" y="24714"/>
                </a:lnTo>
                <a:lnTo>
                  <a:pt x="115658" y="22085"/>
                </a:lnTo>
                <a:lnTo>
                  <a:pt x="113550" y="21031"/>
                </a:lnTo>
                <a:lnTo>
                  <a:pt x="94107" y="17348"/>
                </a:lnTo>
                <a:close/>
              </a:path>
              <a:path w="1107439" h="229234">
                <a:moveTo>
                  <a:pt x="139319" y="25768"/>
                </a:moveTo>
                <a:lnTo>
                  <a:pt x="136690" y="26289"/>
                </a:lnTo>
                <a:lnTo>
                  <a:pt x="135636" y="28397"/>
                </a:lnTo>
                <a:lnTo>
                  <a:pt x="136156" y="31026"/>
                </a:lnTo>
                <a:lnTo>
                  <a:pt x="138264" y="32067"/>
                </a:lnTo>
                <a:lnTo>
                  <a:pt x="157721" y="35750"/>
                </a:lnTo>
                <a:lnTo>
                  <a:pt x="159816" y="35229"/>
                </a:lnTo>
                <a:lnTo>
                  <a:pt x="161391" y="33121"/>
                </a:lnTo>
                <a:lnTo>
                  <a:pt x="160870" y="31026"/>
                </a:lnTo>
                <a:lnTo>
                  <a:pt x="158762" y="29451"/>
                </a:lnTo>
                <a:lnTo>
                  <a:pt x="139319" y="25768"/>
                </a:lnTo>
                <a:close/>
              </a:path>
              <a:path w="1107439" h="229234">
                <a:moveTo>
                  <a:pt x="184531" y="34175"/>
                </a:moveTo>
                <a:lnTo>
                  <a:pt x="181902" y="34696"/>
                </a:lnTo>
                <a:lnTo>
                  <a:pt x="180848" y="36804"/>
                </a:lnTo>
                <a:lnTo>
                  <a:pt x="181368" y="39433"/>
                </a:lnTo>
                <a:lnTo>
                  <a:pt x="183476" y="41008"/>
                </a:lnTo>
                <a:lnTo>
                  <a:pt x="202399" y="44691"/>
                </a:lnTo>
                <a:lnTo>
                  <a:pt x="205028" y="44170"/>
                </a:lnTo>
                <a:lnTo>
                  <a:pt x="206603" y="42062"/>
                </a:lnTo>
                <a:lnTo>
                  <a:pt x="206082" y="39433"/>
                </a:lnTo>
                <a:lnTo>
                  <a:pt x="203974" y="37858"/>
                </a:lnTo>
                <a:lnTo>
                  <a:pt x="184531" y="34175"/>
                </a:lnTo>
                <a:close/>
              </a:path>
              <a:path w="1107439" h="229234">
                <a:moveTo>
                  <a:pt x="229742" y="43116"/>
                </a:moveTo>
                <a:lnTo>
                  <a:pt x="227114" y="43637"/>
                </a:lnTo>
                <a:lnTo>
                  <a:pt x="226060" y="45745"/>
                </a:lnTo>
                <a:lnTo>
                  <a:pt x="226580" y="47840"/>
                </a:lnTo>
                <a:lnTo>
                  <a:pt x="228688" y="49428"/>
                </a:lnTo>
                <a:lnTo>
                  <a:pt x="247611" y="53098"/>
                </a:lnTo>
                <a:lnTo>
                  <a:pt x="250240" y="52578"/>
                </a:lnTo>
                <a:lnTo>
                  <a:pt x="251815" y="50469"/>
                </a:lnTo>
                <a:lnTo>
                  <a:pt x="251294" y="47840"/>
                </a:lnTo>
                <a:lnTo>
                  <a:pt x="249186" y="46799"/>
                </a:lnTo>
                <a:lnTo>
                  <a:pt x="229742" y="43116"/>
                </a:lnTo>
                <a:close/>
              </a:path>
              <a:path w="1107439" h="229234">
                <a:moveTo>
                  <a:pt x="274942" y="51523"/>
                </a:moveTo>
                <a:lnTo>
                  <a:pt x="272313" y="52044"/>
                </a:lnTo>
                <a:lnTo>
                  <a:pt x="271272" y="54152"/>
                </a:lnTo>
                <a:lnTo>
                  <a:pt x="271792" y="56781"/>
                </a:lnTo>
                <a:lnTo>
                  <a:pt x="273900" y="57835"/>
                </a:lnTo>
                <a:lnTo>
                  <a:pt x="292823" y="61518"/>
                </a:lnTo>
                <a:lnTo>
                  <a:pt x="295452" y="60985"/>
                </a:lnTo>
                <a:lnTo>
                  <a:pt x="297027" y="58889"/>
                </a:lnTo>
                <a:lnTo>
                  <a:pt x="296506" y="56781"/>
                </a:lnTo>
                <a:lnTo>
                  <a:pt x="294398" y="55206"/>
                </a:lnTo>
                <a:lnTo>
                  <a:pt x="274942" y="51523"/>
                </a:lnTo>
                <a:close/>
              </a:path>
              <a:path w="1107439" h="229234">
                <a:moveTo>
                  <a:pt x="320154" y="59931"/>
                </a:moveTo>
                <a:lnTo>
                  <a:pt x="317525" y="60464"/>
                </a:lnTo>
                <a:lnTo>
                  <a:pt x="316471" y="62560"/>
                </a:lnTo>
                <a:lnTo>
                  <a:pt x="317004" y="65189"/>
                </a:lnTo>
                <a:lnTo>
                  <a:pt x="319100" y="66763"/>
                </a:lnTo>
                <a:lnTo>
                  <a:pt x="338035" y="70446"/>
                </a:lnTo>
                <a:lnTo>
                  <a:pt x="340664" y="69926"/>
                </a:lnTo>
                <a:lnTo>
                  <a:pt x="342239" y="67818"/>
                </a:lnTo>
                <a:lnTo>
                  <a:pt x="341706" y="65189"/>
                </a:lnTo>
                <a:lnTo>
                  <a:pt x="339610" y="63614"/>
                </a:lnTo>
                <a:lnTo>
                  <a:pt x="320154" y="59931"/>
                </a:lnTo>
                <a:close/>
              </a:path>
              <a:path w="1107439" h="229234">
                <a:moveTo>
                  <a:pt x="365366" y="68872"/>
                </a:moveTo>
                <a:lnTo>
                  <a:pt x="362737" y="69392"/>
                </a:lnTo>
                <a:lnTo>
                  <a:pt x="361162" y="71501"/>
                </a:lnTo>
                <a:lnTo>
                  <a:pt x="361683" y="73609"/>
                </a:lnTo>
                <a:lnTo>
                  <a:pt x="363791" y="75184"/>
                </a:lnTo>
                <a:lnTo>
                  <a:pt x="383247" y="78867"/>
                </a:lnTo>
                <a:lnTo>
                  <a:pt x="385876" y="78333"/>
                </a:lnTo>
                <a:lnTo>
                  <a:pt x="387451" y="76238"/>
                </a:lnTo>
                <a:lnTo>
                  <a:pt x="386918" y="73609"/>
                </a:lnTo>
                <a:lnTo>
                  <a:pt x="384822" y="72555"/>
                </a:lnTo>
                <a:lnTo>
                  <a:pt x="365366" y="68872"/>
                </a:lnTo>
                <a:close/>
              </a:path>
              <a:path w="1107439" h="229234">
                <a:moveTo>
                  <a:pt x="410578" y="77279"/>
                </a:moveTo>
                <a:lnTo>
                  <a:pt x="407949" y="77812"/>
                </a:lnTo>
                <a:lnTo>
                  <a:pt x="406374" y="79908"/>
                </a:lnTo>
                <a:lnTo>
                  <a:pt x="406895" y="82537"/>
                </a:lnTo>
                <a:lnTo>
                  <a:pt x="409003" y="83591"/>
                </a:lnTo>
                <a:lnTo>
                  <a:pt x="428447" y="87274"/>
                </a:lnTo>
                <a:lnTo>
                  <a:pt x="431076" y="87274"/>
                </a:lnTo>
                <a:lnTo>
                  <a:pt x="432663" y="85166"/>
                </a:lnTo>
                <a:lnTo>
                  <a:pt x="432130" y="82537"/>
                </a:lnTo>
                <a:lnTo>
                  <a:pt x="430034" y="80962"/>
                </a:lnTo>
                <a:lnTo>
                  <a:pt x="410578" y="77279"/>
                </a:lnTo>
                <a:close/>
              </a:path>
              <a:path w="1107439" h="229234">
                <a:moveTo>
                  <a:pt x="455790" y="86220"/>
                </a:moveTo>
                <a:lnTo>
                  <a:pt x="453161" y="86741"/>
                </a:lnTo>
                <a:lnTo>
                  <a:pt x="451586" y="88849"/>
                </a:lnTo>
                <a:lnTo>
                  <a:pt x="452107" y="90957"/>
                </a:lnTo>
                <a:lnTo>
                  <a:pt x="454215" y="92532"/>
                </a:lnTo>
                <a:lnTo>
                  <a:pt x="473659" y="96215"/>
                </a:lnTo>
                <a:lnTo>
                  <a:pt x="476288" y="95681"/>
                </a:lnTo>
                <a:lnTo>
                  <a:pt x="477862" y="93586"/>
                </a:lnTo>
                <a:lnTo>
                  <a:pt x="477342" y="90957"/>
                </a:lnTo>
                <a:lnTo>
                  <a:pt x="475234" y="89903"/>
                </a:lnTo>
                <a:lnTo>
                  <a:pt x="455790" y="86220"/>
                </a:lnTo>
                <a:close/>
              </a:path>
              <a:path w="1107439" h="229234">
                <a:moveTo>
                  <a:pt x="501002" y="94627"/>
                </a:moveTo>
                <a:lnTo>
                  <a:pt x="498373" y="95161"/>
                </a:lnTo>
                <a:lnTo>
                  <a:pt x="496798" y="97256"/>
                </a:lnTo>
                <a:lnTo>
                  <a:pt x="497319" y="99885"/>
                </a:lnTo>
                <a:lnTo>
                  <a:pt x="499427" y="100939"/>
                </a:lnTo>
                <a:lnTo>
                  <a:pt x="518871" y="104622"/>
                </a:lnTo>
                <a:lnTo>
                  <a:pt x="521500" y="104089"/>
                </a:lnTo>
                <a:lnTo>
                  <a:pt x="522554" y="101993"/>
                </a:lnTo>
                <a:lnTo>
                  <a:pt x="522033" y="99885"/>
                </a:lnTo>
                <a:lnTo>
                  <a:pt x="519925" y="98310"/>
                </a:lnTo>
                <a:lnTo>
                  <a:pt x="501002" y="94627"/>
                </a:lnTo>
                <a:close/>
              </a:path>
              <a:path w="1107439" h="229234">
                <a:moveTo>
                  <a:pt x="546214" y="103047"/>
                </a:moveTo>
                <a:lnTo>
                  <a:pt x="543585" y="103568"/>
                </a:lnTo>
                <a:lnTo>
                  <a:pt x="542010" y="105676"/>
                </a:lnTo>
                <a:lnTo>
                  <a:pt x="542531" y="108305"/>
                </a:lnTo>
                <a:lnTo>
                  <a:pt x="544626" y="109880"/>
                </a:lnTo>
                <a:lnTo>
                  <a:pt x="564083" y="113563"/>
                </a:lnTo>
                <a:lnTo>
                  <a:pt x="566712" y="113030"/>
                </a:lnTo>
                <a:lnTo>
                  <a:pt x="567766" y="110934"/>
                </a:lnTo>
                <a:lnTo>
                  <a:pt x="567232" y="108305"/>
                </a:lnTo>
                <a:lnTo>
                  <a:pt x="565137" y="106718"/>
                </a:lnTo>
                <a:lnTo>
                  <a:pt x="546214" y="103047"/>
                </a:lnTo>
                <a:close/>
              </a:path>
              <a:path w="1107439" h="229234">
                <a:moveTo>
                  <a:pt x="591426" y="111975"/>
                </a:moveTo>
                <a:lnTo>
                  <a:pt x="588797" y="112509"/>
                </a:lnTo>
                <a:lnTo>
                  <a:pt x="587209" y="114604"/>
                </a:lnTo>
                <a:lnTo>
                  <a:pt x="587743" y="116713"/>
                </a:lnTo>
                <a:lnTo>
                  <a:pt x="589838" y="118287"/>
                </a:lnTo>
                <a:lnTo>
                  <a:pt x="609295" y="121970"/>
                </a:lnTo>
                <a:lnTo>
                  <a:pt x="611924" y="121437"/>
                </a:lnTo>
                <a:lnTo>
                  <a:pt x="612978" y="119341"/>
                </a:lnTo>
                <a:lnTo>
                  <a:pt x="612444" y="116713"/>
                </a:lnTo>
                <a:lnTo>
                  <a:pt x="610349" y="115658"/>
                </a:lnTo>
                <a:lnTo>
                  <a:pt x="591426" y="111975"/>
                </a:lnTo>
                <a:close/>
              </a:path>
              <a:path w="1107439" h="229234">
                <a:moveTo>
                  <a:pt x="636625" y="120396"/>
                </a:moveTo>
                <a:lnTo>
                  <a:pt x="633996" y="120916"/>
                </a:lnTo>
                <a:lnTo>
                  <a:pt x="632421" y="123024"/>
                </a:lnTo>
                <a:lnTo>
                  <a:pt x="632955" y="125653"/>
                </a:lnTo>
                <a:lnTo>
                  <a:pt x="635050" y="126695"/>
                </a:lnTo>
                <a:lnTo>
                  <a:pt x="654507" y="130378"/>
                </a:lnTo>
                <a:lnTo>
                  <a:pt x="657136" y="129857"/>
                </a:lnTo>
                <a:lnTo>
                  <a:pt x="658190" y="127749"/>
                </a:lnTo>
                <a:lnTo>
                  <a:pt x="657656" y="125653"/>
                </a:lnTo>
                <a:lnTo>
                  <a:pt x="655561" y="124066"/>
                </a:lnTo>
                <a:lnTo>
                  <a:pt x="636625" y="120396"/>
                </a:lnTo>
                <a:close/>
              </a:path>
              <a:path w="1107439" h="229234">
                <a:moveTo>
                  <a:pt x="681316" y="128803"/>
                </a:moveTo>
                <a:lnTo>
                  <a:pt x="679208" y="129324"/>
                </a:lnTo>
                <a:lnTo>
                  <a:pt x="677633" y="131432"/>
                </a:lnTo>
                <a:lnTo>
                  <a:pt x="678167" y="134061"/>
                </a:lnTo>
                <a:lnTo>
                  <a:pt x="680262" y="135636"/>
                </a:lnTo>
                <a:lnTo>
                  <a:pt x="699719" y="139319"/>
                </a:lnTo>
                <a:lnTo>
                  <a:pt x="702348" y="138785"/>
                </a:lnTo>
                <a:lnTo>
                  <a:pt x="703389" y="136690"/>
                </a:lnTo>
                <a:lnTo>
                  <a:pt x="702868" y="134061"/>
                </a:lnTo>
                <a:lnTo>
                  <a:pt x="700760" y="132486"/>
                </a:lnTo>
                <a:lnTo>
                  <a:pt x="681316" y="128803"/>
                </a:lnTo>
                <a:close/>
              </a:path>
              <a:path w="1107439" h="229234">
                <a:moveTo>
                  <a:pt x="726528" y="137744"/>
                </a:moveTo>
                <a:lnTo>
                  <a:pt x="724420" y="138264"/>
                </a:lnTo>
                <a:lnTo>
                  <a:pt x="722845" y="140373"/>
                </a:lnTo>
                <a:lnTo>
                  <a:pt x="723366" y="142468"/>
                </a:lnTo>
                <a:lnTo>
                  <a:pt x="725474" y="144043"/>
                </a:lnTo>
                <a:lnTo>
                  <a:pt x="744931" y="147726"/>
                </a:lnTo>
                <a:lnTo>
                  <a:pt x="747560" y="147205"/>
                </a:lnTo>
                <a:lnTo>
                  <a:pt x="748601" y="145097"/>
                </a:lnTo>
                <a:lnTo>
                  <a:pt x="748080" y="142468"/>
                </a:lnTo>
                <a:lnTo>
                  <a:pt x="745972" y="141414"/>
                </a:lnTo>
                <a:lnTo>
                  <a:pt x="726528" y="137744"/>
                </a:lnTo>
                <a:close/>
              </a:path>
              <a:path w="1107439" h="229234">
                <a:moveTo>
                  <a:pt x="771740" y="146151"/>
                </a:moveTo>
                <a:lnTo>
                  <a:pt x="769632" y="146672"/>
                </a:lnTo>
                <a:lnTo>
                  <a:pt x="768057" y="148780"/>
                </a:lnTo>
                <a:lnTo>
                  <a:pt x="768578" y="151409"/>
                </a:lnTo>
                <a:lnTo>
                  <a:pt x="770686" y="152463"/>
                </a:lnTo>
                <a:lnTo>
                  <a:pt x="790130" y="156133"/>
                </a:lnTo>
                <a:lnTo>
                  <a:pt x="792759" y="156133"/>
                </a:lnTo>
                <a:lnTo>
                  <a:pt x="793813" y="154038"/>
                </a:lnTo>
                <a:lnTo>
                  <a:pt x="793292" y="151409"/>
                </a:lnTo>
                <a:lnTo>
                  <a:pt x="791184" y="149834"/>
                </a:lnTo>
                <a:lnTo>
                  <a:pt x="771740" y="146151"/>
                </a:lnTo>
                <a:close/>
              </a:path>
              <a:path w="1107439" h="229234">
                <a:moveTo>
                  <a:pt x="816952" y="155092"/>
                </a:moveTo>
                <a:lnTo>
                  <a:pt x="814844" y="155613"/>
                </a:lnTo>
                <a:lnTo>
                  <a:pt x="813269" y="157721"/>
                </a:lnTo>
                <a:lnTo>
                  <a:pt x="813790" y="159816"/>
                </a:lnTo>
                <a:lnTo>
                  <a:pt x="815898" y="161391"/>
                </a:lnTo>
                <a:lnTo>
                  <a:pt x="835342" y="165074"/>
                </a:lnTo>
                <a:lnTo>
                  <a:pt x="837971" y="164553"/>
                </a:lnTo>
                <a:lnTo>
                  <a:pt x="839025" y="162445"/>
                </a:lnTo>
                <a:lnTo>
                  <a:pt x="838504" y="159816"/>
                </a:lnTo>
                <a:lnTo>
                  <a:pt x="836396" y="158762"/>
                </a:lnTo>
                <a:lnTo>
                  <a:pt x="816952" y="155092"/>
                </a:lnTo>
                <a:close/>
              </a:path>
              <a:path w="1107439" h="229234">
                <a:moveTo>
                  <a:pt x="862152" y="163499"/>
                </a:moveTo>
                <a:lnTo>
                  <a:pt x="860056" y="164020"/>
                </a:lnTo>
                <a:lnTo>
                  <a:pt x="858481" y="166128"/>
                </a:lnTo>
                <a:lnTo>
                  <a:pt x="859002" y="168757"/>
                </a:lnTo>
                <a:lnTo>
                  <a:pt x="861110" y="169811"/>
                </a:lnTo>
                <a:lnTo>
                  <a:pt x="880554" y="173482"/>
                </a:lnTo>
                <a:lnTo>
                  <a:pt x="882662" y="172961"/>
                </a:lnTo>
                <a:lnTo>
                  <a:pt x="884237" y="170865"/>
                </a:lnTo>
                <a:lnTo>
                  <a:pt x="883716" y="168757"/>
                </a:lnTo>
                <a:lnTo>
                  <a:pt x="881608" y="167182"/>
                </a:lnTo>
                <a:lnTo>
                  <a:pt x="862152" y="163499"/>
                </a:lnTo>
                <a:close/>
              </a:path>
              <a:path w="1107439" h="229234">
                <a:moveTo>
                  <a:pt x="907364" y="171907"/>
                </a:moveTo>
                <a:lnTo>
                  <a:pt x="905268" y="172440"/>
                </a:lnTo>
                <a:lnTo>
                  <a:pt x="903693" y="174536"/>
                </a:lnTo>
                <a:lnTo>
                  <a:pt x="904214" y="177165"/>
                </a:lnTo>
                <a:lnTo>
                  <a:pt x="906322" y="178739"/>
                </a:lnTo>
                <a:lnTo>
                  <a:pt x="925766" y="182422"/>
                </a:lnTo>
                <a:lnTo>
                  <a:pt x="927874" y="181902"/>
                </a:lnTo>
                <a:lnTo>
                  <a:pt x="929449" y="179793"/>
                </a:lnTo>
                <a:lnTo>
                  <a:pt x="928916" y="177165"/>
                </a:lnTo>
                <a:lnTo>
                  <a:pt x="926820" y="175590"/>
                </a:lnTo>
                <a:lnTo>
                  <a:pt x="907364" y="171907"/>
                </a:lnTo>
                <a:close/>
              </a:path>
              <a:path w="1107439" h="229234">
                <a:moveTo>
                  <a:pt x="952576" y="180848"/>
                </a:moveTo>
                <a:lnTo>
                  <a:pt x="950480" y="181368"/>
                </a:lnTo>
                <a:lnTo>
                  <a:pt x="948893" y="183476"/>
                </a:lnTo>
                <a:lnTo>
                  <a:pt x="949426" y="185585"/>
                </a:lnTo>
                <a:lnTo>
                  <a:pt x="951522" y="187159"/>
                </a:lnTo>
                <a:lnTo>
                  <a:pt x="970978" y="190830"/>
                </a:lnTo>
                <a:lnTo>
                  <a:pt x="973086" y="190309"/>
                </a:lnTo>
                <a:lnTo>
                  <a:pt x="974661" y="188201"/>
                </a:lnTo>
                <a:lnTo>
                  <a:pt x="974128" y="185585"/>
                </a:lnTo>
                <a:lnTo>
                  <a:pt x="972032" y="184531"/>
                </a:lnTo>
                <a:lnTo>
                  <a:pt x="952576" y="180848"/>
                </a:lnTo>
                <a:close/>
              </a:path>
              <a:path w="1107439" h="229234">
                <a:moveTo>
                  <a:pt x="997788" y="189255"/>
                </a:moveTo>
                <a:lnTo>
                  <a:pt x="995159" y="189788"/>
                </a:lnTo>
                <a:lnTo>
                  <a:pt x="994105" y="191884"/>
                </a:lnTo>
                <a:lnTo>
                  <a:pt x="994638" y="194513"/>
                </a:lnTo>
                <a:lnTo>
                  <a:pt x="996734" y="195567"/>
                </a:lnTo>
                <a:lnTo>
                  <a:pt x="1016190" y="199250"/>
                </a:lnTo>
                <a:lnTo>
                  <a:pt x="1018286" y="198716"/>
                </a:lnTo>
                <a:lnTo>
                  <a:pt x="1019873" y="196621"/>
                </a:lnTo>
                <a:lnTo>
                  <a:pt x="1019340" y="194513"/>
                </a:lnTo>
                <a:lnTo>
                  <a:pt x="1017244" y="192938"/>
                </a:lnTo>
                <a:lnTo>
                  <a:pt x="997788" y="189255"/>
                </a:lnTo>
                <a:close/>
              </a:path>
              <a:path w="1107439" h="229234">
                <a:moveTo>
                  <a:pt x="1054680" y="206910"/>
                </a:moveTo>
                <a:lnTo>
                  <a:pt x="1050353" y="229209"/>
                </a:lnTo>
                <a:lnTo>
                  <a:pt x="1107135" y="213436"/>
                </a:lnTo>
                <a:lnTo>
                  <a:pt x="1100251" y="208178"/>
                </a:lnTo>
                <a:lnTo>
                  <a:pt x="1061402" y="208178"/>
                </a:lnTo>
                <a:lnTo>
                  <a:pt x="1054680" y="206910"/>
                </a:lnTo>
                <a:close/>
              </a:path>
              <a:path w="1107439" h="229234">
                <a:moveTo>
                  <a:pt x="1055996" y="200127"/>
                </a:moveTo>
                <a:lnTo>
                  <a:pt x="1054680" y="206910"/>
                </a:lnTo>
                <a:lnTo>
                  <a:pt x="1061402" y="208178"/>
                </a:lnTo>
                <a:lnTo>
                  <a:pt x="1063498" y="207657"/>
                </a:lnTo>
                <a:lnTo>
                  <a:pt x="1065085" y="205549"/>
                </a:lnTo>
                <a:lnTo>
                  <a:pt x="1064552" y="202933"/>
                </a:lnTo>
                <a:lnTo>
                  <a:pt x="1062456" y="201345"/>
                </a:lnTo>
                <a:lnTo>
                  <a:pt x="1055996" y="200127"/>
                </a:lnTo>
                <a:close/>
              </a:path>
              <a:path w="1107439" h="229234">
                <a:moveTo>
                  <a:pt x="1060348" y="177698"/>
                </a:moveTo>
                <a:lnTo>
                  <a:pt x="1055996" y="200127"/>
                </a:lnTo>
                <a:lnTo>
                  <a:pt x="1062456" y="201345"/>
                </a:lnTo>
                <a:lnTo>
                  <a:pt x="1064552" y="202933"/>
                </a:lnTo>
                <a:lnTo>
                  <a:pt x="1065085" y="205549"/>
                </a:lnTo>
                <a:lnTo>
                  <a:pt x="1063498" y="207657"/>
                </a:lnTo>
                <a:lnTo>
                  <a:pt x="1061402" y="208178"/>
                </a:lnTo>
                <a:lnTo>
                  <a:pt x="1100251" y="208178"/>
                </a:lnTo>
                <a:lnTo>
                  <a:pt x="1060348" y="177698"/>
                </a:lnTo>
                <a:close/>
              </a:path>
              <a:path w="1107439" h="229234">
                <a:moveTo>
                  <a:pt x="1043000" y="197675"/>
                </a:moveTo>
                <a:lnTo>
                  <a:pt x="1040371" y="198196"/>
                </a:lnTo>
                <a:lnTo>
                  <a:pt x="1039317" y="200304"/>
                </a:lnTo>
                <a:lnTo>
                  <a:pt x="1039850" y="202933"/>
                </a:lnTo>
                <a:lnTo>
                  <a:pt x="1041946" y="204508"/>
                </a:lnTo>
                <a:lnTo>
                  <a:pt x="1054680" y="206910"/>
                </a:lnTo>
                <a:lnTo>
                  <a:pt x="1055996" y="200127"/>
                </a:lnTo>
                <a:lnTo>
                  <a:pt x="1043000" y="197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 rot="600000">
            <a:off x="3308766" y="7071432"/>
            <a:ext cx="899381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650" spc="-22" baseline="2525" dirty="0">
                <a:latin typeface="Arial"/>
                <a:cs typeface="Arial"/>
              </a:rPr>
              <a:t>Suspend</a:t>
            </a:r>
            <a:r>
              <a:rPr sz="1650" spc="-104" baseline="25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PDU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4512" y="6981047"/>
            <a:ext cx="94361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S-S</a:t>
            </a:r>
            <a:r>
              <a:rPr sz="1100" spc="-10" dirty="0">
                <a:latin typeface="Arial"/>
                <a:cs typeface="Arial"/>
              </a:rPr>
              <a:t>u</a:t>
            </a:r>
            <a:r>
              <a:rPr sz="1100" spc="-5" dirty="0">
                <a:latin typeface="Arial"/>
                <a:cs typeface="Arial"/>
              </a:rPr>
              <a:t>sp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nd.ind  </a:t>
            </a:r>
            <a:r>
              <a:rPr sz="1100" dirty="0">
                <a:latin typeface="Arial"/>
                <a:cs typeface="Arial"/>
              </a:rPr>
              <a:t>(R)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00448" y="7359637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07" y="29438"/>
                </a:lnTo>
                <a:lnTo>
                  <a:pt x="2114905" y="29438"/>
                </a:lnTo>
                <a:lnTo>
                  <a:pt x="2117001" y="28384"/>
                </a:lnTo>
                <a:lnTo>
                  <a:pt x="2118055" y="26276"/>
                </a:lnTo>
                <a:lnTo>
                  <a:pt x="2117001" y="24180"/>
                </a:lnTo>
                <a:lnTo>
                  <a:pt x="2114905" y="23126"/>
                </a:lnTo>
                <a:lnTo>
                  <a:pt x="2152229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76"/>
                </a:lnTo>
                <a:lnTo>
                  <a:pt x="1041" y="28384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29" y="23126"/>
                </a:moveTo>
                <a:lnTo>
                  <a:pt x="2114905" y="23126"/>
                </a:lnTo>
                <a:lnTo>
                  <a:pt x="2117001" y="24180"/>
                </a:lnTo>
                <a:lnTo>
                  <a:pt x="2118055" y="26276"/>
                </a:lnTo>
                <a:lnTo>
                  <a:pt x="2117001" y="28384"/>
                </a:lnTo>
                <a:lnTo>
                  <a:pt x="2114905" y="29438"/>
                </a:lnTo>
                <a:lnTo>
                  <a:pt x="2152207" y="29438"/>
                </a:lnTo>
                <a:lnTo>
                  <a:pt x="2158530" y="26276"/>
                </a:lnTo>
                <a:lnTo>
                  <a:pt x="2152229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90827" y="6350200"/>
            <a:ext cx="44513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client  S-SAP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94809" y="6350200"/>
            <a:ext cx="44513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97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server  S-SAP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99625" y="8802166"/>
            <a:ext cx="1107440" cy="279400"/>
          </a:xfrm>
          <a:custGeom>
            <a:avLst/>
            <a:gdLst/>
            <a:ahLst/>
            <a:cxnLst/>
            <a:rect l="l" t="t" r="r" b="b"/>
            <a:pathLst>
              <a:path w="1107439" h="279400">
                <a:moveTo>
                  <a:pt x="1103452" y="0"/>
                </a:moveTo>
                <a:lnTo>
                  <a:pt x="1083995" y="4724"/>
                </a:lnTo>
                <a:lnTo>
                  <a:pt x="1081887" y="5778"/>
                </a:lnTo>
                <a:lnTo>
                  <a:pt x="1081366" y="8407"/>
                </a:lnTo>
                <a:lnTo>
                  <a:pt x="1082941" y="10515"/>
                </a:lnTo>
                <a:lnTo>
                  <a:pt x="1085570" y="11036"/>
                </a:lnTo>
                <a:lnTo>
                  <a:pt x="1104493" y="6299"/>
                </a:lnTo>
                <a:lnTo>
                  <a:pt x="1106601" y="4724"/>
                </a:lnTo>
                <a:lnTo>
                  <a:pt x="1107122" y="2628"/>
                </a:lnTo>
                <a:lnTo>
                  <a:pt x="1105547" y="520"/>
                </a:lnTo>
                <a:lnTo>
                  <a:pt x="1103452" y="0"/>
                </a:lnTo>
                <a:close/>
              </a:path>
              <a:path w="1107439" h="279400">
                <a:moveTo>
                  <a:pt x="1058240" y="10515"/>
                </a:moveTo>
                <a:lnTo>
                  <a:pt x="1039317" y="15239"/>
                </a:lnTo>
                <a:lnTo>
                  <a:pt x="1037208" y="16814"/>
                </a:lnTo>
                <a:lnTo>
                  <a:pt x="1036688" y="18922"/>
                </a:lnTo>
                <a:lnTo>
                  <a:pt x="1038263" y="21018"/>
                </a:lnTo>
                <a:lnTo>
                  <a:pt x="1040892" y="21551"/>
                </a:lnTo>
                <a:lnTo>
                  <a:pt x="1059815" y="16814"/>
                </a:lnTo>
                <a:lnTo>
                  <a:pt x="1061923" y="15773"/>
                </a:lnTo>
                <a:lnTo>
                  <a:pt x="1062443" y="13144"/>
                </a:lnTo>
                <a:lnTo>
                  <a:pt x="1060869" y="11036"/>
                </a:lnTo>
                <a:lnTo>
                  <a:pt x="1058240" y="10515"/>
                </a:lnTo>
                <a:close/>
              </a:path>
              <a:path w="1107439" h="279400">
                <a:moveTo>
                  <a:pt x="1013548" y="21018"/>
                </a:moveTo>
                <a:lnTo>
                  <a:pt x="994625" y="25755"/>
                </a:lnTo>
                <a:lnTo>
                  <a:pt x="992530" y="27330"/>
                </a:lnTo>
                <a:lnTo>
                  <a:pt x="991996" y="29959"/>
                </a:lnTo>
                <a:lnTo>
                  <a:pt x="993571" y="32067"/>
                </a:lnTo>
                <a:lnTo>
                  <a:pt x="996200" y="32067"/>
                </a:lnTo>
                <a:lnTo>
                  <a:pt x="1015123" y="27863"/>
                </a:lnTo>
                <a:lnTo>
                  <a:pt x="1017231" y="26276"/>
                </a:lnTo>
                <a:lnTo>
                  <a:pt x="1017752" y="23647"/>
                </a:lnTo>
                <a:lnTo>
                  <a:pt x="1016177" y="21551"/>
                </a:lnTo>
                <a:lnTo>
                  <a:pt x="1013548" y="21018"/>
                </a:lnTo>
                <a:close/>
              </a:path>
              <a:path w="1107439" h="279400">
                <a:moveTo>
                  <a:pt x="971499" y="32067"/>
                </a:moveTo>
                <a:lnTo>
                  <a:pt x="968870" y="32067"/>
                </a:lnTo>
                <a:lnTo>
                  <a:pt x="949947" y="36271"/>
                </a:lnTo>
                <a:lnTo>
                  <a:pt x="947839" y="37845"/>
                </a:lnTo>
                <a:lnTo>
                  <a:pt x="947318" y="40474"/>
                </a:lnTo>
                <a:lnTo>
                  <a:pt x="948893" y="42583"/>
                </a:lnTo>
                <a:lnTo>
                  <a:pt x="951522" y="43103"/>
                </a:lnTo>
                <a:lnTo>
                  <a:pt x="970445" y="38366"/>
                </a:lnTo>
                <a:lnTo>
                  <a:pt x="972553" y="36791"/>
                </a:lnTo>
                <a:lnTo>
                  <a:pt x="973074" y="34162"/>
                </a:lnTo>
                <a:lnTo>
                  <a:pt x="971499" y="32067"/>
                </a:lnTo>
                <a:close/>
              </a:path>
              <a:path w="1107439" h="279400">
                <a:moveTo>
                  <a:pt x="924179" y="42583"/>
                </a:moveTo>
                <a:lnTo>
                  <a:pt x="905256" y="47307"/>
                </a:lnTo>
                <a:lnTo>
                  <a:pt x="903160" y="48361"/>
                </a:lnTo>
                <a:lnTo>
                  <a:pt x="902627" y="50990"/>
                </a:lnTo>
                <a:lnTo>
                  <a:pt x="904201" y="53085"/>
                </a:lnTo>
                <a:lnTo>
                  <a:pt x="906310" y="53619"/>
                </a:lnTo>
                <a:lnTo>
                  <a:pt x="925753" y="48882"/>
                </a:lnTo>
                <a:lnTo>
                  <a:pt x="927862" y="47307"/>
                </a:lnTo>
                <a:lnTo>
                  <a:pt x="928382" y="45211"/>
                </a:lnTo>
                <a:lnTo>
                  <a:pt x="926807" y="43103"/>
                </a:lnTo>
                <a:lnTo>
                  <a:pt x="924179" y="42583"/>
                </a:lnTo>
                <a:close/>
              </a:path>
              <a:path w="1107439" h="279400">
                <a:moveTo>
                  <a:pt x="879500" y="53085"/>
                </a:moveTo>
                <a:lnTo>
                  <a:pt x="860044" y="57823"/>
                </a:lnTo>
                <a:lnTo>
                  <a:pt x="858469" y="59397"/>
                </a:lnTo>
                <a:lnTo>
                  <a:pt x="857948" y="61506"/>
                </a:lnTo>
                <a:lnTo>
                  <a:pt x="859523" y="63601"/>
                </a:lnTo>
                <a:lnTo>
                  <a:pt x="861618" y="64134"/>
                </a:lnTo>
                <a:lnTo>
                  <a:pt x="881075" y="59397"/>
                </a:lnTo>
                <a:lnTo>
                  <a:pt x="883183" y="58343"/>
                </a:lnTo>
                <a:lnTo>
                  <a:pt x="883183" y="55714"/>
                </a:lnTo>
                <a:lnTo>
                  <a:pt x="882129" y="53619"/>
                </a:lnTo>
                <a:lnTo>
                  <a:pt x="879500" y="53085"/>
                </a:lnTo>
                <a:close/>
              </a:path>
              <a:path w="1107439" h="279400">
                <a:moveTo>
                  <a:pt x="837438" y="64134"/>
                </a:moveTo>
                <a:lnTo>
                  <a:pt x="834809" y="64134"/>
                </a:lnTo>
                <a:lnTo>
                  <a:pt x="815365" y="68338"/>
                </a:lnTo>
                <a:lnTo>
                  <a:pt x="813257" y="69913"/>
                </a:lnTo>
                <a:lnTo>
                  <a:pt x="813257" y="72542"/>
                </a:lnTo>
                <a:lnTo>
                  <a:pt x="814832" y="74650"/>
                </a:lnTo>
                <a:lnTo>
                  <a:pt x="816940" y="74650"/>
                </a:lnTo>
                <a:lnTo>
                  <a:pt x="836383" y="70434"/>
                </a:lnTo>
                <a:lnTo>
                  <a:pt x="838492" y="68859"/>
                </a:lnTo>
                <a:lnTo>
                  <a:pt x="838492" y="66230"/>
                </a:lnTo>
                <a:lnTo>
                  <a:pt x="837438" y="64134"/>
                </a:lnTo>
                <a:close/>
              </a:path>
              <a:path w="1107439" h="279400">
                <a:moveTo>
                  <a:pt x="790130" y="74650"/>
                </a:moveTo>
                <a:lnTo>
                  <a:pt x="770674" y="78854"/>
                </a:lnTo>
                <a:lnTo>
                  <a:pt x="768578" y="80429"/>
                </a:lnTo>
                <a:lnTo>
                  <a:pt x="768578" y="83057"/>
                </a:lnTo>
                <a:lnTo>
                  <a:pt x="769619" y="85166"/>
                </a:lnTo>
                <a:lnTo>
                  <a:pt x="772248" y="85686"/>
                </a:lnTo>
                <a:lnTo>
                  <a:pt x="791705" y="80949"/>
                </a:lnTo>
                <a:lnTo>
                  <a:pt x="793280" y="79374"/>
                </a:lnTo>
                <a:lnTo>
                  <a:pt x="793813" y="76746"/>
                </a:lnTo>
                <a:lnTo>
                  <a:pt x="792226" y="75171"/>
                </a:lnTo>
                <a:lnTo>
                  <a:pt x="790130" y="74650"/>
                </a:lnTo>
                <a:close/>
              </a:path>
              <a:path w="1107439" h="279400">
                <a:moveTo>
                  <a:pt x="745439" y="85166"/>
                </a:moveTo>
                <a:lnTo>
                  <a:pt x="725995" y="89890"/>
                </a:lnTo>
                <a:lnTo>
                  <a:pt x="723887" y="91465"/>
                </a:lnTo>
                <a:lnTo>
                  <a:pt x="723366" y="93573"/>
                </a:lnTo>
                <a:lnTo>
                  <a:pt x="724941" y="95669"/>
                </a:lnTo>
                <a:lnTo>
                  <a:pt x="727570" y="96202"/>
                </a:lnTo>
                <a:lnTo>
                  <a:pt x="746493" y="91465"/>
                </a:lnTo>
                <a:lnTo>
                  <a:pt x="748601" y="89890"/>
                </a:lnTo>
                <a:lnTo>
                  <a:pt x="749122" y="87782"/>
                </a:lnTo>
                <a:lnTo>
                  <a:pt x="747547" y="85686"/>
                </a:lnTo>
                <a:lnTo>
                  <a:pt x="745439" y="85166"/>
                </a:lnTo>
                <a:close/>
              </a:path>
              <a:path w="1107439" h="279400">
                <a:moveTo>
                  <a:pt x="700227" y="95669"/>
                </a:moveTo>
                <a:lnTo>
                  <a:pt x="681304" y="100406"/>
                </a:lnTo>
                <a:lnTo>
                  <a:pt x="679208" y="101980"/>
                </a:lnTo>
                <a:lnTo>
                  <a:pt x="678675" y="104609"/>
                </a:lnTo>
                <a:lnTo>
                  <a:pt x="680262" y="106184"/>
                </a:lnTo>
                <a:lnTo>
                  <a:pt x="682879" y="106718"/>
                </a:lnTo>
                <a:lnTo>
                  <a:pt x="701814" y="101980"/>
                </a:lnTo>
                <a:lnTo>
                  <a:pt x="703910" y="100926"/>
                </a:lnTo>
                <a:lnTo>
                  <a:pt x="704443" y="98297"/>
                </a:lnTo>
                <a:lnTo>
                  <a:pt x="702856" y="96202"/>
                </a:lnTo>
                <a:lnTo>
                  <a:pt x="700227" y="95669"/>
                </a:lnTo>
                <a:close/>
              </a:path>
              <a:path w="1107439" h="279400">
                <a:moveTo>
                  <a:pt x="658177" y="106718"/>
                </a:moveTo>
                <a:lnTo>
                  <a:pt x="655548" y="106718"/>
                </a:lnTo>
                <a:lnTo>
                  <a:pt x="636625" y="110921"/>
                </a:lnTo>
                <a:lnTo>
                  <a:pt x="634517" y="112496"/>
                </a:lnTo>
                <a:lnTo>
                  <a:pt x="633996" y="115125"/>
                </a:lnTo>
                <a:lnTo>
                  <a:pt x="635571" y="117233"/>
                </a:lnTo>
                <a:lnTo>
                  <a:pt x="638200" y="117233"/>
                </a:lnTo>
                <a:lnTo>
                  <a:pt x="657123" y="113017"/>
                </a:lnTo>
                <a:lnTo>
                  <a:pt x="659231" y="111442"/>
                </a:lnTo>
                <a:lnTo>
                  <a:pt x="659752" y="108813"/>
                </a:lnTo>
                <a:lnTo>
                  <a:pt x="658177" y="106718"/>
                </a:lnTo>
                <a:close/>
              </a:path>
              <a:path w="1107439" h="279400">
                <a:moveTo>
                  <a:pt x="610869" y="117233"/>
                </a:moveTo>
                <a:lnTo>
                  <a:pt x="591934" y="121958"/>
                </a:lnTo>
                <a:lnTo>
                  <a:pt x="589838" y="123012"/>
                </a:lnTo>
                <a:lnTo>
                  <a:pt x="589305" y="125641"/>
                </a:lnTo>
                <a:lnTo>
                  <a:pt x="590892" y="127736"/>
                </a:lnTo>
                <a:lnTo>
                  <a:pt x="593509" y="128269"/>
                </a:lnTo>
                <a:lnTo>
                  <a:pt x="612444" y="123532"/>
                </a:lnTo>
                <a:lnTo>
                  <a:pt x="614540" y="121958"/>
                </a:lnTo>
                <a:lnTo>
                  <a:pt x="615073" y="119329"/>
                </a:lnTo>
                <a:lnTo>
                  <a:pt x="613486" y="117754"/>
                </a:lnTo>
                <a:lnTo>
                  <a:pt x="610869" y="117233"/>
                </a:lnTo>
                <a:close/>
              </a:path>
              <a:path w="1107439" h="279400">
                <a:moveTo>
                  <a:pt x="566178" y="127736"/>
                </a:moveTo>
                <a:lnTo>
                  <a:pt x="547255" y="132473"/>
                </a:lnTo>
                <a:lnTo>
                  <a:pt x="545147" y="134048"/>
                </a:lnTo>
                <a:lnTo>
                  <a:pt x="544626" y="136156"/>
                </a:lnTo>
                <a:lnTo>
                  <a:pt x="546201" y="138252"/>
                </a:lnTo>
                <a:lnTo>
                  <a:pt x="548830" y="138785"/>
                </a:lnTo>
                <a:lnTo>
                  <a:pt x="567753" y="134048"/>
                </a:lnTo>
                <a:lnTo>
                  <a:pt x="569861" y="132473"/>
                </a:lnTo>
                <a:lnTo>
                  <a:pt x="570382" y="130365"/>
                </a:lnTo>
                <a:lnTo>
                  <a:pt x="568807" y="128269"/>
                </a:lnTo>
                <a:lnTo>
                  <a:pt x="566178" y="127736"/>
                </a:lnTo>
                <a:close/>
              </a:path>
              <a:path w="1107439" h="279400">
                <a:moveTo>
                  <a:pt x="521500" y="138252"/>
                </a:moveTo>
                <a:lnTo>
                  <a:pt x="502043" y="142989"/>
                </a:lnTo>
                <a:lnTo>
                  <a:pt x="500468" y="144564"/>
                </a:lnTo>
                <a:lnTo>
                  <a:pt x="499935" y="147192"/>
                </a:lnTo>
                <a:lnTo>
                  <a:pt x="501522" y="148767"/>
                </a:lnTo>
                <a:lnTo>
                  <a:pt x="503618" y="149301"/>
                </a:lnTo>
                <a:lnTo>
                  <a:pt x="523074" y="145084"/>
                </a:lnTo>
                <a:lnTo>
                  <a:pt x="525170" y="143509"/>
                </a:lnTo>
                <a:lnTo>
                  <a:pt x="525170" y="140881"/>
                </a:lnTo>
                <a:lnTo>
                  <a:pt x="524116" y="138785"/>
                </a:lnTo>
                <a:lnTo>
                  <a:pt x="521500" y="138252"/>
                </a:lnTo>
                <a:close/>
              </a:path>
              <a:path w="1107439" h="279400">
                <a:moveTo>
                  <a:pt x="479437" y="149301"/>
                </a:moveTo>
                <a:lnTo>
                  <a:pt x="476808" y="149301"/>
                </a:lnTo>
                <a:lnTo>
                  <a:pt x="457352" y="153504"/>
                </a:lnTo>
                <a:lnTo>
                  <a:pt x="455777" y="155079"/>
                </a:lnTo>
                <a:lnTo>
                  <a:pt x="455256" y="157708"/>
                </a:lnTo>
                <a:lnTo>
                  <a:pt x="456831" y="159804"/>
                </a:lnTo>
                <a:lnTo>
                  <a:pt x="458939" y="159804"/>
                </a:lnTo>
                <a:lnTo>
                  <a:pt x="478383" y="155600"/>
                </a:lnTo>
                <a:lnTo>
                  <a:pt x="480491" y="154025"/>
                </a:lnTo>
                <a:lnTo>
                  <a:pt x="480491" y="151396"/>
                </a:lnTo>
                <a:lnTo>
                  <a:pt x="479437" y="149301"/>
                </a:lnTo>
                <a:close/>
              </a:path>
              <a:path w="1107439" h="279400">
                <a:moveTo>
                  <a:pt x="432130" y="159804"/>
                </a:moveTo>
                <a:lnTo>
                  <a:pt x="412673" y="164541"/>
                </a:lnTo>
                <a:lnTo>
                  <a:pt x="410565" y="165595"/>
                </a:lnTo>
                <a:lnTo>
                  <a:pt x="410565" y="168224"/>
                </a:lnTo>
                <a:lnTo>
                  <a:pt x="411619" y="170319"/>
                </a:lnTo>
                <a:lnTo>
                  <a:pt x="414248" y="170853"/>
                </a:lnTo>
                <a:lnTo>
                  <a:pt x="433705" y="166115"/>
                </a:lnTo>
                <a:lnTo>
                  <a:pt x="435800" y="164541"/>
                </a:lnTo>
                <a:lnTo>
                  <a:pt x="435800" y="162432"/>
                </a:lnTo>
                <a:lnTo>
                  <a:pt x="434225" y="160337"/>
                </a:lnTo>
                <a:lnTo>
                  <a:pt x="432130" y="159804"/>
                </a:lnTo>
                <a:close/>
              </a:path>
              <a:path w="1107439" h="279400">
                <a:moveTo>
                  <a:pt x="387438" y="170319"/>
                </a:moveTo>
                <a:lnTo>
                  <a:pt x="367982" y="175056"/>
                </a:lnTo>
                <a:lnTo>
                  <a:pt x="365887" y="176631"/>
                </a:lnTo>
                <a:lnTo>
                  <a:pt x="365366" y="178739"/>
                </a:lnTo>
                <a:lnTo>
                  <a:pt x="366941" y="180835"/>
                </a:lnTo>
                <a:lnTo>
                  <a:pt x="369569" y="181368"/>
                </a:lnTo>
                <a:lnTo>
                  <a:pt x="389013" y="176631"/>
                </a:lnTo>
                <a:lnTo>
                  <a:pt x="390588" y="175577"/>
                </a:lnTo>
                <a:lnTo>
                  <a:pt x="391121" y="172948"/>
                </a:lnTo>
                <a:lnTo>
                  <a:pt x="389547" y="170853"/>
                </a:lnTo>
                <a:lnTo>
                  <a:pt x="387438" y="170319"/>
                </a:lnTo>
                <a:close/>
              </a:path>
              <a:path w="1107439" h="279400">
                <a:moveTo>
                  <a:pt x="342226" y="180835"/>
                </a:moveTo>
                <a:lnTo>
                  <a:pt x="323303" y="185572"/>
                </a:lnTo>
                <a:lnTo>
                  <a:pt x="321195" y="187147"/>
                </a:lnTo>
                <a:lnTo>
                  <a:pt x="320675" y="189776"/>
                </a:lnTo>
                <a:lnTo>
                  <a:pt x="322249" y="191884"/>
                </a:lnTo>
                <a:lnTo>
                  <a:pt x="324878" y="191884"/>
                </a:lnTo>
                <a:lnTo>
                  <a:pt x="343801" y="187667"/>
                </a:lnTo>
                <a:lnTo>
                  <a:pt x="345909" y="186093"/>
                </a:lnTo>
                <a:lnTo>
                  <a:pt x="346430" y="183464"/>
                </a:lnTo>
                <a:lnTo>
                  <a:pt x="344855" y="181368"/>
                </a:lnTo>
                <a:lnTo>
                  <a:pt x="342226" y="180835"/>
                </a:lnTo>
                <a:close/>
              </a:path>
              <a:path w="1107439" h="279400">
                <a:moveTo>
                  <a:pt x="300177" y="191884"/>
                </a:moveTo>
                <a:lnTo>
                  <a:pt x="297548" y="191884"/>
                </a:lnTo>
                <a:lnTo>
                  <a:pt x="278625" y="196087"/>
                </a:lnTo>
                <a:lnTo>
                  <a:pt x="276517" y="197662"/>
                </a:lnTo>
                <a:lnTo>
                  <a:pt x="275996" y="200291"/>
                </a:lnTo>
                <a:lnTo>
                  <a:pt x="277571" y="202387"/>
                </a:lnTo>
                <a:lnTo>
                  <a:pt x="280200" y="202920"/>
                </a:lnTo>
                <a:lnTo>
                  <a:pt x="299123" y="198183"/>
                </a:lnTo>
                <a:lnTo>
                  <a:pt x="301218" y="196608"/>
                </a:lnTo>
                <a:lnTo>
                  <a:pt x="301752" y="193979"/>
                </a:lnTo>
                <a:lnTo>
                  <a:pt x="300177" y="191884"/>
                </a:lnTo>
                <a:close/>
              </a:path>
              <a:path w="1107439" h="279400">
                <a:moveTo>
                  <a:pt x="252856" y="202387"/>
                </a:moveTo>
                <a:lnTo>
                  <a:pt x="233933" y="207124"/>
                </a:lnTo>
                <a:lnTo>
                  <a:pt x="231825" y="208178"/>
                </a:lnTo>
                <a:lnTo>
                  <a:pt x="231305" y="210807"/>
                </a:lnTo>
                <a:lnTo>
                  <a:pt x="232879" y="212902"/>
                </a:lnTo>
                <a:lnTo>
                  <a:pt x="235508" y="213436"/>
                </a:lnTo>
                <a:lnTo>
                  <a:pt x="254431" y="208699"/>
                </a:lnTo>
                <a:lnTo>
                  <a:pt x="256540" y="207124"/>
                </a:lnTo>
                <a:lnTo>
                  <a:pt x="257060" y="205016"/>
                </a:lnTo>
                <a:lnTo>
                  <a:pt x="255485" y="202920"/>
                </a:lnTo>
                <a:lnTo>
                  <a:pt x="252856" y="202387"/>
                </a:lnTo>
                <a:close/>
              </a:path>
              <a:path w="1107439" h="279400">
                <a:moveTo>
                  <a:pt x="208178" y="212902"/>
                </a:moveTo>
                <a:lnTo>
                  <a:pt x="189255" y="217639"/>
                </a:lnTo>
                <a:lnTo>
                  <a:pt x="187147" y="219214"/>
                </a:lnTo>
                <a:lnTo>
                  <a:pt x="186626" y="221322"/>
                </a:lnTo>
                <a:lnTo>
                  <a:pt x="188201" y="223418"/>
                </a:lnTo>
                <a:lnTo>
                  <a:pt x="190830" y="223951"/>
                </a:lnTo>
                <a:lnTo>
                  <a:pt x="209753" y="219214"/>
                </a:lnTo>
                <a:lnTo>
                  <a:pt x="211848" y="218160"/>
                </a:lnTo>
                <a:lnTo>
                  <a:pt x="212382" y="215531"/>
                </a:lnTo>
                <a:lnTo>
                  <a:pt x="210807" y="213436"/>
                </a:lnTo>
                <a:lnTo>
                  <a:pt x="208178" y="212902"/>
                </a:lnTo>
                <a:close/>
              </a:path>
              <a:path w="1107439" h="279400">
                <a:moveTo>
                  <a:pt x="166116" y="223951"/>
                </a:moveTo>
                <a:lnTo>
                  <a:pt x="163487" y="223951"/>
                </a:lnTo>
                <a:lnTo>
                  <a:pt x="144564" y="228155"/>
                </a:lnTo>
                <a:lnTo>
                  <a:pt x="142455" y="229730"/>
                </a:lnTo>
                <a:lnTo>
                  <a:pt x="141935" y="232359"/>
                </a:lnTo>
                <a:lnTo>
                  <a:pt x="143509" y="234454"/>
                </a:lnTo>
                <a:lnTo>
                  <a:pt x="145618" y="234454"/>
                </a:lnTo>
                <a:lnTo>
                  <a:pt x="165061" y="230250"/>
                </a:lnTo>
                <a:lnTo>
                  <a:pt x="167170" y="228676"/>
                </a:lnTo>
                <a:lnTo>
                  <a:pt x="167690" y="226047"/>
                </a:lnTo>
                <a:lnTo>
                  <a:pt x="166116" y="223951"/>
                </a:lnTo>
                <a:close/>
              </a:path>
              <a:path w="1107439" h="279400">
                <a:moveTo>
                  <a:pt x="118808" y="234454"/>
                </a:moveTo>
                <a:lnTo>
                  <a:pt x="99352" y="238671"/>
                </a:lnTo>
                <a:lnTo>
                  <a:pt x="97777" y="240245"/>
                </a:lnTo>
                <a:lnTo>
                  <a:pt x="97256" y="242874"/>
                </a:lnTo>
                <a:lnTo>
                  <a:pt x="98831" y="244970"/>
                </a:lnTo>
                <a:lnTo>
                  <a:pt x="100926" y="245503"/>
                </a:lnTo>
                <a:lnTo>
                  <a:pt x="120383" y="240766"/>
                </a:lnTo>
                <a:lnTo>
                  <a:pt x="122491" y="239191"/>
                </a:lnTo>
                <a:lnTo>
                  <a:pt x="122491" y="236562"/>
                </a:lnTo>
                <a:lnTo>
                  <a:pt x="121437" y="234988"/>
                </a:lnTo>
                <a:lnTo>
                  <a:pt x="118808" y="234454"/>
                </a:lnTo>
                <a:close/>
              </a:path>
              <a:path w="1107439" h="279400">
                <a:moveTo>
                  <a:pt x="45212" y="228155"/>
                </a:moveTo>
                <a:lnTo>
                  <a:pt x="0" y="266001"/>
                </a:lnTo>
                <a:lnTo>
                  <a:pt x="57302" y="279145"/>
                </a:lnTo>
                <a:lnTo>
                  <a:pt x="45212" y="228155"/>
                </a:lnTo>
                <a:close/>
              </a:path>
              <a:path w="1107439" h="279400">
                <a:moveTo>
                  <a:pt x="74117" y="244970"/>
                </a:moveTo>
                <a:lnTo>
                  <a:pt x="54673" y="249707"/>
                </a:lnTo>
                <a:lnTo>
                  <a:pt x="52565" y="251282"/>
                </a:lnTo>
                <a:lnTo>
                  <a:pt x="52565" y="253390"/>
                </a:lnTo>
                <a:lnTo>
                  <a:pt x="53619" y="255485"/>
                </a:lnTo>
                <a:lnTo>
                  <a:pt x="56248" y="256019"/>
                </a:lnTo>
                <a:lnTo>
                  <a:pt x="75692" y="251282"/>
                </a:lnTo>
                <a:lnTo>
                  <a:pt x="77800" y="249707"/>
                </a:lnTo>
                <a:lnTo>
                  <a:pt x="77800" y="247599"/>
                </a:lnTo>
                <a:lnTo>
                  <a:pt x="76225" y="245503"/>
                </a:lnTo>
                <a:lnTo>
                  <a:pt x="74117" y="244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 rot="21000000">
            <a:off x="3361965" y="8749243"/>
            <a:ext cx="707478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100" spc="-15" dirty="0">
                <a:latin typeface="Arial"/>
                <a:cs typeface="Arial"/>
              </a:rPr>
              <a:t>Reply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650" spc="-15" baseline="2525" dirty="0">
                <a:latin typeface="Arial"/>
                <a:cs typeface="Arial"/>
              </a:rPr>
              <a:t>PDU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03598" y="8779027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9"/>
                </a:lnTo>
                <a:lnTo>
                  <a:pt x="52565" y="52578"/>
                </a:lnTo>
                <a:lnTo>
                  <a:pt x="52565" y="29438"/>
                </a:lnTo>
                <a:lnTo>
                  <a:pt x="43637" y="29438"/>
                </a:lnTo>
                <a:lnTo>
                  <a:pt x="41529" y="28397"/>
                </a:lnTo>
                <a:lnTo>
                  <a:pt x="40474" y="26289"/>
                </a:lnTo>
                <a:lnTo>
                  <a:pt x="41529" y="24180"/>
                </a:lnTo>
                <a:lnTo>
                  <a:pt x="43637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39"/>
                </a:moveTo>
                <a:lnTo>
                  <a:pt x="43637" y="23139"/>
                </a:lnTo>
                <a:lnTo>
                  <a:pt x="41529" y="24180"/>
                </a:lnTo>
                <a:lnTo>
                  <a:pt x="40474" y="26289"/>
                </a:lnTo>
                <a:lnTo>
                  <a:pt x="41529" y="28397"/>
                </a:lnTo>
                <a:lnTo>
                  <a:pt x="43637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4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88" y="28397"/>
                </a:lnTo>
                <a:lnTo>
                  <a:pt x="2158542" y="26289"/>
                </a:lnTo>
                <a:lnTo>
                  <a:pt x="2157488" y="24180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44244" y="7569911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97"/>
                </a:lnTo>
                <a:lnTo>
                  <a:pt x="40474" y="26288"/>
                </a:lnTo>
                <a:lnTo>
                  <a:pt x="41528" y="24180"/>
                </a:lnTo>
                <a:lnTo>
                  <a:pt x="43624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39"/>
                </a:moveTo>
                <a:lnTo>
                  <a:pt x="43624" y="23139"/>
                </a:lnTo>
                <a:lnTo>
                  <a:pt x="41528" y="24180"/>
                </a:lnTo>
                <a:lnTo>
                  <a:pt x="40474" y="26288"/>
                </a:lnTo>
                <a:lnTo>
                  <a:pt x="41528" y="28397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4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97"/>
                </a:lnTo>
                <a:lnTo>
                  <a:pt x="2158530" y="26288"/>
                </a:lnTo>
                <a:lnTo>
                  <a:pt x="2157476" y="24180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355670" y="9083850"/>
            <a:ext cx="84328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WTP Class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  </a:t>
            </a:r>
            <a:r>
              <a:rPr sz="1100" spc="-5" dirty="0">
                <a:latin typeface="Arial"/>
                <a:cs typeface="Arial"/>
              </a:rPr>
              <a:t>transaction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95139" y="6834066"/>
            <a:ext cx="959485" cy="7200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spc="-5" dirty="0">
                <a:latin typeface="Arial"/>
                <a:cs typeface="Arial"/>
              </a:rPr>
              <a:t>S-Suspend.req</a:t>
            </a:r>
            <a:endParaRPr sz="1100">
              <a:latin typeface="Arial"/>
              <a:cs typeface="Arial"/>
            </a:endParaRPr>
          </a:p>
          <a:p>
            <a:pPr marL="12700" marR="20320">
              <a:lnSpc>
                <a:spcPct val="100000"/>
              </a:lnSpc>
              <a:spcBef>
                <a:spcPts val="750"/>
              </a:spcBef>
            </a:pPr>
            <a:r>
              <a:rPr sz="1100" spc="-5" dirty="0">
                <a:latin typeface="Arial"/>
                <a:cs typeface="Arial"/>
              </a:rPr>
              <a:t>S-S</a:t>
            </a:r>
            <a:r>
              <a:rPr sz="1100" spc="-10" dirty="0">
                <a:latin typeface="Arial"/>
                <a:cs typeface="Arial"/>
              </a:rPr>
              <a:t>u</a:t>
            </a:r>
            <a:r>
              <a:rPr sz="1100" spc="-5" dirty="0">
                <a:latin typeface="Arial"/>
                <a:cs typeface="Arial"/>
              </a:rPr>
              <a:t>sp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nd.ind  </a:t>
            </a:r>
            <a:r>
              <a:rPr sz="1100" dirty="0">
                <a:latin typeface="Arial"/>
                <a:cs typeface="Arial"/>
              </a:rPr>
              <a:t>(R)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99625" y="6702500"/>
            <a:ext cx="0" cy="1051560"/>
          </a:xfrm>
          <a:custGeom>
            <a:avLst/>
            <a:gdLst/>
            <a:ahLst/>
            <a:cxnLst/>
            <a:rect l="l" t="t" r="r" b="b"/>
            <a:pathLst>
              <a:path h="1051559">
                <a:moveTo>
                  <a:pt x="0" y="0"/>
                </a:moveTo>
                <a:lnTo>
                  <a:pt x="0" y="1051407"/>
                </a:lnTo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03598" y="6702500"/>
            <a:ext cx="0" cy="1051560"/>
          </a:xfrm>
          <a:custGeom>
            <a:avLst/>
            <a:gdLst/>
            <a:ahLst/>
            <a:cxnLst/>
            <a:rect l="l" t="t" r="r" b="b"/>
            <a:pathLst>
              <a:path h="1051559">
                <a:moveTo>
                  <a:pt x="0" y="0"/>
                </a:moveTo>
                <a:lnTo>
                  <a:pt x="0" y="1051407"/>
                </a:lnTo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092818" y="7763822"/>
            <a:ext cx="210185" cy="404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15" dirty="0">
                <a:latin typeface="Arial"/>
                <a:cs typeface="Arial"/>
              </a:rPr>
              <a:t>~</a:t>
            </a:r>
            <a:endParaRPr sz="24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95148" y="7927312"/>
            <a:ext cx="92900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S-Res</a:t>
            </a:r>
            <a:r>
              <a:rPr sz="1100" spc="-10" dirty="0">
                <a:latin typeface="Arial"/>
                <a:cs typeface="Arial"/>
              </a:rPr>
              <a:t>u</a:t>
            </a:r>
            <a:r>
              <a:rPr sz="1100" spc="-5" dirty="0">
                <a:latin typeface="Arial"/>
                <a:cs typeface="Arial"/>
              </a:rPr>
              <a:t>me.req  (SA,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41082" y="8305901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40" y="29438"/>
                </a:lnTo>
                <a:lnTo>
                  <a:pt x="2114905" y="29438"/>
                </a:lnTo>
                <a:lnTo>
                  <a:pt x="2117013" y="28384"/>
                </a:lnTo>
                <a:lnTo>
                  <a:pt x="2118055" y="26288"/>
                </a:lnTo>
                <a:lnTo>
                  <a:pt x="2117013" y="24180"/>
                </a:lnTo>
                <a:lnTo>
                  <a:pt x="2114905" y="23126"/>
                </a:lnTo>
                <a:lnTo>
                  <a:pt x="2152218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62" y="23126"/>
                </a:lnTo>
                <a:lnTo>
                  <a:pt x="1054" y="24180"/>
                </a:lnTo>
                <a:lnTo>
                  <a:pt x="0" y="26288"/>
                </a:lnTo>
                <a:lnTo>
                  <a:pt x="1054" y="28384"/>
                </a:lnTo>
                <a:lnTo>
                  <a:pt x="3162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18" y="23126"/>
                </a:moveTo>
                <a:lnTo>
                  <a:pt x="2114905" y="23126"/>
                </a:lnTo>
                <a:lnTo>
                  <a:pt x="2117013" y="24180"/>
                </a:lnTo>
                <a:lnTo>
                  <a:pt x="2118055" y="26288"/>
                </a:lnTo>
                <a:lnTo>
                  <a:pt x="2117013" y="28384"/>
                </a:lnTo>
                <a:lnTo>
                  <a:pt x="2114905" y="29438"/>
                </a:lnTo>
                <a:lnTo>
                  <a:pt x="2152240" y="29438"/>
                </a:lnTo>
                <a:lnTo>
                  <a:pt x="2158542" y="26288"/>
                </a:lnTo>
                <a:lnTo>
                  <a:pt x="2152218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196796" y="7763822"/>
            <a:ext cx="1078865" cy="9886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925"/>
              </a:lnSpc>
              <a:spcBef>
                <a:spcPts val="130"/>
              </a:spcBef>
            </a:pPr>
            <a:r>
              <a:rPr sz="2450" spc="15" dirty="0">
                <a:latin typeface="Arial"/>
                <a:cs typeface="Arial"/>
              </a:rPr>
              <a:t>~</a:t>
            </a:r>
            <a:endParaRPr sz="2450">
              <a:latin typeface="Arial"/>
              <a:cs typeface="Arial"/>
            </a:endParaRPr>
          </a:p>
          <a:p>
            <a:pPr marL="170180" marR="12700">
              <a:lnSpc>
                <a:spcPts val="1330"/>
              </a:lnSpc>
              <a:spcBef>
                <a:spcPts val="25"/>
              </a:spcBef>
            </a:pPr>
            <a:r>
              <a:rPr sz="1100" spc="-5" dirty="0">
                <a:latin typeface="Arial"/>
                <a:cs typeface="Arial"/>
              </a:rPr>
              <a:t>S-Res</a:t>
            </a:r>
            <a:r>
              <a:rPr sz="1100" spc="-10" dirty="0">
                <a:latin typeface="Arial"/>
                <a:cs typeface="Arial"/>
              </a:rPr>
              <a:t>u</a:t>
            </a:r>
            <a:r>
              <a:rPr sz="1100" spc="-5" dirty="0">
                <a:latin typeface="Arial"/>
                <a:cs typeface="Arial"/>
              </a:rPr>
              <a:t>me.ind  (SA,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CA)</a:t>
            </a:r>
            <a:endParaRPr sz="110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Arial"/>
                <a:cs typeface="Arial"/>
              </a:rPr>
              <a:t>S-Resume.res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300448" y="8516175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77"/>
                </a:lnTo>
                <a:lnTo>
                  <a:pt x="2152232" y="29438"/>
                </a:lnTo>
                <a:lnTo>
                  <a:pt x="2114905" y="29438"/>
                </a:lnTo>
                <a:lnTo>
                  <a:pt x="2117001" y="28397"/>
                </a:lnTo>
                <a:lnTo>
                  <a:pt x="2118055" y="26288"/>
                </a:lnTo>
                <a:lnTo>
                  <a:pt x="2117001" y="24193"/>
                </a:lnTo>
                <a:lnTo>
                  <a:pt x="2114905" y="23139"/>
                </a:lnTo>
                <a:lnTo>
                  <a:pt x="2152232" y="23139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39"/>
                </a:moveTo>
                <a:lnTo>
                  <a:pt x="3149" y="23139"/>
                </a:lnTo>
                <a:lnTo>
                  <a:pt x="1041" y="24193"/>
                </a:lnTo>
                <a:lnTo>
                  <a:pt x="0" y="26288"/>
                </a:lnTo>
                <a:lnTo>
                  <a:pt x="1041" y="28397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39"/>
                </a:lnTo>
                <a:close/>
              </a:path>
              <a:path w="2159000" h="52704">
                <a:moveTo>
                  <a:pt x="2152232" y="23139"/>
                </a:moveTo>
                <a:lnTo>
                  <a:pt x="2114905" y="23139"/>
                </a:lnTo>
                <a:lnTo>
                  <a:pt x="2117001" y="24193"/>
                </a:lnTo>
                <a:lnTo>
                  <a:pt x="2118055" y="26288"/>
                </a:lnTo>
                <a:lnTo>
                  <a:pt x="2117001" y="28397"/>
                </a:lnTo>
                <a:lnTo>
                  <a:pt x="2114905" y="29438"/>
                </a:lnTo>
                <a:lnTo>
                  <a:pt x="2152232" y="29438"/>
                </a:lnTo>
                <a:lnTo>
                  <a:pt x="2158530" y="26288"/>
                </a:lnTo>
                <a:lnTo>
                  <a:pt x="2152232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6463" y="8325878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4">
                <a:moveTo>
                  <a:pt x="3682" y="0"/>
                </a:moveTo>
                <a:lnTo>
                  <a:pt x="1054" y="520"/>
                </a:lnTo>
                <a:lnTo>
                  <a:pt x="0" y="2628"/>
                </a:lnTo>
                <a:lnTo>
                  <a:pt x="533" y="4724"/>
                </a:lnTo>
                <a:lnTo>
                  <a:pt x="2628" y="6311"/>
                </a:lnTo>
                <a:lnTo>
                  <a:pt x="22085" y="9982"/>
                </a:lnTo>
                <a:lnTo>
                  <a:pt x="24180" y="9461"/>
                </a:lnTo>
                <a:lnTo>
                  <a:pt x="25768" y="7353"/>
                </a:lnTo>
                <a:lnTo>
                  <a:pt x="25234" y="4724"/>
                </a:lnTo>
                <a:lnTo>
                  <a:pt x="23139" y="3682"/>
                </a:lnTo>
                <a:lnTo>
                  <a:pt x="3682" y="0"/>
                </a:lnTo>
                <a:close/>
              </a:path>
              <a:path w="1107439" h="229234">
                <a:moveTo>
                  <a:pt x="48894" y="8407"/>
                </a:moveTo>
                <a:lnTo>
                  <a:pt x="46266" y="8928"/>
                </a:lnTo>
                <a:lnTo>
                  <a:pt x="45212" y="11036"/>
                </a:lnTo>
                <a:lnTo>
                  <a:pt x="45745" y="13665"/>
                </a:lnTo>
                <a:lnTo>
                  <a:pt x="47840" y="14719"/>
                </a:lnTo>
                <a:lnTo>
                  <a:pt x="67297" y="18402"/>
                </a:lnTo>
                <a:lnTo>
                  <a:pt x="69392" y="17868"/>
                </a:lnTo>
                <a:lnTo>
                  <a:pt x="70980" y="15773"/>
                </a:lnTo>
                <a:lnTo>
                  <a:pt x="70446" y="13665"/>
                </a:lnTo>
                <a:lnTo>
                  <a:pt x="68351" y="12090"/>
                </a:lnTo>
                <a:lnTo>
                  <a:pt x="48894" y="8407"/>
                </a:lnTo>
                <a:close/>
              </a:path>
              <a:path w="1107439" h="229234">
                <a:moveTo>
                  <a:pt x="94107" y="16814"/>
                </a:moveTo>
                <a:lnTo>
                  <a:pt x="91478" y="17348"/>
                </a:lnTo>
                <a:lnTo>
                  <a:pt x="90424" y="19443"/>
                </a:lnTo>
                <a:lnTo>
                  <a:pt x="90957" y="22072"/>
                </a:lnTo>
                <a:lnTo>
                  <a:pt x="93052" y="23660"/>
                </a:lnTo>
                <a:lnTo>
                  <a:pt x="112509" y="27330"/>
                </a:lnTo>
                <a:lnTo>
                  <a:pt x="114604" y="26809"/>
                </a:lnTo>
                <a:lnTo>
                  <a:pt x="116179" y="24701"/>
                </a:lnTo>
                <a:lnTo>
                  <a:pt x="115658" y="22072"/>
                </a:lnTo>
                <a:lnTo>
                  <a:pt x="113550" y="20497"/>
                </a:lnTo>
                <a:lnTo>
                  <a:pt x="94107" y="16814"/>
                </a:lnTo>
                <a:close/>
              </a:path>
              <a:path w="1107439" h="229234">
                <a:moveTo>
                  <a:pt x="139319" y="25755"/>
                </a:moveTo>
                <a:lnTo>
                  <a:pt x="136690" y="26276"/>
                </a:lnTo>
                <a:lnTo>
                  <a:pt x="135636" y="28384"/>
                </a:lnTo>
                <a:lnTo>
                  <a:pt x="136156" y="30492"/>
                </a:lnTo>
                <a:lnTo>
                  <a:pt x="138264" y="32067"/>
                </a:lnTo>
                <a:lnTo>
                  <a:pt x="157721" y="35750"/>
                </a:lnTo>
                <a:lnTo>
                  <a:pt x="159816" y="35217"/>
                </a:lnTo>
                <a:lnTo>
                  <a:pt x="161391" y="33121"/>
                </a:lnTo>
                <a:lnTo>
                  <a:pt x="160870" y="30492"/>
                </a:lnTo>
                <a:lnTo>
                  <a:pt x="158762" y="29438"/>
                </a:lnTo>
                <a:lnTo>
                  <a:pt x="139319" y="25755"/>
                </a:lnTo>
                <a:close/>
              </a:path>
              <a:path w="1107439" h="229234">
                <a:moveTo>
                  <a:pt x="184531" y="34162"/>
                </a:moveTo>
                <a:lnTo>
                  <a:pt x="181902" y="34696"/>
                </a:lnTo>
                <a:lnTo>
                  <a:pt x="180848" y="36791"/>
                </a:lnTo>
                <a:lnTo>
                  <a:pt x="181368" y="39420"/>
                </a:lnTo>
                <a:lnTo>
                  <a:pt x="183476" y="40474"/>
                </a:lnTo>
                <a:lnTo>
                  <a:pt x="202399" y="44157"/>
                </a:lnTo>
                <a:lnTo>
                  <a:pt x="205028" y="43624"/>
                </a:lnTo>
                <a:lnTo>
                  <a:pt x="206603" y="41528"/>
                </a:lnTo>
                <a:lnTo>
                  <a:pt x="206082" y="39420"/>
                </a:lnTo>
                <a:lnTo>
                  <a:pt x="203974" y="37845"/>
                </a:lnTo>
                <a:lnTo>
                  <a:pt x="184531" y="34162"/>
                </a:lnTo>
                <a:close/>
              </a:path>
              <a:path w="1107439" h="229234">
                <a:moveTo>
                  <a:pt x="229742" y="42583"/>
                </a:moveTo>
                <a:lnTo>
                  <a:pt x="227114" y="43103"/>
                </a:lnTo>
                <a:lnTo>
                  <a:pt x="226060" y="45211"/>
                </a:lnTo>
                <a:lnTo>
                  <a:pt x="226580" y="47840"/>
                </a:lnTo>
                <a:lnTo>
                  <a:pt x="228688" y="49415"/>
                </a:lnTo>
                <a:lnTo>
                  <a:pt x="247611" y="53098"/>
                </a:lnTo>
                <a:lnTo>
                  <a:pt x="250240" y="52565"/>
                </a:lnTo>
                <a:lnTo>
                  <a:pt x="251815" y="50469"/>
                </a:lnTo>
                <a:lnTo>
                  <a:pt x="251294" y="47840"/>
                </a:lnTo>
                <a:lnTo>
                  <a:pt x="249186" y="46253"/>
                </a:lnTo>
                <a:lnTo>
                  <a:pt x="229742" y="42583"/>
                </a:lnTo>
                <a:close/>
              </a:path>
              <a:path w="1107439" h="229234">
                <a:moveTo>
                  <a:pt x="274942" y="51511"/>
                </a:moveTo>
                <a:lnTo>
                  <a:pt x="272313" y="52044"/>
                </a:lnTo>
                <a:lnTo>
                  <a:pt x="271272" y="54140"/>
                </a:lnTo>
                <a:lnTo>
                  <a:pt x="271792" y="56248"/>
                </a:lnTo>
                <a:lnTo>
                  <a:pt x="273900" y="57823"/>
                </a:lnTo>
                <a:lnTo>
                  <a:pt x="292823" y="61506"/>
                </a:lnTo>
                <a:lnTo>
                  <a:pt x="295452" y="60972"/>
                </a:lnTo>
                <a:lnTo>
                  <a:pt x="297027" y="58877"/>
                </a:lnTo>
                <a:lnTo>
                  <a:pt x="296506" y="56248"/>
                </a:lnTo>
                <a:lnTo>
                  <a:pt x="294398" y="55194"/>
                </a:lnTo>
                <a:lnTo>
                  <a:pt x="274942" y="51511"/>
                </a:lnTo>
                <a:close/>
              </a:path>
              <a:path w="1107439" h="229234">
                <a:moveTo>
                  <a:pt x="320154" y="59931"/>
                </a:moveTo>
                <a:lnTo>
                  <a:pt x="317525" y="60451"/>
                </a:lnTo>
                <a:lnTo>
                  <a:pt x="316471" y="62560"/>
                </a:lnTo>
                <a:lnTo>
                  <a:pt x="317004" y="65189"/>
                </a:lnTo>
                <a:lnTo>
                  <a:pt x="319100" y="66230"/>
                </a:lnTo>
                <a:lnTo>
                  <a:pt x="338035" y="70446"/>
                </a:lnTo>
                <a:lnTo>
                  <a:pt x="340664" y="69913"/>
                </a:lnTo>
                <a:lnTo>
                  <a:pt x="342239" y="67817"/>
                </a:lnTo>
                <a:lnTo>
                  <a:pt x="341706" y="65189"/>
                </a:lnTo>
                <a:lnTo>
                  <a:pt x="339610" y="63601"/>
                </a:lnTo>
                <a:lnTo>
                  <a:pt x="320154" y="59931"/>
                </a:lnTo>
                <a:close/>
              </a:path>
              <a:path w="1107439" h="229234">
                <a:moveTo>
                  <a:pt x="365366" y="68859"/>
                </a:moveTo>
                <a:lnTo>
                  <a:pt x="362737" y="69392"/>
                </a:lnTo>
                <a:lnTo>
                  <a:pt x="361162" y="71488"/>
                </a:lnTo>
                <a:lnTo>
                  <a:pt x="361683" y="73596"/>
                </a:lnTo>
                <a:lnTo>
                  <a:pt x="363791" y="75171"/>
                </a:lnTo>
                <a:lnTo>
                  <a:pt x="383247" y="78854"/>
                </a:lnTo>
                <a:lnTo>
                  <a:pt x="385876" y="78320"/>
                </a:lnTo>
                <a:lnTo>
                  <a:pt x="387451" y="76225"/>
                </a:lnTo>
                <a:lnTo>
                  <a:pt x="386918" y="73596"/>
                </a:lnTo>
                <a:lnTo>
                  <a:pt x="384822" y="72542"/>
                </a:lnTo>
                <a:lnTo>
                  <a:pt x="365366" y="68859"/>
                </a:lnTo>
                <a:close/>
              </a:path>
              <a:path w="1107439" h="229234">
                <a:moveTo>
                  <a:pt x="410578" y="77279"/>
                </a:moveTo>
                <a:lnTo>
                  <a:pt x="407949" y="77800"/>
                </a:lnTo>
                <a:lnTo>
                  <a:pt x="406374" y="79908"/>
                </a:lnTo>
                <a:lnTo>
                  <a:pt x="406895" y="82537"/>
                </a:lnTo>
                <a:lnTo>
                  <a:pt x="409003" y="83578"/>
                </a:lnTo>
                <a:lnTo>
                  <a:pt x="428447" y="87261"/>
                </a:lnTo>
                <a:lnTo>
                  <a:pt x="431076" y="86740"/>
                </a:lnTo>
                <a:lnTo>
                  <a:pt x="432663" y="84632"/>
                </a:lnTo>
                <a:lnTo>
                  <a:pt x="432130" y="82537"/>
                </a:lnTo>
                <a:lnTo>
                  <a:pt x="430034" y="80949"/>
                </a:lnTo>
                <a:lnTo>
                  <a:pt x="410578" y="77279"/>
                </a:lnTo>
                <a:close/>
              </a:path>
              <a:path w="1107439" h="229234">
                <a:moveTo>
                  <a:pt x="455790" y="85686"/>
                </a:moveTo>
                <a:lnTo>
                  <a:pt x="453161" y="86207"/>
                </a:lnTo>
                <a:lnTo>
                  <a:pt x="451586" y="88315"/>
                </a:lnTo>
                <a:lnTo>
                  <a:pt x="452107" y="90944"/>
                </a:lnTo>
                <a:lnTo>
                  <a:pt x="454215" y="92519"/>
                </a:lnTo>
                <a:lnTo>
                  <a:pt x="473659" y="96202"/>
                </a:lnTo>
                <a:lnTo>
                  <a:pt x="476288" y="95669"/>
                </a:lnTo>
                <a:lnTo>
                  <a:pt x="477862" y="93573"/>
                </a:lnTo>
                <a:lnTo>
                  <a:pt x="477342" y="90944"/>
                </a:lnTo>
                <a:lnTo>
                  <a:pt x="475234" y="89369"/>
                </a:lnTo>
                <a:lnTo>
                  <a:pt x="455790" y="85686"/>
                </a:lnTo>
                <a:close/>
              </a:path>
              <a:path w="1107439" h="229234">
                <a:moveTo>
                  <a:pt x="501002" y="94627"/>
                </a:moveTo>
                <a:lnTo>
                  <a:pt x="498373" y="95148"/>
                </a:lnTo>
                <a:lnTo>
                  <a:pt x="496798" y="97256"/>
                </a:lnTo>
                <a:lnTo>
                  <a:pt x="497319" y="99352"/>
                </a:lnTo>
                <a:lnTo>
                  <a:pt x="499427" y="100926"/>
                </a:lnTo>
                <a:lnTo>
                  <a:pt x="518871" y="104609"/>
                </a:lnTo>
                <a:lnTo>
                  <a:pt x="521500" y="104089"/>
                </a:lnTo>
                <a:lnTo>
                  <a:pt x="522554" y="101980"/>
                </a:lnTo>
                <a:lnTo>
                  <a:pt x="522033" y="99352"/>
                </a:lnTo>
                <a:lnTo>
                  <a:pt x="519925" y="98297"/>
                </a:lnTo>
                <a:lnTo>
                  <a:pt x="501002" y="94627"/>
                </a:lnTo>
                <a:close/>
              </a:path>
              <a:path w="1107439" h="229234">
                <a:moveTo>
                  <a:pt x="546214" y="103035"/>
                </a:moveTo>
                <a:lnTo>
                  <a:pt x="543585" y="103555"/>
                </a:lnTo>
                <a:lnTo>
                  <a:pt x="542010" y="105663"/>
                </a:lnTo>
                <a:lnTo>
                  <a:pt x="542531" y="108292"/>
                </a:lnTo>
                <a:lnTo>
                  <a:pt x="544626" y="109346"/>
                </a:lnTo>
                <a:lnTo>
                  <a:pt x="564083" y="113017"/>
                </a:lnTo>
                <a:lnTo>
                  <a:pt x="566712" y="112496"/>
                </a:lnTo>
                <a:lnTo>
                  <a:pt x="567766" y="110401"/>
                </a:lnTo>
                <a:lnTo>
                  <a:pt x="567232" y="108292"/>
                </a:lnTo>
                <a:lnTo>
                  <a:pt x="565137" y="106718"/>
                </a:lnTo>
                <a:lnTo>
                  <a:pt x="546214" y="103035"/>
                </a:lnTo>
                <a:close/>
              </a:path>
              <a:path w="1107439" h="229234">
                <a:moveTo>
                  <a:pt x="591426" y="111442"/>
                </a:moveTo>
                <a:lnTo>
                  <a:pt x="588797" y="111975"/>
                </a:lnTo>
                <a:lnTo>
                  <a:pt x="587209" y="114071"/>
                </a:lnTo>
                <a:lnTo>
                  <a:pt x="587743" y="116700"/>
                </a:lnTo>
                <a:lnTo>
                  <a:pt x="589838" y="118275"/>
                </a:lnTo>
                <a:lnTo>
                  <a:pt x="609295" y="121958"/>
                </a:lnTo>
                <a:lnTo>
                  <a:pt x="611924" y="121437"/>
                </a:lnTo>
                <a:lnTo>
                  <a:pt x="612978" y="119329"/>
                </a:lnTo>
                <a:lnTo>
                  <a:pt x="612444" y="116700"/>
                </a:lnTo>
                <a:lnTo>
                  <a:pt x="610349" y="115125"/>
                </a:lnTo>
                <a:lnTo>
                  <a:pt x="591426" y="111442"/>
                </a:lnTo>
                <a:close/>
              </a:path>
              <a:path w="1107439" h="229234">
                <a:moveTo>
                  <a:pt x="636625" y="120383"/>
                </a:moveTo>
                <a:lnTo>
                  <a:pt x="633996" y="120903"/>
                </a:lnTo>
                <a:lnTo>
                  <a:pt x="632421" y="123012"/>
                </a:lnTo>
                <a:lnTo>
                  <a:pt x="632955" y="125120"/>
                </a:lnTo>
                <a:lnTo>
                  <a:pt x="635050" y="126695"/>
                </a:lnTo>
                <a:lnTo>
                  <a:pt x="654507" y="130365"/>
                </a:lnTo>
                <a:lnTo>
                  <a:pt x="657136" y="129844"/>
                </a:lnTo>
                <a:lnTo>
                  <a:pt x="658190" y="127749"/>
                </a:lnTo>
                <a:lnTo>
                  <a:pt x="657656" y="125120"/>
                </a:lnTo>
                <a:lnTo>
                  <a:pt x="655561" y="124066"/>
                </a:lnTo>
                <a:lnTo>
                  <a:pt x="636625" y="120383"/>
                </a:lnTo>
                <a:close/>
              </a:path>
              <a:path w="1107439" h="229234">
                <a:moveTo>
                  <a:pt x="681316" y="128790"/>
                </a:moveTo>
                <a:lnTo>
                  <a:pt x="679208" y="129324"/>
                </a:lnTo>
                <a:lnTo>
                  <a:pt x="677633" y="131419"/>
                </a:lnTo>
                <a:lnTo>
                  <a:pt x="678167" y="134048"/>
                </a:lnTo>
                <a:lnTo>
                  <a:pt x="680262" y="135102"/>
                </a:lnTo>
                <a:lnTo>
                  <a:pt x="699719" y="138785"/>
                </a:lnTo>
                <a:lnTo>
                  <a:pt x="702348" y="138785"/>
                </a:lnTo>
                <a:lnTo>
                  <a:pt x="703389" y="136677"/>
                </a:lnTo>
                <a:lnTo>
                  <a:pt x="702868" y="134048"/>
                </a:lnTo>
                <a:lnTo>
                  <a:pt x="700760" y="132473"/>
                </a:lnTo>
                <a:lnTo>
                  <a:pt x="681316" y="128790"/>
                </a:lnTo>
                <a:close/>
              </a:path>
              <a:path w="1107439" h="229234">
                <a:moveTo>
                  <a:pt x="726528" y="137731"/>
                </a:moveTo>
                <a:lnTo>
                  <a:pt x="724420" y="138252"/>
                </a:lnTo>
                <a:lnTo>
                  <a:pt x="722845" y="140360"/>
                </a:lnTo>
                <a:lnTo>
                  <a:pt x="723366" y="142468"/>
                </a:lnTo>
                <a:lnTo>
                  <a:pt x="725474" y="144043"/>
                </a:lnTo>
                <a:lnTo>
                  <a:pt x="744931" y="147713"/>
                </a:lnTo>
                <a:lnTo>
                  <a:pt x="747560" y="147192"/>
                </a:lnTo>
                <a:lnTo>
                  <a:pt x="748601" y="145097"/>
                </a:lnTo>
                <a:lnTo>
                  <a:pt x="748080" y="142468"/>
                </a:lnTo>
                <a:lnTo>
                  <a:pt x="745972" y="141414"/>
                </a:lnTo>
                <a:lnTo>
                  <a:pt x="726528" y="137731"/>
                </a:lnTo>
                <a:close/>
              </a:path>
              <a:path w="1107439" h="229234">
                <a:moveTo>
                  <a:pt x="771740" y="146138"/>
                </a:moveTo>
                <a:lnTo>
                  <a:pt x="769632" y="146672"/>
                </a:lnTo>
                <a:lnTo>
                  <a:pt x="768057" y="148767"/>
                </a:lnTo>
                <a:lnTo>
                  <a:pt x="768578" y="151396"/>
                </a:lnTo>
                <a:lnTo>
                  <a:pt x="770686" y="152450"/>
                </a:lnTo>
                <a:lnTo>
                  <a:pt x="790130" y="156133"/>
                </a:lnTo>
                <a:lnTo>
                  <a:pt x="792759" y="155600"/>
                </a:lnTo>
                <a:lnTo>
                  <a:pt x="793813" y="153504"/>
                </a:lnTo>
                <a:lnTo>
                  <a:pt x="793292" y="151396"/>
                </a:lnTo>
                <a:lnTo>
                  <a:pt x="791184" y="149821"/>
                </a:lnTo>
                <a:lnTo>
                  <a:pt x="771740" y="146138"/>
                </a:lnTo>
                <a:close/>
              </a:path>
              <a:path w="1107439" h="229234">
                <a:moveTo>
                  <a:pt x="816952" y="154558"/>
                </a:moveTo>
                <a:lnTo>
                  <a:pt x="814844" y="155079"/>
                </a:lnTo>
                <a:lnTo>
                  <a:pt x="813269" y="157187"/>
                </a:lnTo>
                <a:lnTo>
                  <a:pt x="813790" y="159816"/>
                </a:lnTo>
                <a:lnTo>
                  <a:pt x="815898" y="161391"/>
                </a:lnTo>
                <a:lnTo>
                  <a:pt x="835342" y="165061"/>
                </a:lnTo>
                <a:lnTo>
                  <a:pt x="837971" y="164541"/>
                </a:lnTo>
                <a:lnTo>
                  <a:pt x="839025" y="162445"/>
                </a:lnTo>
                <a:lnTo>
                  <a:pt x="838504" y="159816"/>
                </a:lnTo>
                <a:lnTo>
                  <a:pt x="836396" y="158229"/>
                </a:lnTo>
                <a:lnTo>
                  <a:pt x="816952" y="154558"/>
                </a:lnTo>
                <a:close/>
              </a:path>
              <a:path w="1107439" h="229234">
                <a:moveTo>
                  <a:pt x="862152" y="163487"/>
                </a:moveTo>
                <a:lnTo>
                  <a:pt x="860056" y="164020"/>
                </a:lnTo>
                <a:lnTo>
                  <a:pt x="858481" y="166115"/>
                </a:lnTo>
                <a:lnTo>
                  <a:pt x="859002" y="168224"/>
                </a:lnTo>
                <a:lnTo>
                  <a:pt x="861110" y="169798"/>
                </a:lnTo>
                <a:lnTo>
                  <a:pt x="880554" y="173481"/>
                </a:lnTo>
                <a:lnTo>
                  <a:pt x="882662" y="172948"/>
                </a:lnTo>
                <a:lnTo>
                  <a:pt x="884237" y="170853"/>
                </a:lnTo>
                <a:lnTo>
                  <a:pt x="883716" y="168224"/>
                </a:lnTo>
                <a:lnTo>
                  <a:pt x="881608" y="167170"/>
                </a:lnTo>
                <a:lnTo>
                  <a:pt x="862152" y="163487"/>
                </a:lnTo>
                <a:close/>
              </a:path>
              <a:path w="1107439" h="229234">
                <a:moveTo>
                  <a:pt x="907364" y="171907"/>
                </a:moveTo>
                <a:lnTo>
                  <a:pt x="905268" y="172427"/>
                </a:lnTo>
                <a:lnTo>
                  <a:pt x="903693" y="174536"/>
                </a:lnTo>
                <a:lnTo>
                  <a:pt x="904214" y="177164"/>
                </a:lnTo>
                <a:lnTo>
                  <a:pt x="906322" y="178206"/>
                </a:lnTo>
                <a:lnTo>
                  <a:pt x="925766" y="181889"/>
                </a:lnTo>
                <a:lnTo>
                  <a:pt x="927874" y="181368"/>
                </a:lnTo>
                <a:lnTo>
                  <a:pt x="929449" y="179260"/>
                </a:lnTo>
                <a:lnTo>
                  <a:pt x="928916" y="177164"/>
                </a:lnTo>
                <a:lnTo>
                  <a:pt x="926820" y="175577"/>
                </a:lnTo>
                <a:lnTo>
                  <a:pt x="907364" y="171907"/>
                </a:lnTo>
                <a:close/>
              </a:path>
              <a:path w="1107439" h="229234">
                <a:moveTo>
                  <a:pt x="952576" y="180314"/>
                </a:moveTo>
                <a:lnTo>
                  <a:pt x="950480" y="180835"/>
                </a:lnTo>
                <a:lnTo>
                  <a:pt x="948893" y="182943"/>
                </a:lnTo>
                <a:lnTo>
                  <a:pt x="949426" y="185572"/>
                </a:lnTo>
                <a:lnTo>
                  <a:pt x="951522" y="187147"/>
                </a:lnTo>
                <a:lnTo>
                  <a:pt x="970978" y="190830"/>
                </a:lnTo>
                <a:lnTo>
                  <a:pt x="973086" y="190296"/>
                </a:lnTo>
                <a:lnTo>
                  <a:pt x="974661" y="188201"/>
                </a:lnTo>
                <a:lnTo>
                  <a:pt x="974128" y="185572"/>
                </a:lnTo>
                <a:lnTo>
                  <a:pt x="972032" y="183997"/>
                </a:lnTo>
                <a:lnTo>
                  <a:pt x="952576" y="180314"/>
                </a:lnTo>
                <a:close/>
              </a:path>
              <a:path w="1107439" h="229234">
                <a:moveTo>
                  <a:pt x="997788" y="189255"/>
                </a:moveTo>
                <a:lnTo>
                  <a:pt x="995159" y="189776"/>
                </a:lnTo>
                <a:lnTo>
                  <a:pt x="994105" y="191884"/>
                </a:lnTo>
                <a:lnTo>
                  <a:pt x="994638" y="193979"/>
                </a:lnTo>
                <a:lnTo>
                  <a:pt x="996734" y="195554"/>
                </a:lnTo>
                <a:lnTo>
                  <a:pt x="1016190" y="199237"/>
                </a:lnTo>
                <a:lnTo>
                  <a:pt x="1018286" y="198716"/>
                </a:lnTo>
                <a:lnTo>
                  <a:pt x="1019873" y="196608"/>
                </a:lnTo>
                <a:lnTo>
                  <a:pt x="1019340" y="193979"/>
                </a:lnTo>
                <a:lnTo>
                  <a:pt x="1017244" y="192925"/>
                </a:lnTo>
                <a:lnTo>
                  <a:pt x="997788" y="189255"/>
                </a:lnTo>
                <a:close/>
              </a:path>
              <a:path w="1107439" h="229234">
                <a:moveTo>
                  <a:pt x="1054779" y="206395"/>
                </a:moveTo>
                <a:lnTo>
                  <a:pt x="1050353" y="229209"/>
                </a:lnTo>
                <a:lnTo>
                  <a:pt x="1107135" y="213436"/>
                </a:lnTo>
                <a:lnTo>
                  <a:pt x="1099556" y="207644"/>
                </a:lnTo>
                <a:lnTo>
                  <a:pt x="1061402" y="207644"/>
                </a:lnTo>
                <a:lnTo>
                  <a:pt x="1054779" y="206395"/>
                </a:lnTo>
                <a:close/>
              </a:path>
              <a:path w="1107439" h="229234">
                <a:moveTo>
                  <a:pt x="1055995" y="200122"/>
                </a:moveTo>
                <a:lnTo>
                  <a:pt x="1054779" y="206395"/>
                </a:lnTo>
                <a:lnTo>
                  <a:pt x="1061402" y="207644"/>
                </a:lnTo>
                <a:lnTo>
                  <a:pt x="1063498" y="207124"/>
                </a:lnTo>
                <a:lnTo>
                  <a:pt x="1065085" y="205016"/>
                </a:lnTo>
                <a:lnTo>
                  <a:pt x="1064552" y="202920"/>
                </a:lnTo>
                <a:lnTo>
                  <a:pt x="1062456" y="201345"/>
                </a:lnTo>
                <a:lnTo>
                  <a:pt x="1055995" y="200122"/>
                </a:lnTo>
                <a:close/>
              </a:path>
              <a:path w="1107439" h="229234">
                <a:moveTo>
                  <a:pt x="1060348" y="177685"/>
                </a:moveTo>
                <a:lnTo>
                  <a:pt x="1055995" y="200122"/>
                </a:lnTo>
                <a:lnTo>
                  <a:pt x="1062456" y="201345"/>
                </a:lnTo>
                <a:lnTo>
                  <a:pt x="1064552" y="202920"/>
                </a:lnTo>
                <a:lnTo>
                  <a:pt x="1065085" y="205016"/>
                </a:lnTo>
                <a:lnTo>
                  <a:pt x="1063498" y="207124"/>
                </a:lnTo>
                <a:lnTo>
                  <a:pt x="1061402" y="207644"/>
                </a:lnTo>
                <a:lnTo>
                  <a:pt x="1099556" y="207644"/>
                </a:lnTo>
                <a:lnTo>
                  <a:pt x="1060348" y="177685"/>
                </a:lnTo>
                <a:close/>
              </a:path>
              <a:path w="1107439" h="229234">
                <a:moveTo>
                  <a:pt x="1043000" y="197662"/>
                </a:moveTo>
                <a:lnTo>
                  <a:pt x="1040371" y="198183"/>
                </a:lnTo>
                <a:lnTo>
                  <a:pt x="1039317" y="200291"/>
                </a:lnTo>
                <a:lnTo>
                  <a:pt x="1039850" y="202920"/>
                </a:lnTo>
                <a:lnTo>
                  <a:pt x="1041946" y="203974"/>
                </a:lnTo>
                <a:lnTo>
                  <a:pt x="1054779" y="206395"/>
                </a:lnTo>
                <a:lnTo>
                  <a:pt x="1055995" y="200122"/>
                </a:lnTo>
                <a:lnTo>
                  <a:pt x="1043000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 rot="600000">
            <a:off x="3308847" y="8221412"/>
            <a:ext cx="869287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650" spc="-15" baseline="2525" dirty="0">
                <a:latin typeface="Arial"/>
                <a:cs typeface="Arial"/>
              </a:rPr>
              <a:t>Resume</a:t>
            </a:r>
            <a:r>
              <a:rPr sz="1650" spc="-120" baseline="25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PDU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95148" y="8820998"/>
            <a:ext cx="9137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S-Resume.cnf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44244" y="9041879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97"/>
                </a:lnTo>
                <a:lnTo>
                  <a:pt x="40474" y="26288"/>
                </a:lnTo>
                <a:lnTo>
                  <a:pt x="41528" y="24180"/>
                </a:lnTo>
                <a:lnTo>
                  <a:pt x="43624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39"/>
                </a:moveTo>
                <a:lnTo>
                  <a:pt x="43624" y="23139"/>
                </a:lnTo>
                <a:lnTo>
                  <a:pt x="41528" y="24180"/>
                </a:lnTo>
                <a:lnTo>
                  <a:pt x="40474" y="26288"/>
                </a:lnTo>
                <a:lnTo>
                  <a:pt x="41528" y="28397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4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97"/>
                </a:lnTo>
                <a:lnTo>
                  <a:pt x="2158530" y="26288"/>
                </a:lnTo>
                <a:lnTo>
                  <a:pt x="2157476" y="24180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355670" y="7401608"/>
            <a:ext cx="84328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WTP Class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  </a:t>
            </a:r>
            <a:r>
              <a:rPr sz="1100" spc="-5" dirty="0">
                <a:latin typeface="Arial"/>
                <a:cs typeface="Arial"/>
              </a:rPr>
              <a:t>transaction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573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84867" y="9988629"/>
            <a:ext cx="320865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5445045" y="9988629"/>
            <a:ext cx="33210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5" dirty="0">
                <a:latin typeface="Arial"/>
                <a:cs typeface="Arial"/>
              </a:rPr>
              <a:t>10.42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867" y="4636797"/>
            <a:ext cx="320865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3914" y="4636797"/>
            <a:ext cx="54991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0" dirty="0">
                <a:latin typeface="Arial"/>
                <a:cs typeface="Arial"/>
              </a:rPr>
              <a:t>MC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SS02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5045" y="4636797"/>
            <a:ext cx="33210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5" dirty="0">
                <a:latin typeface="Arial"/>
                <a:cs typeface="Arial"/>
              </a:rPr>
              <a:t>10.43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663" y="784009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958" y="4516501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676" y="310870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4145" y="4208436"/>
            <a:ext cx="764374" cy="772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8284" y="402264"/>
            <a:ext cx="25736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WSP/B session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termination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1082" y="2387396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2105964" y="0"/>
                </a:moveTo>
                <a:lnTo>
                  <a:pt x="2105964" y="52577"/>
                </a:lnTo>
                <a:lnTo>
                  <a:pt x="2152243" y="29438"/>
                </a:lnTo>
                <a:lnTo>
                  <a:pt x="2114905" y="29438"/>
                </a:lnTo>
                <a:lnTo>
                  <a:pt x="2117013" y="28397"/>
                </a:lnTo>
                <a:lnTo>
                  <a:pt x="2118055" y="26288"/>
                </a:lnTo>
                <a:lnTo>
                  <a:pt x="2117013" y="24193"/>
                </a:lnTo>
                <a:lnTo>
                  <a:pt x="2114905" y="23139"/>
                </a:lnTo>
                <a:lnTo>
                  <a:pt x="2152243" y="23139"/>
                </a:lnTo>
                <a:lnTo>
                  <a:pt x="2105964" y="0"/>
                </a:lnTo>
                <a:close/>
              </a:path>
              <a:path w="2159000" h="52705">
                <a:moveTo>
                  <a:pt x="2105964" y="23139"/>
                </a:moveTo>
                <a:lnTo>
                  <a:pt x="3162" y="23139"/>
                </a:lnTo>
                <a:lnTo>
                  <a:pt x="1054" y="24193"/>
                </a:lnTo>
                <a:lnTo>
                  <a:pt x="0" y="26288"/>
                </a:lnTo>
                <a:lnTo>
                  <a:pt x="1054" y="28397"/>
                </a:lnTo>
                <a:lnTo>
                  <a:pt x="3162" y="29438"/>
                </a:lnTo>
                <a:lnTo>
                  <a:pt x="2105964" y="29438"/>
                </a:lnTo>
                <a:lnTo>
                  <a:pt x="2105964" y="23139"/>
                </a:lnTo>
                <a:close/>
              </a:path>
              <a:path w="2159000" h="52705">
                <a:moveTo>
                  <a:pt x="2152243" y="23139"/>
                </a:moveTo>
                <a:lnTo>
                  <a:pt x="2114905" y="23139"/>
                </a:lnTo>
                <a:lnTo>
                  <a:pt x="2117013" y="24193"/>
                </a:lnTo>
                <a:lnTo>
                  <a:pt x="2118055" y="26288"/>
                </a:lnTo>
                <a:lnTo>
                  <a:pt x="2117013" y="28397"/>
                </a:lnTo>
                <a:lnTo>
                  <a:pt x="2114905" y="29438"/>
                </a:lnTo>
                <a:lnTo>
                  <a:pt x="2152243" y="29438"/>
                </a:lnTo>
                <a:lnTo>
                  <a:pt x="2158542" y="26288"/>
                </a:lnTo>
                <a:lnTo>
                  <a:pt x="2152243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96463" y="2410536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5">
                <a:moveTo>
                  <a:pt x="3682" y="0"/>
                </a:moveTo>
                <a:lnTo>
                  <a:pt x="1054" y="520"/>
                </a:lnTo>
                <a:lnTo>
                  <a:pt x="0" y="2628"/>
                </a:lnTo>
                <a:lnTo>
                  <a:pt x="533" y="4724"/>
                </a:lnTo>
                <a:lnTo>
                  <a:pt x="2628" y="6299"/>
                </a:lnTo>
                <a:lnTo>
                  <a:pt x="22085" y="9982"/>
                </a:lnTo>
                <a:lnTo>
                  <a:pt x="24180" y="9461"/>
                </a:lnTo>
                <a:lnTo>
                  <a:pt x="25768" y="7353"/>
                </a:lnTo>
                <a:lnTo>
                  <a:pt x="25234" y="5257"/>
                </a:lnTo>
                <a:lnTo>
                  <a:pt x="23139" y="3682"/>
                </a:lnTo>
                <a:lnTo>
                  <a:pt x="3682" y="0"/>
                </a:lnTo>
                <a:close/>
              </a:path>
              <a:path w="1107439" h="229235">
                <a:moveTo>
                  <a:pt x="48894" y="8407"/>
                </a:moveTo>
                <a:lnTo>
                  <a:pt x="46266" y="8928"/>
                </a:lnTo>
                <a:lnTo>
                  <a:pt x="45212" y="11036"/>
                </a:lnTo>
                <a:lnTo>
                  <a:pt x="45745" y="13665"/>
                </a:lnTo>
                <a:lnTo>
                  <a:pt x="47840" y="15239"/>
                </a:lnTo>
                <a:lnTo>
                  <a:pt x="67297" y="18923"/>
                </a:lnTo>
                <a:lnTo>
                  <a:pt x="69392" y="18402"/>
                </a:lnTo>
                <a:lnTo>
                  <a:pt x="70980" y="16294"/>
                </a:lnTo>
                <a:lnTo>
                  <a:pt x="70446" y="13665"/>
                </a:lnTo>
                <a:lnTo>
                  <a:pt x="68351" y="12090"/>
                </a:lnTo>
                <a:lnTo>
                  <a:pt x="48894" y="8407"/>
                </a:lnTo>
                <a:close/>
              </a:path>
              <a:path w="1107439" h="229235">
                <a:moveTo>
                  <a:pt x="94107" y="17348"/>
                </a:moveTo>
                <a:lnTo>
                  <a:pt x="91478" y="17868"/>
                </a:lnTo>
                <a:lnTo>
                  <a:pt x="90424" y="19977"/>
                </a:lnTo>
                <a:lnTo>
                  <a:pt x="90957" y="22072"/>
                </a:lnTo>
                <a:lnTo>
                  <a:pt x="93052" y="23660"/>
                </a:lnTo>
                <a:lnTo>
                  <a:pt x="112509" y="27330"/>
                </a:lnTo>
                <a:lnTo>
                  <a:pt x="114604" y="26809"/>
                </a:lnTo>
                <a:lnTo>
                  <a:pt x="116179" y="24701"/>
                </a:lnTo>
                <a:lnTo>
                  <a:pt x="115658" y="22072"/>
                </a:lnTo>
                <a:lnTo>
                  <a:pt x="113550" y="21031"/>
                </a:lnTo>
                <a:lnTo>
                  <a:pt x="94107" y="17348"/>
                </a:lnTo>
                <a:close/>
              </a:path>
              <a:path w="1107439" h="229235">
                <a:moveTo>
                  <a:pt x="139319" y="25755"/>
                </a:moveTo>
                <a:lnTo>
                  <a:pt x="136690" y="26276"/>
                </a:lnTo>
                <a:lnTo>
                  <a:pt x="135636" y="28384"/>
                </a:lnTo>
                <a:lnTo>
                  <a:pt x="136156" y="31013"/>
                </a:lnTo>
                <a:lnTo>
                  <a:pt x="138264" y="32067"/>
                </a:lnTo>
                <a:lnTo>
                  <a:pt x="157721" y="35750"/>
                </a:lnTo>
                <a:lnTo>
                  <a:pt x="159816" y="35217"/>
                </a:lnTo>
                <a:lnTo>
                  <a:pt x="161391" y="33121"/>
                </a:lnTo>
                <a:lnTo>
                  <a:pt x="160870" y="31013"/>
                </a:lnTo>
                <a:lnTo>
                  <a:pt x="158762" y="29438"/>
                </a:lnTo>
                <a:lnTo>
                  <a:pt x="139319" y="25755"/>
                </a:lnTo>
                <a:close/>
              </a:path>
              <a:path w="1107439" h="229235">
                <a:moveTo>
                  <a:pt x="184531" y="34162"/>
                </a:moveTo>
                <a:lnTo>
                  <a:pt x="181902" y="34696"/>
                </a:lnTo>
                <a:lnTo>
                  <a:pt x="180848" y="36791"/>
                </a:lnTo>
                <a:lnTo>
                  <a:pt x="181368" y="39420"/>
                </a:lnTo>
                <a:lnTo>
                  <a:pt x="183476" y="41008"/>
                </a:lnTo>
                <a:lnTo>
                  <a:pt x="202399" y="44678"/>
                </a:lnTo>
                <a:lnTo>
                  <a:pt x="205028" y="44157"/>
                </a:lnTo>
                <a:lnTo>
                  <a:pt x="206603" y="42049"/>
                </a:lnTo>
                <a:lnTo>
                  <a:pt x="206082" y="39420"/>
                </a:lnTo>
                <a:lnTo>
                  <a:pt x="203974" y="37845"/>
                </a:lnTo>
                <a:lnTo>
                  <a:pt x="184531" y="34162"/>
                </a:lnTo>
                <a:close/>
              </a:path>
              <a:path w="1107439" h="229235">
                <a:moveTo>
                  <a:pt x="229742" y="43103"/>
                </a:moveTo>
                <a:lnTo>
                  <a:pt x="227114" y="43624"/>
                </a:lnTo>
                <a:lnTo>
                  <a:pt x="226060" y="45732"/>
                </a:lnTo>
                <a:lnTo>
                  <a:pt x="226580" y="47840"/>
                </a:lnTo>
                <a:lnTo>
                  <a:pt x="228688" y="49415"/>
                </a:lnTo>
                <a:lnTo>
                  <a:pt x="247611" y="53098"/>
                </a:lnTo>
                <a:lnTo>
                  <a:pt x="250240" y="52565"/>
                </a:lnTo>
                <a:lnTo>
                  <a:pt x="251815" y="50469"/>
                </a:lnTo>
                <a:lnTo>
                  <a:pt x="251294" y="47840"/>
                </a:lnTo>
                <a:lnTo>
                  <a:pt x="249186" y="46786"/>
                </a:lnTo>
                <a:lnTo>
                  <a:pt x="229742" y="43103"/>
                </a:lnTo>
                <a:close/>
              </a:path>
              <a:path w="1107439" h="229235">
                <a:moveTo>
                  <a:pt x="274942" y="51511"/>
                </a:moveTo>
                <a:lnTo>
                  <a:pt x="272313" y="52044"/>
                </a:lnTo>
                <a:lnTo>
                  <a:pt x="271272" y="54140"/>
                </a:lnTo>
                <a:lnTo>
                  <a:pt x="271792" y="56768"/>
                </a:lnTo>
                <a:lnTo>
                  <a:pt x="273900" y="57823"/>
                </a:lnTo>
                <a:lnTo>
                  <a:pt x="292823" y="61506"/>
                </a:lnTo>
                <a:lnTo>
                  <a:pt x="295452" y="60972"/>
                </a:lnTo>
                <a:lnTo>
                  <a:pt x="297027" y="58877"/>
                </a:lnTo>
                <a:lnTo>
                  <a:pt x="296506" y="56768"/>
                </a:lnTo>
                <a:lnTo>
                  <a:pt x="294398" y="55194"/>
                </a:lnTo>
                <a:lnTo>
                  <a:pt x="274942" y="51511"/>
                </a:lnTo>
                <a:close/>
              </a:path>
              <a:path w="1107439" h="229235">
                <a:moveTo>
                  <a:pt x="320154" y="59931"/>
                </a:moveTo>
                <a:lnTo>
                  <a:pt x="317525" y="60451"/>
                </a:lnTo>
                <a:lnTo>
                  <a:pt x="316471" y="62560"/>
                </a:lnTo>
                <a:lnTo>
                  <a:pt x="317004" y="65189"/>
                </a:lnTo>
                <a:lnTo>
                  <a:pt x="319100" y="66763"/>
                </a:lnTo>
                <a:lnTo>
                  <a:pt x="338035" y="70446"/>
                </a:lnTo>
                <a:lnTo>
                  <a:pt x="340664" y="69913"/>
                </a:lnTo>
                <a:lnTo>
                  <a:pt x="342239" y="67817"/>
                </a:lnTo>
                <a:lnTo>
                  <a:pt x="341706" y="65189"/>
                </a:lnTo>
                <a:lnTo>
                  <a:pt x="339610" y="63601"/>
                </a:lnTo>
                <a:lnTo>
                  <a:pt x="320154" y="59931"/>
                </a:lnTo>
                <a:close/>
              </a:path>
              <a:path w="1107439" h="229235">
                <a:moveTo>
                  <a:pt x="365366" y="68859"/>
                </a:moveTo>
                <a:lnTo>
                  <a:pt x="362737" y="69392"/>
                </a:lnTo>
                <a:lnTo>
                  <a:pt x="361162" y="71488"/>
                </a:lnTo>
                <a:lnTo>
                  <a:pt x="361683" y="73596"/>
                </a:lnTo>
                <a:lnTo>
                  <a:pt x="363791" y="75171"/>
                </a:lnTo>
                <a:lnTo>
                  <a:pt x="383247" y="78854"/>
                </a:lnTo>
                <a:lnTo>
                  <a:pt x="385876" y="78333"/>
                </a:lnTo>
                <a:lnTo>
                  <a:pt x="387451" y="76225"/>
                </a:lnTo>
                <a:lnTo>
                  <a:pt x="386918" y="73596"/>
                </a:lnTo>
                <a:lnTo>
                  <a:pt x="384822" y="72542"/>
                </a:lnTo>
                <a:lnTo>
                  <a:pt x="365366" y="68859"/>
                </a:lnTo>
                <a:close/>
              </a:path>
              <a:path w="1107439" h="229235">
                <a:moveTo>
                  <a:pt x="410578" y="77279"/>
                </a:moveTo>
                <a:lnTo>
                  <a:pt x="407949" y="77800"/>
                </a:lnTo>
                <a:lnTo>
                  <a:pt x="406374" y="79908"/>
                </a:lnTo>
                <a:lnTo>
                  <a:pt x="406895" y="82537"/>
                </a:lnTo>
                <a:lnTo>
                  <a:pt x="409003" y="83578"/>
                </a:lnTo>
                <a:lnTo>
                  <a:pt x="428447" y="87261"/>
                </a:lnTo>
                <a:lnTo>
                  <a:pt x="431076" y="87261"/>
                </a:lnTo>
                <a:lnTo>
                  <a:pt x="432663" y="85166"/>
                </a:lnTo>
                <a:lnTo>
                  <a:pt x="432130" y="82537"/>
                </a:lnTo>
                <a:lnTo>
                  <a:pt x="430034" y="80949"/>
                </a:lnTo>
                <a:lnTo>
                  <a:pt x="410578" y="77279"/>
                </a:lnTo>
                <a:close/>
              </a:path>
              <a:path w="1107439" h="229235">
                <a:moveTo>
                  <a:pt x="455790" y="86207"/>
                </a:moveTo>
                <a:lnTo>
                  <a:pt x="453161" y="86740"/>
                </a:lnTo>
                <a:lnTo>
                  <a:pt x="451586" y="88836"/>
                </a:lnTo>
                <a:lnTo>
                  <a:pt x="452107" y="90944"/>
                </a:lnTo>
                <a:lnTo>
                  <a:pt x="454215" y="92519"/>
                </a:lnTo>
                <a:lnTo>
                  <a:pt x="473659" y="96202"/>
                </a:lnTo>
                <a:lnTo>
                  <a:pt x="476288" y="95669"/>
                </a:lnTo>
                <a:lnTo>
                  <a:pt x="477862" y="93573"/>
                </a:lnTo>
                <a:lnTo>
                  <a:pt x="477342" y="90944"/>
                </a:lnTo>
                <a:lnTo>
                  <a:pt x="475234" y="89890"/>
                </a:lnTo>
                <a:lnTo>
                  <a:pt x="455790" y="86207"/>
                </a:lnTo>
                <a:close/>
              </a:path>
              <a:path w="1107439" h="229235">
                <a:moveTo>
                  <a:pt x="501002" y="94627"/>
                </a:moveTo>
                <a:lnTo>
                  <a:pt x="498373" y="95148"/>
                </a:lnTo>
                <a:lnTo>
                  <a:pt x="496798" y="97256"/>
                </a:lnTo>
                <a:lnTo>
                  <a:pt x="497319" y="99885"/>
                </a:lnTo>
                <a:lnTo>
                  <a:pt x="499427" y="100926"/>
                </a:lnTo>
                <a:lnTo>
                  <a:pt x="518871" y="104609"/>
                </a:lnTo>
                <a:lnTo>
                  <a:pt x="521500" y="104089"/>
                </a:lnTo>
                <a:lnTo>
                  <a:pt x="522554" y="101980"/>
                </a:lnTo>
                <a:lnTo>
                  <a:pt x="522033" y="99885"/>
                </a:lnTo>
                <a:lnTo>
                  <a:pt x="519925" y="98298"/>
                </a:lnTo>
                <a:lnTo>
                  <a:pt x="501002" y="94627"/>
                </a:lnTo>
                <a:close/>
              </a:path>
              <a:path w="1107439" h="229235">
                <a:moveTo>
                  <a:pt x="546214" y="103035"/>
                </a:moveTo>
                <a:lnTo>
                  <a:pt x="543585" y="103555"/>
                </a:lnTo>
                <a:lnTo>
                  <a:pt x="542010" y="105663"/>
                </a:lnTo>
                <a:lnTo>
                  <a:pt x="542531" y="108292"/>
                </a:lnTo>
                <a:lnTo>
                  <a:pt x="544626" y="109867"/>
                </a:lnTo>
                <a:lnTo>
                  <a:pt x="564083" y="113550"/>
                </a:lnTo>
                <a:lnTo>
                  <a:pt x="566712" y="113029"/>
                </a:lnTo>
                <a:lnTo>
                  <a:pt x="567766" y="110921"/>
                </a:lnTo>
                <a:lnTo>
                  <a:pt x="567232" y="108292"/>
                </a:lnTo>
                <a:lnTo>
                  <a:pt x="565137" y="106718"/>
                </a:lnTo>
                <a:lnTo>
                  <a:pt x="546214" y="103035"/>
                </a:lnTo>
                <a:close/>
              </a:path>
              <a:path w="1107439" h="229235">
                <a:moveTo>
                  <a:pt x="591426" y="111975"/>
                </a:moveTo>
                <a:lnTo>
                  <a:pt x="588797" y="112496"/>
                </a:lnTo>
                <a:lnTo>
                  <a:pt x="587209" y="114604"/>
                </a:lnTo>
                <a:lnTo>
                  <a:pt x="587743" y="116700"/>
                </a:lnTo>
                <a:lnTo>
                  <a:pt x="589838" y="118275"/>
                </a:lnTo>
                <a:lnTo>
                  <a:pt x="609295" y="121958"/>
                </a:lnTo>
                <a:lnTo>
                  <a:pt x="611924" y="121437"/>
                </a:lnTo>
                <a:lnTo>
                  <a:pt x="612978" y="119329"/>
                </a:lnTo>
                <a:lnTo>
                  <a:pt x="612444" y="116700"/>
                </a:lnTo>
                <a:lnTo>
                  <a:pt x="610349" y="115646"/>
                </a:lnTo>
                <a:lnTo>
                  <a:pt x="591426" y="111975"/>
                </a:lnTo>
                <a:close/>
              </a:path>
              <a:path w="1107439" h="229235">
                <a:moveTo>
                  <a:pt x="636625" y="120383"/>
                </a:moveTo>
                <a:lnTo>
                  <a:pt x="633996" y="120903"/>
                </a:lnTo>
                <a:lnTo>
                  <a:pt x="632421" y="123012"/>
                </a:lnTo>
                <a:lnTo>
                  <a:pt x="632955" y="125641"/>
                </a:lnTo>
                <a:lnTo>
                  <a:pt x="635050" y="126695"/>
                </a:lnTo>
                <a:lnTo>
                  <a:pt x="654507" y="130365"/>
                </a:lnTo>
                <a:lnTo>
                  <a:pt x="657136" y="129844"/>
                </a:lnTo>
                <a:lnTo>
                  <a:pt x="658190" y="127749"/>
                </a:lnTo>
                <a:lnTo>
                  <a:pt x="657656" y="125641"/>
                </a:lnTo>
                <a:lnTo>
                  <a:pt x="655561" y="124066"/>
                </a:lnTo>
                <a:lnTo>
                  <a:pt x="636625" y="120383"/>
                </a:lnTo>
                <a:close/>
              </a:path>
              <a:path w="1107439" h="229235">
                <a:moveTo>
                  <a:pt x="681316" y="128790"/>
                </a:moveTo>
                <a:lnTo>
                  <a:pt x="679208" y="129324"/>
                </a:lnTo>
                <a:lnTo>
                  <a:pt x="677633" y="131419"/>
                </a:lnTo>
                <a:lnTo>
                  <a:pt x="678167" y="134048"/>
                </a:lnTo>
                <a:lnTo>
                  <a:pt x="680262" y="135623"/>
                </a:lnTo>
                <a:lnTo>
                  <a:pt x="699719" y="139306"/>
                </a:lnTo>
                <a:lnTo>
                  <a:pt x="702348" y="138785"/>
                </a:lnTo>
                <a:lnTo>
                  <a:pt x="703389" y="136677"/>
                </a:lnTo>
                <a:lnTo>
                  <a:pt x="702868" y="134048"/>
                </a:lnTo>
                <a:lnTo>
                  <a:pt x="700760" y="132473"/>
                </a:lnTo>
                <a:lnTo>
                  <a:pt x="681316" y="128790"/>
                </a:lnTo>
                <a:close/>
              </a:path>
              <a:path w="1107439" h="229235">
                <a:moveTo>
                  <a:pt x="726528" y="137731"/>
                </a:moveTo>
                <a:lnTo>
                  <a:pt x="724420" y="138252"/>
                </a:lnTo>
                <a:lnTo>
                  <a:pt x="722845" y="140360"/>
                </a:lnTo>
                <a:lnTo>
                  <a:pt x="723366" y="142468"/>
                </a:lnTo>
                <a:lnTo>
                  <a:pt x="725474" y="144043"/>
                </a:lnTo>
                <a:lnTo>
                  <a:pt x="744931" y="147713"/>
                </a:lnTo>
                <a:lnTo>
                  <a:pt x="747560" y="147192"/>
                </a:lnTo>
                <a:lnTo>
                  <a:pt x="748601" y="145097"/>
                </a:lnTo>
                <a:lnTo>
                  <a:pt x="748080" y="142468"/>
                </a:lnTo>
                <a:lnTo>
                  <a:pt x="745972" y="141414"/>
                </a:lnTo>
                <a:lnTo>
                  <a:pt x="726528" y="137731"/>
                </a:lnTo>
                <a:close/>
              </a:path>
              <a:path w="1107439" h="229235">
                <a:moveTo>
                  <a:pt x="771740" y="146138"/>
                </a:moveTo>
                <a:lnTo>
                  <a:pt x="769632" y="146672"/>
                </a:lnTo>
                <a:lnTo>
                  <a:pt x="768057" y="148767"/>
                </a:lnTo>
                <a:lnTo>
                  <a:pt x="768578" y="151396"/>
                </a:lnTo>
                <a:lnTo>
                  <a:pt x="770686" y="152450"/>
                </a:lnTo>
                <a:lnTo>
                  <a:pt x="790130" y="156133"/>
                </a:lnTo>
                <a:lnTo>
                  <a:pt x="792759" y="156133"/>
                </a:lnTo>
                <a:lnTo>
                  <a:pt x="793813" y="154025"/>
                </a:lnTo>
                <a:lnTo>
                  <a:pt x="793292" y="151396"/>
                </a:lnTo>
                <a:lnTo>
                  <a:pt x="791184" y="149821"/>
                </a:lnTo>
                <a:lnTo>
                  <a:pt x="771740" y="146138"/>
                </a:lnTo>
                <a:close/>
              </a:path>
              <a:path w="1107439" h="229235">
                <a:moveTo>
                  <a:pt x="816952" y="155079"/>
                </a:moveTo>
                <a:lnTo>
                  <a:pt x="814844" y="155600"/>
                </a:lnTo>
                <a:lnTo>
                  <a:pt x="813269" y="157708"/>
                </a:lnTo>
                <a:lnTo>
                  <a:pt x="813790" y="159816"/>
                </a:lnTo>
                <a:lnTo>
                  <a:pt x="815898" y="161391"/>
                </a:lnTo>
                <a:lnTo>
                  <a:pt x="835342" y="165061"/>
                </a:lnTo>
                <a:lnTo>
                  <a:pt x="837971" y="164541"/>
                </a:lnTo>
                <a:lnTo>
                  <a:pt x="839025" y="162445"/>
                </a:lnTo>
                <a:lnTo>
                  <a:pt x="838504" y="159816"/>
                </a:lnTo>
                <a:lnTo>
                  <a:pt x="836396" y="158762"/>
                </a:lnTo>
                <a:lnTo>
                  <a:pt x="816952" y="155079"/>
                </a:lnTo>
                <a:close/>
              </a:path>
              <a:path w="1107439" h="229235">
                <a:moveTo>
                  <a:pt x="862152" y="163487"/>
                </a:moveTo>
                <a:lnTo>
                  <a:pt x="860056" y="164020"/>
                </a:lnTo>
                <a:lnTo>
                  <a:pt x="858481" y="166115"/>
                </a:lnTo>
                <a:lnTo>
                  <a:pt x="859002" y="168744"/>
                </a:lnTo>
                <a:lnTo>
                  <a:pt x="861110" y="169799"/>
                </a:lnTo>
                <a:lnTo>
                  <a:pt x="880554" y="173481"/>
                </a:lnTo>
                <a:lnTo>
                  <a:pt x="882662" y="172948"/>
                </a:lnTo>
                <a:lnTo>
                  <a:pt x="884237" y="170853"/>
                </a:lnTo>
                <a:lnTo>
                  <a:pt x="883716" y="168744"/>
                </a:lnTo>
                <a:lnTo>
                  <a:pt x="881608" y="167170"/>
                </a:lnTo>
                <a:lnTo>
                  <a:pt x="862152" y="163487"/>
                </a:lnTo>
                <a:close/>
              </a:path>
              <a:path w="1107439" h="229235">
                <a:moveTo>
                  <a:pt x="907364" y="171907"/>
                </a:moveTo>
                <a:lnTo>
                  <a:pt x="905268" y="172427"/>
                </a:lnTo>
                <a:lnTo>
                  <a:pt x="903693" y="174536"/>
                </a:lnTo>
                <a:lnTo>
                  <a:pt x="904214" y="177164"/>
                </a:lnTo>
                <a:lnTo>
                  <a:pt x="906322" y="178739"/>
                </a:lnTo>
                <a:lnTo>
                  <a:pt x="925766" y="182410"/>
                </a:lnTo>
                <a:lnTo>
                  <a:pt x="927874" y="181889"/>
                </a:lnTo>
                <a:lnTo>
                  <a:pt x="929449" y="179793"/>
                </a:lnTo>
                <a:lnTo>
                  <a:pt x="928916" y="177164"/>
                </a:lnTo>
                <a:lnTo>
                  <a:pt x="926820" y="175577"/>
                </a:lnTo>
                <a:lnTo>
                  <a:pt x="907364" y="171907"/>
                </a:lnTo>
                <a:close/>
              </a:path>
              <a:path w="1107439" h="229235">
                <a:moveTo>
                  <a:pt x="952576" y="180835"/>
                </a:moveTo>
                <a:lnTo>
                  <a:pt x="950480" y="181368"/>
                </a:lnTo>
                <a:lnTo>
                  <a:pt x="948893" y="183464"/>
                </a:lnTo>
                <a:lnTo>
                  <a:pt x="949426" y="185572"/>
                </a:lnTo>
                <a:lnTo>
                  <a:pt x="951522" y="187147"/>
                </a:lnTo>
                <a:lnTo>
                  <a:pt x="970978" y="190830"/>
                </a:lnTo>
                <a:lnTo>
                  <a:pt x="973086" y="190296"/>
                </a:lnTo>
                <a:lnTo>
                  <a:pt x="974661" y="188201"/>
                </a:lnTo>
                <a:lnTo>
                  <a:pt x="974128" y="185572"/>
                </a:lnTo>
                <a:lnTo>
                  <a:pt x="972032" y="184518"/>
                </a:lnTo>
                <a:lnTo>
                  <a:pt x="952576" y="180835"/>
                </a:lnTo>
                <a:close/>
              </a:path>
              <a:path w="1107439" h="229235">
                <a:moveTo>
                  <a:pt x="997788" y="189255"/>
                </a:moveTo>
                <a:lnTo>
                  <a:pt x="995159" y="189776"/>
                </a:lnTo>
                <a:lnTo>
                  <a:pt x="994105" y="191884"/>
                </a:lnTo>
                <a:lnTo>
                  <a:pt x="994638" y="194513"/>
                </a:lnTo>
                <a:lnTo>
                  <a:pt x="996734" y="195554"/>
                </a:lnTo>
                <a:lnTo>
                  <a:pt x="1016190" y="199237"/>
                </a:lnTo>
                <a:lnTo>
                  <a:pt x="1018286" y="198716"/>
                </a:lnTo>
                <a:lnTo>
                  <a:pt x="1019873" y="196608"/>
                </a:lnTo>
                <a:lnTo>
                  <a:pt x="1019340" y="194513"/>
                </a:lnTo>
                <a:lnTo>
                  <a:pt x="1017244" y="192925"/>
                </a:lnTo>
                <a:lnTo>
                  <a:pt x="997788" y="189255"/>
                </a:lnTo>
                <a:close/>
              </a:path>
              <a:path w="1107439" h="229235">
                <a:moveTo>
                  <a:pt x="1054680" y="206905"/>
                </a:moveTo>
                <a:lnTo>
                  <a:pt x="1050353" y="229209"/>
                </a:lnTo>
                <a:lnTo>
                  <a:pt x="1107135" y="213436"/>
                </a:lnTo>
                <a:lnTo>
                  <a:pt x="1100254" y="208178"/>
                </a:lnTo>
                <a:lnTo>
                  <a:pt x="1061402" y="208178"/>
                </a:lnTo>
                <a:lnTo>
                  <a:pt x="1054680" y="206905"/>
                </a:lnTo>
                <a:close/>
              </a:path>
              <a:path w="1107439" h="229235">
                <a:moveTo>
                  <a:pt x="1055995" y="200122"/>
                </a:moveTo>
                <a:lnTo>
                  <a:pt x="1054680" y="206905"/>
                </a:lnTo>
                <a:lnTo>
                  <a:pt x="1061402" y="208178"/>
                </a:lnTo>
                <a:lnTo>
                  <a:pt x="1063498" y="207644"/>
                </a:lnTo>
                <a:lnTo>
                  <a:pt x="1065085" y="205549"/>
                </a:lnTo>
                <a:lnTo>
                  <a:pt x="1064552" y="202920"/>
                </a:lnTo>
                <a:lnTo>
                  <a:pt x="1062456" y="201345"/>
                </a:lnTo>
                <a:lnTo>
                  <a:pt x="1055995" y="200122"/>
                </a:lnTo>
                <a:close/>
              </a:path>
              <a:path w="1107439" h="229235">
                <a:moveTo>
                  <a:pt x="1060348" y="177685"/>
                </a:moveTo>
                <a:lnTo>
                  <a:pt x="1055995" y="200122"/>
                </a:lnTo>
                <a:lnTo>
                  <a:pt x="1062456" y="201345"/>
                </a:lnTo>
                <a:lnTo>
                  <a:pt x="1064552" y="202920"/>
                </a:lnTo>
                <a:lnTo>
                  <a:pt x="1065085" y="205549"/>
                </a:lnTo>
                <a:lnTo>
                  <a:pt x="1063498" y="207644"/>
                </a:lnTo>
                <a:lnTo>
                  <a:pt x="1061402" y="208178"/>
                </a:lnTo>
                <a:lnTo>
                  <a:pt x="1100254" y="208178"/>
                </a:lnTo>
                <a:lnTo>
                  <a:pt x="1060348" y="177685"/>
                </a:lnTo>
                <a:close/>
              </a:path>
              <a:path w="1107439" h="229235">
                <a:moveTo>
                  <a:pt x="1043000" y="197662"/>
                </a:moveTo>
                <a:lnTo>
                  <a:pt x="1040371" y="198183"/>
                </a:lnTo>
                <a:lnTo>
                  <a:pt x="1039317" y="200291"/>
                </a:lnTo>
                <a:lnTo>
                  <a:pt x="1039850" y="202920"/>
                </a:lnTo>
                <a:lnTo>
                  <a:pt x="1041946" y="204495"/>
                </a:lnTo>
                <a:lnTo>
                  <a:pt x="1054680" y="206905"/>
                </a:lnTo>
                <a:lnTo>
                  <a:pt x="1055995" y="200122"/>
                </a:lnTo>
                <a:lnTo>
                  <a:pt x="1043000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 rot="600000">
            <a:off x="3256810" y="2358636"/>
            <a:ext cx="1038228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650" spc="-22" baseline="5050" dirty="0">
                <a:latin typeface="Arial"/>
                <a:cs typeface="Arial"/>
              </a:rPr>
              <a:t>D</a:t>
            </a:r>
            <a:r>
              <a:rPr sz="1650" spc="-22" baseline="2525" dirty="0">
                <a:latin typeface="Arial"/>
                <a:cs typeface="Arial"/>
              </a:rPr>
              <a:t>isconnec</a:t>
            </a:r>
            <a:r>
              <a:rPr sz="1100" spc="-15" dirty="0">
                <a:latin typeface="Arial"/>
                <a:cs typeface="Arial"/>
              </a:rPr>
              <a:t>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PDU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4512" y="2219093"/>
            <a:ext cx="108331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S-Disconnect.ind  </a:t>
            </a:r>
            <a:r>
              <a:rPr sz="1100" dirty="0">
                <a:latin typeface="Arial"/>
                <a:cs typeface="Arial"/>
              </a:rPr>
              <a:t>(R)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00448" y="2597683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2105964" y="0"/>
                </a:moveTo>
                <a:lnTo>
                  <a:pt x="2105964" y="52565"/>
                </a:lnTo>
                <a:lnTo>
                  <a:pt x="2152229" y="29438"/>
                </a:lnTo>
                <a:lnTo>
                  <a:pt x="2114905" y="29438"/>
                </a:lnTo>
                <a:lnTo>
                  <a:pt x="2117001" y="28384"/>
                </a:lnTo>
                <a:lnTo>
                  <a:pt x="2118055" y="26288"/>
                </a:lnTo>
                <a:lnTo>
                  <a:pt x="2117001" y="24180"/>
                </a:lnTo>
                <a:lnTo>
                  <a:pt x="2114905" y="23126"/>
                </a:lnTo>
                <a:lnTo>
                  <a:pt x="2152207" y="23126"/>
                </a:lnTo>
                <a:lnTo>
                  <a:pt x="2105964" y="0"/>
                </a:lnTo>
                <a:close/>
              </a:path>
              <a:path w="2159000" h="52705">
                <a:moveTo>
                  <a:pt x="2105964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88"/>
                </a:lnTo>
                <a:lnTo>
                  <a:pt x="1041" y="28384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5">
                <a:moveTo>
                  <a:pt x="2152207" y="23126"/>
                </a:moveTo>
                <a:lnTo>
                  <a:pt x="2114905" y="23126"/>
                </a:lnTo>
                <a:lnTo>
                  <a:pt x="2117001" y="24180"/>
                </a:lnTo>
                <a:lnTo>
                  <a:pt x="2118055" y="26288"/>
                </a:lnTo>
                <a:lnTo>
                  <a:pt x="2117001" y="28384"/>
                </a:lnTo>
                <a:lnTo>
                  <a:pt x="2114905" y="29438"/>
                </a:lnTo>
                <a:lnTo>
                  <a:pt x="2152229" y="29438"/>
                </a:lnTo>
                <a:lnTo>
                  <a:pt x="2158530" y="26288"/>
                </a:lnTo>
                <a:lnTo>
                  <a:pt x="2152207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90827" y="1588247"/>
            <a:ext cx="44513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client  S-SAP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94809" y="1588247"/>
            <a:ext cx="44513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97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server  S-SAP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44244" y="2807970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52565" y="0"/>
                </a:moveTo>
                <a:lnTo>
                  <a:pt x="0" y="26276"/>
                </a:lnTo>
                <a:lnTo>
                  <a:pt x="52565" y="52565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84"/>
                </a:lnTo>
                <a:lnTo>
                  <a:pt x="40474" y="26276"/>
                </a:lnTo>
                <a:lnTo>
                  <a:pt x="41528" y="24180"/>
                </a:lnTo>
                <a:lnTo>
                  <a:pt x="43624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5">
                <a:moveTo>
                  <a:pt x="52565" y="23126"/>
                </a:moveTo>
                <a:lnTo>
                  <a:pt x="43624" y="23126"/>
                </a:lnTo>
                <a:lnTo>
                  <a:pt x="41528" y="24180"/>
                </a:lnTo>
                <a:lnTo>
                  <a:pt x="40474" y="26276"/>
                </a:lnTo>
                <a:lnTo>
                  <a:pt x="41528" y="28384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5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84"/>
                </a:lnTo>
                <a:lnTo>
                  <a:pt x="2158530" y="26276"/>
                </a:lnTo>
                <a:lnTo>
                  <a:pt x="2157476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73336" y="1937397"/>
            <a:ext cx="52705" cy="1107440"/>
          </a:xfrm>
          <a:custGeom>
            <a:avLst/>
            <a:gdLst/>
            <a:ahLst/>
            <a:cxnLst/>
            <a:rect l="l" t="t" r="r" b="b"/>
            <a:pathLst>
              <a:path w="52705" h="1107439">
                <a:moveTo>
                  <a:pt x="23126" y="1054569"/>
                </a:moveTo>
                <a:lnTo>
                  <a:pt x="0" y="1054569"/>
                </a:lnTo>
                <a:lnTo>
                  <a:pt x="26288" y="1107135"/>
                </a:lnTo>
                <a:lnTo>
                  <a:pt x="46521" y="1066660"/>
                </a:lnTo>
                <a:lnTo>
                  <a:pt x="26288" y="1066660"/>
                </a:lnTo>
                <a:lnTo>
                  <a:pt x="24180" y="1065606"/>
                </a:lnTo>
                <a:lnTo>
                  <a:pt x="23126" y="1063498"/>
                </a:lnTo>
                <a:lnTo>
                  <a:pt x="23126" y="1054569"/>
                </a:lnTo>
                <a:close/>
              </a:path>
              <a:path w="52705" h="1107439">
                <a:moveTo>
                  <a:pt x="26288" y="0"/>
                </a:moveTo>
                <a:lnTo>
                  <a:pt x="24180" y="1054"/>
                </a:lnTo>
                <a:lnTo>
                  <a:pt x="23126" y="3162"/>
                </a:lnTo>
                <a:lnTo>
                  <a:pt x="23126" y="1063498"/>
                </a:lnTo>
                <a:lnTo>
                  <a:pt x="24180" y="1065606"/>
                </a:lnTo>
                <a:lnTo>
                  <a:pt x="26288" y="1066660"/>
                </a:lnTo>
                <a:lnTo>
                  <a:pt x="28384" y="1065606"/>
                </a:lnTo>
                <a:lnTo>
                  <a:pt x="29438" y="1063498"/>
                </a:lnTo>
                <a:lnTo>
                  <a:pt x="29438" y="3162"/>
                </a:lnTo>
                <a:lnTo>
                  <a:pt x="28384" y="1054"/>
                </a:lnTo>
                <a:lnTo>
                  <a:pt x="26288" y="0"/>
                </a:lnTo>
                <a:close/>
              </a:path>
              <a:path w="52705" h="1107439">
                <a:moveTo>
                  <a:pt x="52565" y="1054569"/>
                </a:moveTo>
                <a:lnTo>
                  <a:pt x="29438" y="1054569"/>
                </a:lnTo>
                <a:lnTo>
                  <a:pt x="29438" y="1063498"/>
                </a:lnTo>
                <a:lnTo>
                  <a:pt x="28384" y="1065606"/>
                </a:lnTo>
                <a:lnTo>
                  <a:pt x="26288" y="1066660"/>
                </a:lnTo>
                <a:lnTo>
                  <a:pt x="46521" y="1066660"/>
                </a:lnTo>
                <a:lnTo>
                  <a:pt x="52565" y="1054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7309" y="1937397"/>
            <a:ext cx="52705" cy="1107440"/>
          </a:xfrm>
          <a:custGeom>
            <a:avLst/>
            <a:gdLst/>
            <a:ahLst/>
            <a:cxnLst/>
            <a:rect l="l" t="t" r="r" b="b"/>
            <a:pathLst>
              <a:path w="52704" h="1107439">
                <a:moveTo>
                  <a:pt x="23139" y="1054569"/>
                </a:moveTo>
                <a:lnTo>
                  <a:pt x="0" y="1054569"/>
                </a:lnTo>
                <a:lnTo>
                  <a:pt x="26288" y="1107135"/>
                </a:lnTo>
                <a:lnTo>
                  <a:pt x="46531" y="1066660"/>
                </a:lnTo>
                <a:lnTo>
                  <a:pt x="26288" y="1066660"/>
                </a:lnTo>
                <a:lnTo>
                  <a:pt x="24180" y="1065606"/>
                </a:lnTo>
                <a:lnTo>
                  <a:pt x="23139" y="1063498"/>
                </a:lnTo>
                <a:lnTo>
                  <a:pt x="23139" y="1054569"/>
                </a:lnTo>
                <a:close/>
              </a:path>
              <a:path w="52704" h="1107439">
                <a:moveTo>
                  <a:pt x="26288" y="0"/>
                </a:moveTo>
                <a:lnTo>
                  <a:pt x="24180" y="1054"/>
                </a:lnTo>
                <a:lnTo>
                  <a:pt x="23139" y="3162"/>
                </a:lnTo>
                <a:lnTo>
                  <a:pt x="23139" y="1063498"/>
                </a:lnTo>
                <a:lnTo>
                  <a:pt x="24180" y="1065606"/>
                </a:lnTo>
                <a:lnTo>
                  <a:pt x="26288" y="1066660"/>
                </a:lnTo>
                <a:lnTo>
                  <a:pt x="28397" y="1065606"/>
                </a:lnTo>
                <a:lnTo>
                  <a:pt x="29438" y="1063498"/>
                </a:lnTo>
                <a:lnTo>
                  <a:pt x="29438" y="3162"/>
                </a:lnTo>
                <a:lnTo>
                  <a:pt x="28397" y="1054"/>
                </a:lnTo>
                <a:lnTo>
                  <a:pt x="26288" y="0"/>
                </a:lnTo>
                <a:close/>
              </a:path>
              <a:path w="52704" h="1107439">
                <a:moveTo>
                  <a:pt x="52577" y="1054569"/>
                </a:moveTo>
                <a:lnTo>
                  <a:pt x="29438" y="1054569"/>
                </a:lnTo>
                <a:lnTo>
                  <a:pt x="29438" y="1063498"/>
                </a:lnTo>
                <a:lnTo>
                  <a:pt x="28397" y="1065606"/>
                </a:lnTo>
                <a:lnTo>
                  <a:pt x="26288" y="1066660"/>
                </a:lnTo>
                <a:lnTo>
                  <a:pt x="46531" y="1066660"/>
                </a:lnTo>
                <a:lnTo>
                  <a:pt x="52577" y="1054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55670" y="2639654"/>
            <a:ext cx="84328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WTP Class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  </a:t>
            </a:r>
            <a:r>
              <a:rPr sz="1100" spc="-5" dirty="0">
                <a:latin typeface="Arial"/>
                <a:cs typeface="Arial"/>
              </a:rPr>
              <a:t>transaction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5139" y="2008807"/>
            <a:ext cx="1100455" cy="783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S-Disconnect.req  </a:t>
            </a:r>
            <a:r>
              <a:rPr sz="1100" dirty="0">
                <a:latin typeface="Arial"/>
                <a:cs typeface="Arial"/>
              </a:rPr>
              <a:t>(R)</a:t>
            </a:r>
            <a:endParaRPr sz="1100">
              <a:latin typeface="Arial"/>
              <a:cs typeface="Arial"/>
            </a:endParaRPr>
          </a:p>
          <a:p>
            <a:pPr marL="12700" marR="22860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latin typeface="Arial"/>
                <a:cs typeface="Arial"/>
              </a:rPr>
              <a:t>S-Disconnect.ind  </a:t>
            </a:r>
            <a:r>
              <a:rPr sz="1100" dirty="0">
                <a:latin typeface="Arial"/>
                <a:cs typeface="Arial"/>
              </a:rPr>
              <a:t>(R)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573" y="6603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21663" y="6124231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3958" y="9856723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3676" y="5651093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4145" y="9548659"/>
            <a:ext cx="764374" cy="772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568284" y="5742487"/>
            <a:ext cx="21297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WSP/B method</a:t>
            </a:r>
            <a:r>
              <a:rPr sz="1650" spc="-4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invoke</a:t>
            </a:r>
            <a:endParaRPr sz="16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73336" y="6541643"/>
            <a:ext cx="52705" cy="2999740"/>
          </a:xfrm>
          <a:custGeom>
            <a:avLst/>
            <a:gdLst/>
            <a:ahLst/>
            <a:cxnLst/>
            <a:rect l="l" t="t" r="r" b="b"/>
            <a:pathLst>
              <a:path w="52705" h="2999740">
                <a:moveTo>
                  <a:pt x="23126" y="2947085"/>
                </a:moveTo>
                <a:lnTo>
                  <a:pt x="0" y="2947085"/>
                </a:lnTo>
                <a:lnTo>
                  <a:pt x="26288" y="2999663"/>
                </a:lnTo>
                <a:lnTo>
                  <a:pt x="46523" y="2959176"/>
                </a:lnTo>
                <a:lnTo>
                  <a:pt x="26288" y="2959176"/>
                </a:lnTo>
                <a:lnTo>
                  <a:pt x="24180" y="2958122"/>
                </a:lnTo>
                <a:lnTo>
                  <a:pt x="23126" y="2956026"/>
                </a:lnTo>
                <a:lnTo>
                  <a:pt x="23126" y="2947085"/>
                </a:lnTo>
                <a:close/>
              </a:path>
              <a:path w="52705" h="2999740">
                <a:moveTo>
                  <a:pt x="26288" y="0"/>
                </a:moveTo>
                <a:lnTo>
                  <a:pt x="24180" y="1041"/>
                </a:lnTo>
                <a:lnTo>
                  <a:pt x="23126" y="3149"/>
                </a:lnTo>
                <a:lnTo>
                  <a:pt x="23126" y="2956026"/>
                </a:lnTo>
                <a:lnTo>
                  <a:pt x="24180" y="2958122"/>
                </a:lnTo>
                <a:lnTo>
                  <a:pt x="26288" y="2959176"/>
                </a:lnTo>
                <a:lnTo>
                  <a:pt x="28384" y="2958122"/>
                </a:lnTo>
                <a:lnTo>
                  <a:pt x="29438" y="2956026"/>
                </a:lnTo>
                <a:lnTo>
                  <a:pt x="29438" y="3149"/>
                </a:lnTo>
                <a:lnTo>
                  <a:pt x="28384" y="1041"/>
                </a:lnTo>
                <a:lnTo>
                  <a:pt x="26288" y="0"/>
                </a:lnTo>
                <a:close/>
              </a:path>
              <a:path w="52705" h="2999740">
                <a:moveTo>
                  <a:pt x="52565" y="2947085"/>
                </a:moveTo>
                <a:lnTo>
                  <a:pt x="29438" y="2947085"/>
                </a:lnTo>
                <a:lnTo>
                  <a:pt x="29438" y="2956026"/>
                </a:lnTo>
                <a:lnTo>
                  <a:pt x="28384" y="2958122"/>
                </a:lnTo>
                <a:lnTo>
                  <a:pt x="26288" y="2959176"/>
                </a:lnTo>
                <a:lnTo>
                  <a:pt x="46523" y="2959176"/>
                </a:lnTo>
                <a:lnTo>
                  <a:pt x="52565" y="2947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77309" y="6541643"/>
            <a:ext cx="52705" cy="2999740"/>
          </a:xfrm>
          <a:custGeom>
            <a:avLst/>
            <a:gdLst/>
            <a:ahLst/>
            <a:cxnLst/>
            <a:rect l="l" t="t" r="r" b="b"/>
            <a:pathLst>
              <a:path w="52704" h="2999740">
                <a:moveTo>
                  <a:pt x="23139" y="2947085"/>
                </a:moveTo>
                <a:lnTo>
                  <a:pt x="0" y="2947085"/>
                </a:lnTo>
                <a:lnTo>
                  <a:pt x="26288" y="2999663"/>
                </a:lnTo>
                <a:lnTo>
                  <a:pt x="46532" y="2959176"/>
                </a:lnTo>
                <a:lnTo>
                  <a:pt x="26288" y="2959176"/>
                </a:lnTo>
                <a:lnTo>
                  <a:pt x="24180" y="2958122"/>
                </a:lnTo>
                <a:lnTo>
                  <a:pt x="23139" y="2956026"/>
                </a:lnTo>
                <a:lnTo>
                  <a:pt x="23139" y="2947085"/>
                </a:lnTo>
                <a:close/>
              </a:path>
              <a:path w="52704" h="2999740">
                <a:moveTo>
                  <a:pt x="26288" y="0"/>
                </a:moveTo>
                <a:lnTo>
                  <a:pt x="24180" y="1041"/>
                </a:lnTo>
                <a:lnTo>
                  <a:pt x="23139" y="3149"/>
                </a:lnTo>
                <a:lnTo>
                  <a:pt x="23139" y="2956026"/>
                </a:lnTo>
                <a:lnTo>
                  <a:pt x="24180" y="2958122"/>
                </a:lnTo>
                <a:lnTo>
                  <a:pt x="26288" y="2959176"/>
                </a:lnTo>
                <a:lnTo>
                  <a:pt x="28397" y="2958122"/>
                </a:lnTo>
                <a:lnTo>
                  <a:pt x="29438" y="2956026"/>
                </a:lnTo>
                <a:lnTo>
                  <a:pt x="29438" y="3149"/>
                </a:lnTo>
                <a:lnTo>
                  <a:pt x="28397" y="1041"/>
                </a:lnTo>
                <a:lnTo>
                  <a:pt x="26288" y="0"/>
                </a:lnTo>
                <a:close/>
              </a:path>
              <a:path w="52704" h="2999740">
                <a:moveTo>
                  <a:pt x="52577" y="2947085"/>
                </a:moveTo>
                <a:lnTo>
                  <a:pt x="29438" y="2947085"/>
                </a:lnTo>
                <a:lnTo>
                  <a:pt x="29438" y="2956026"/>
                </a:lnTo>
                <a:lnTo>
                  <a:pt x="28397" y="2958122"/>
                </a:lnTo>
                <a:lnTo>
                  <a:pt x="26288" y="2959176"/>
                </a:lnTo>
                <a:lnTo>
                  <a:pt x="46532" y="2959176"/>
                </a:lnTo>
                <a:lnTo>
                  <a:pt x="52577" y="2947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95148" y="6613052"/>
            <a:ext cx="128778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S-MethodInvoke.req  </a:t>
            </a:r>
            <a:r>
              <a:rPr sz="1100" dirty="0">
                <a:latin typeface="Arial"/>
                <a:cs typeface="Arial"/>
              </a:rPr>
              <a:t>(CTID, M,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RU)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1082" y="6991642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40" y="29438"/>
                </a:lnTo>
                <a:lnTo>
                  <a:pt x="2114905" y="29438"/>
                </a:lnTo>
                <a:lnTo>
                  <a:pt x="2117013" y="28384"/>
                </a:lnTo>
                <a:lnTo>
                  <a:pt x="2118055" y="26288"/>
                </a:lnTo>
                <a:lnTo>
                  <a:pt x="2117013" y="24180"/>
                </a:lnTo>
                <a:lnTo>
                  <a:pt x="2114905" y="23126"/>
                </a:lnTo>
                <a:lnTo>
                  <a:pt x="2152218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62" y="23126"/>
                </a:lnTo>
                <a:lnTo>
                  <a:pt x="1054" y="24180"/>
                </a:lnTo>
                <a:lnTo>
                  <a:pt x="0" y="26288"/>
                </a:lnTo>
                <a:lnTo>
                  <a:pt x="1054" y="28384"/>
                </a:lnTo>
                <a:lnTo>
                  <a:pt x="3162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18" y="23126"/>
                </a:moveTo>
                <a:lnTo>
                  <a:pt x="2114905" y="23126"/>
                </a:lnTo>
                <a:lnTo>
                  <a:pt x="2117013" y="24180"/>
                </a:lnTo>
                <a:lnTo>
                  <a:pt x="2118055" y="26288"/>
                </a:lnTo>
                <a:lnTo>
                  <a:pt x="2117013" y="28384"/>
                </a:lnTo>
                <a:lnTo>
                  <a:pt x="2114905" y="29438"/>
                </a:lnTo>
                <a:lnTo>
                  <a:pt x="2152240" y="29438"/>
                </a:lnTo>
                <a:lnTo>
                  <a:pt x="2158542" y="26288"/>
                </a:lnTo>
                <a:lnTo>
                  <a:pt x="2152218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96463" y="7014768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4">
                <a:moveTo>
                  <a:pt x="3682" y="0"/>
                </a:moveTo>
                <a:lnTo>
                  <a:pt x="1054" y="533"/>
                </a:lnTo>
                <a:lnTo>
                  <a:pt x="0" y="2628"/>
                </a:lnTo>
                <a:lnTo>
                  <a:pt x="533" y="4737"/>
                </a:lnTo>
                <a:lnTo>
                  <a:pt x="2628" y="6311"/>
                </a:lnTo>
                <a:lnTo>
                  <a:pt x="22085" y="9994"/>
                </a:lnTo>
                <a:lnTo>
                  <a:pt x="24180" y="9461"/>
                </a:lnTo>
                <a:lnTo>
                  <a:pt x="25768" y="7365"/>
                </a:lnTo>
                <a:lnTo>
                  <a:pt x="25234" y="5257"/>
                </a:lnTo>
                <a:lnTo>
                  <a:pt x="23139" y="3682"/>
                </a:lnTo>
                <a:lnTo>
                  <a:pt x="3682" y="0"/>
                </a:lnTo>
                <a:close/>
              </a:path>
              <a:path w="1107439" h="229234">
                <a:moveTo>
                  <a:pt x="48894" y="8420"/>
                </a:moveTo>
                <a:lnTo>
                  <a:pt x="46266" y="8940"/>
                </a:lnTo>
                <a:lnTo>
                  <a:pt x="45212" y="11048"/>
                </a:lnTo>
                <a:lnTo>
                  <a:pt x="45745" y="13677"/>
                </a:lnTo>
                <a:lnTo>
                  <a:pt x="47840" y="15252"/>
                </a:lnTo>
                <a:lnTo>
                  <a:pt x="67297" y="18922"/>
                </a:lnTo>
                <a:lnTo>
                  <a:pt x="69392" y="18402"/>
                </a:lnTo>
                <a:lnTo>
                  <a:pt x="70980" y="16294"/>
                </a:lnTo>
                <a:lnTo>
                  <a:pt x="70446" y="13677"/>
                </a:lnTo>
                <a:lnTo>
                  <a:pt x="68351" y="12090"/>
                </a:lnTo>
                <a:lnTo>
                  <a:pt x="48894" y="8420"/>
                </a:lnTo>
                <a:close/>
              </a:path>
              <a:path w="1107439" h="229234">
                <a:moveTo>
                  <a:pt x="94107" y="17348"/>
                </a:moveTo>
                <a:lnTo>
                  <a:pt x="91478" y="17881"/>
                </a:lnTo>
                <a:lnTo>
                  <a:pt x="90424" y="19977"/>
                </a:lnTo>
                <a:lnTo>
                  <a:pt x="90957" y="22085"/>
                </a:lnTo>
                <a:lnTo>
                  <a:pt x="93052" y="23660"/>
                </a:lnTo>
                <a:lnTo>
                  <a:pt x="112509" y="27343"/>
                </a:lnTo>
                <a:lnTo>
                  <a:pt x="114604" y="26809"/>
                </a:lnTo>
                <a:lnTo>
                  <a:pt x="116179" y="24714"/>
                </a:lnTo>
                <a:lnTo>
                  <a:pt x="115658" y="22085"/>
                </a:lnTo>
                <a:lnTo>
                  <a:pt x="113550" y="21031"/>
                </a:lnTo>
                <a:lnTo>
                  <a:pt x="94107" y="17348"/>
                </a:lnTo>
                <a:close/>
              </a:path>
              <a:path w="1107439" h="229234">
                <a:moveTo>
                  <a:pt x="139319" y="25768"/>
                </a:moveTo>
                <a:lnTo>
                  <a:pt x="136690" y="26288"/>
                </a:lnTo>
                <a:lnTo>
                  <a:pt x="135636" y="28397"/>
                </a:lnTo>
                <a:lnTo>
                  <a:pt x="136156" y="31013"/>
                </a:lnTo>
                <a:lnTo>
                  <a:pt x="138264" y="32067"/>
                </a:lnTo>
                <a:lnTo>
                  <a:pt x="157721" y="35750"/>
                </a:lnTo>
                <a:lnTo>
                  <a:pt x="159816" y="35229"/>
                </a:lnTo>
                <a:lnTo>
                  <a:pt x="161391" y="33121"/>
                </a:lnTo>
                <a:lnTo>
                  <a:pt x="160870" y="31013"/>
                </a:lnTo>
                <a:lnTo>
                  <a:pt x="158762" y="29438"/>
                </a:lnTo>
                <a:lnTo>
                  <a:pt x="139319" y="25768"/>
                </a:lnTo>
                <a:close/>
              </a:path>
              <a:path w="1107439" h="229234">
                <a:moveTo>
                  <a:pt x="184531" y="34175"/>
                </a:moveTo>
                <a:lnTo>
                  <a:pt x="181902" y="34696"/>
                </a:lnTo>
                <a:lnTo>
                  <a:pt x="180848" y="36804"/>
                </a:lnTo>
                <a:lnTo>
                  <a:pt x="181368" y="39433"/>
                </a:lnTo>
                <a:lnTo>
                  <a:pt x="183476" y="41008"/>
                </a:lnTo>
                <a:lnTo>
                  <a:pt x="202399" y="44691"/>
                </a:lnTo>
                <a:lnTo>
                  <a:pt x="205028" y="44157"/>
                </a:lnTo>
                <a:lnTo>
                  <a:pt x="206603" y="42062"/>
                </a:lnTo>
                <a:lnTo>
                  <a:pt x="206082" y="39433"/>
                </a:lnTo>
                <a:lnTo>
                  <a:pt x="203974" y="37858"/>
                </a:lnTo>
                <a:lnTo>
                  <a:pt x="184531" y="34175"/>
                </a:lnTo>
                <a:close/>
              </a:path>
              <a:path w="1107439" h="229234">
                <a:moveTo>
                  <a:pt x="229742" y="43116"/>
                </a:moveTo>
                <a:lnTo>
                  <a:pt x="227114" y="43637"/>
                </a:lnTo>
                <a:lnTo>
                  <a:pt x="226060" y="45745"/>
                </a:lnTo>
                <a:lnTo>
                  <a:pt x="226580" y="47840"/>
                </a:lnTo>
                <a:lnTo>
                  <a:pt x="228688" y="49415"/>
                </a:lnTo>
                <a:lnTo>
                  <a:pt x="247611" y="53098"/>
                </a:lnTo>
                <a:lnTo>
                  <a:pt x="250240" y="52577"/>
                </a:lnTo>
                <a:lnTo>
                  <a:pt x="251815" y="50469"/>
                </a:lnTo>
                <a:lnTo>
                  <a:pt x="251294" y="47840"/>
                </a:lnTo>
                <a:lnTo>
                  <a:pt x="249186" y="46786"/>
                </a:lnTo>
                <a:lnTo>
                  <a:pt x="229742" y="43116"/>
                </a:lnTo>
                <a:close/>
              </a:path>
              <a:path w="1107439" h="229234">
                <a:moveTo>
                  <a:pt x="274942" y="51523"/>
                </a:moveTo>
                <a:lnTo>
                  <a:pt x="272313" y="52044"/>
                </a:lnTo>
                <a:lnTo>
                  <a:pt x="271272" y="54152"/>
                </a:lnTo>
                <a:lnTo>
                  <a:pt x="271792" y="56781"/>
                </a:lnTo>
                <a:lnTo>
                  <a:pt x="273900" y="57835"/>
                </a:lnTo>
                <a:lnTo>
                  <a:pt x="292823" y="61506"/>
                </a:lnTo>
                <a:lnTo>
                  <a:pt x="295452" y="60985"/>
                </a:lnTo>
                <a:lnTo>
                  <a:pt x="297027" y="58877"/>
                </a:lnTo>
                <a:lnTo>
                  <a:pt x="296506" y="56781"/>
                </a:lnTo>
                <a:lnTo>
                  <a:pt x="294398" y="55206"/>
                </a:lnTo>
                <a:lnTo>
                  <a:pt x="274942" y="51523"/>
                </a:lnTo>
                <a:close/>
              </a:path>
              <a:path w="1107439" h="229234">
                <a:moveTo>
                  <a:pt x="320154" y="59931"/>
                </a:moveTo>
                <a:lnTo>
                  <a:pt x="317525" y="60464"/>
                </a:lnTo>
                <a:lnTo>
                  <a:pt x="316471" y="62560"/>
                </a:lnTo>
                <a:lnTo>
                  <a:pt x="317004" y="65189"/>
                </a:lnTo>
                <a:lnTo>
                  <a:pt x="319100" y="66763"/>
                </a:lnTo>
                <a:lnTo>
                  <a:pt x="338035" y="70446"/>
                </a:lnTo>
                <a:lnTo>
                  <a:pt x="340664" y="69926"/>
                </a:lnTo>
                <a:lnTo>
                  <a:pt x="342239" y="67817"/>
                </a:lnTo>
                <a:lnTo>
                  <a:pt x="341706" y="65189"/>
                </a:lnTo>
                <a:lnTo>
                  <a:pt x="339610" y="63614"/>
                </a:lnTo>
                <a:lnTo>
                  <a:pt x="320154" y="59931"/>
                </a:lnTo>
                <a:close/>
              </a:path>
              <a:path w="1107439" h="229234">
                <a:moveTo>
                  <a:pt x="365366" y="68872"/>
                </a:moveTo>
                <a:lnTo>
                  <a:pt x="362737" y="69392"/>
                </a:lnTo>
                <a:lnTo>
                  <a:pt x="361162" y="71500"/>
                </a:lnTo>
                <a:lnTo>
                  <a:pt x="361683" y="73596"/>
                </a:lnTo>
                <a:lnTo>
                  <a:pt x="363791" y="75183"/>
                </a:lnTo>
                <a:lnTo>
                  <a:pt x="383247" y="78854"/>
                </a:lnTo>
                <a:lnTo>
                  <a:pt x="385876" y="78333"/>
                </a:lnTo>
                <a:lnTo>
                  <a:pt x="387451" y="76225"/>
                </a:lnTo>
                <a:lnTo>
                  <a:pt x="386918" y="73596"/>
                </a:lnTo>
                <a:lnTo>
                  <a:pt x="384822" y="72555"/>
                </a:lnTo>
                <a:lnTo>
                  <a:pt x="365366" y="68872"/>
                </a:lnTo>
                <a:close/>
              </a:path>
              <a:path w="1107439" h="229234">
                <a:moveTo>
                  <a:pt x="410578" y="77279"/>
                </a:moveTo>
                <a:lnTo>
                  <a:pt x="407949" y="77812"/>
                </a:lnTo>
                <a:lnTo>
                  <a:pt x="406374" y="79908"/>
                </a:lnTo>
                <a:lnTo>
                  <a:pt x="406895" y="82537"/>
                </a:lnTo>
                <a:lnTo>
                  <a:pt x="409003" y="83591"/>
                </a:lnTo>
                <a:lnTo>
                  <a:pt x="428447" y="87274"/>
                </a:lnTo>
                <a:lnTo>
                  <a:pt x="431076" y="87274"/>
                </a:lnTo>
                <a:lnTo>
                  <a:pt x="432663" y="85166"/>
                </a:lnTo>
                <a:lnTo>
                  <a:pt x="432130" y="82537"/>
                </a:lnTo>
                <a:lnTo>
                  <a:pt x="430034" y="80962"/>
                </a:lnTo>
                <a:lnTo>
                  <a:pt x="410578" y="77279"/>
                </a:lnTo>
                <a:close/>
              </a:path>
              <a:path w="1107439" h="229234">
                <a:moveTo>
                  <a:pt x="455790" y="86220"/>
                </a:moveTo>
                <a:lnTo>
                  <a:pt x="453161" y="86740"/>
                </a:lnTo>
                <a:lnTo>
                  <a:pt x="451586" y="88849"/>
                </a:lnTo>
                <a:lnTo>
                  <a:pt x="452107" y="90944"/>
                </a:lnTo>
                <a:lnTo>
                  <a:pt x="454215" y="92532"/>
                </a:lnTo>
                <a:lnTo>
                  <a:pt x="473659" y="96202"/>
                </a:lnTo>
                <a:lnTo>
                  <a:pt x="476288" y="95681"/>
                </a:lnTo>
                <a:lnTo>
                  <a:pt x="477862" y="93573"/>
                </a:lnTo>
                <a:lnTo>
                  <a:pt x="477342" y="90944"/>
                </a:lnTo>
                <a:lnTo>
                  <a:pt x="475234" y="89903"/>
                </a:lnTo>
                <a:lnTo>
                  <a:pt x="455790" y="86220"/>
                </a:lnTo>
                <a:close/>
              </a:path>
              <a:path w="1107439" h="229234">
                <a:moveTo>
                  <a:pt x="501002" y="94627"/>
                </a:moveTo>
                <a:lnTo>
                  <a:pt x="498373" y="95161"/>
                </a:lnTo>
                <a:lnTo>
                  <a:pt x="496798" y="97256"/>
                </a:lnTo>
                <a:lnTo>
                  <a:pt x="497319" y="99885"/>
                </a:lnTo>
                <a:lnTo>
                  <a:pt x="499427" y="100939"/>
                </a:lnTo>
                <a:lnTo>
                  <a:pt x="518871" y="104622"/>
                </a:lnTo>
                <a:lnTo>
                  <a:pt x="521500" y="104089"/>
                </a:lnTo>
                <a:lnTo>
                  <a:pt x="522554" y="101993"/>
                </a:lnTo>
                <a:lnTo>
                  <a:pt x="522033" y="99885"/>
                </a:lnTo>
                <a:lnTo>
                  <a:pt x="519925" y="98310"/>
                </a:lnTo>
                <a:lnTo>
                  <a:pt x="501002" y="94627"/>
                </a:lnTo>
                <a:close/>
              </a:path>
              <a:path w="1107439" h="229234">
                <a:moveTo>
                  <a:pt x="546214" y="103035"/>
                </a:moveTo>
                <a:lnTo>
                  <a:pt x="543585" y="103568"/>
                </a:lnTo>
                <a:lnTo>
                  <a:pt x="542010" y="105663"/>
                </a:lnTo>
                <a:lnTo>
                  <a:pt x="542531" y="108292"/>
                </a:lnTo>
                <a:lnTo>
                  <a:pt x="544626" y="109880"/>
                </a:lnTo>
                <a:lnTo>
                  <a:pt x="564083" y="113550"/>
                </a:lnTo>
                <a:lnTo>
                  <a:pt x="566712" y="113029"/>
                </a:lnTo>
                <a:lnTo>
                  <a:pt x="567766" y="110921"/>
                </a:lnTo>
                <a:lnTo>
                  <a:pt x="567232" y="108292"/>
                </a:lnTo>
                <a:lnTo>
                  <a:pt x="565137" y="106718"/>
                </a:lnTo>
                <a:lnTo>
                  <a:pt x="546214" y="103035"/>
                </a:lnTo>
                <a:close/>
              </a:path>
              <a:path w="1107439" h="229234">
                <a:moveTo>
                  <a:pt x="591426" y="111975"/>
                </a:moveTo>
                <a:lnTo>
                  <a:pt x="588797" y="112509"/>
                </a:lnTo>
                <a:lnTo>
                  <a:pt x="587209" y="114604"/>
                </a:lnTo>
                <a:lnTo>
                  <a:pt x="587743" y="116712"/>
                </a:lnTo>
                <a:lnTo>
                  <a:pt x="589838" y="118287"/>
                </a:lnTo>
                <a:lnTo>
                  <a:pt x="609295" y="121970"/>
                </a:lnTo>
                <a:lnTo>
                  <a:pt x="611924" y="121437"/>
                </a:lnTo>
                <a:lnTo>
                  <a:pt x="612978" y="119341"/>
                </a:lnTo>
                <a:lnTo>
                  <a:pt x="612444" y="116712"/>
                </a:lnTo>
                <a:lnTo>
                  <a:pt x="610349" y="115658"/>
                </a:lnTo>
                <a:lnTo>
                  <a:pt x="591426" y="111975"/>
                </a:lnTo>
                <a:close/>
              </a:path>
              <a:path w="1107439" h="229234">
                <a:moveTo>
                  <a:pt x="636625" y="120383"/>
                </a:moveTo>
                <a:lnTo>
                  <a:pt x="633996" y="120916"/>
                </a:lnTo>
                <a:lnTo>
                  <a:pt x="632421" y="123012"/>
                </a:lnTo>
                <a:lnTo>
                  <a:pt x="632955" y="125641"/>
                </a:lnTo>
                <a:lnTo>
                  <a:pt x="635050" y="126695"/>
                </a:lnTo>
                <a:lnTo>
                  <a:pt x="654507" y="130378"/>
                </a:lnTo>
                <a:lnTo>
                  <a:pt x="657136" y="129857"/>
                </a:lnTo>
                <a:lnTo>
                  <a:pt x="658190" y="127749"/>
                </a:lnTo>
                <a:lnTo>
                  <a:pt x="657656" y="125641"/>
                </a:lnTo>
                <a:lnTo>
                  <a:pt x="655561" y="124066"/>
                </a:lnTo>
                <a:lnTo>
                  <a:pt x="636625" y="120383"/>
                </a:lnTo>
                <a:close/>
              </a:path>
              <a:path w="1107439" h="229234">
                <a:moveTo>
                  <a:pt x="681316" y="128803"/>
                </a:moveTo>
                <a:lnTo>
                  <a:pt x="679208" y="129324"/>
                </a:lnTo>
                <a:lnTo>
                  <a:pt x="677633" y="131432"/>
                </a:lnTo>
                <a:lnTo>
                  <a:pt x="678167" y="134061"/>
                </a:lnTo>
                <a:lnTo>
                  <a:pt x="680262" y="135635"/>
                </a:lnTo>
                <a:lnTo>
                  <a:pt x="699719" y="139318"/>
                </a:lnTo>
                <a:lnTo>
                  <a:pt x="702348" y="138785"/>
                </a:lnTo>
                <a:lnTo>
                  <a:pt x="703389" y="136690"/>
                </a:lnTo>
                <a:lnTo>
                  <a:pt x="702868" y="134061"/>
                </a:lnTo>
                <a:lnTo>
                  <a:pt x="700760" y="132486"/>
                </a:lnTo>
                <a:lnTo>
                  <a:pt x="681316" y="128803"/>
                </a:lnTo>
                <a:close/>
              </a:path>
              <a:path w="1107439" h="229234">
                <a:moveTo>
                  <a:pt x="726528" y="137731"/>
                </a:moveTo>
                <a:lnTo>
                  <a:pt x="724420" y="138264"/>
                </a:lnTo>
                <a:lnTo>
                  <a:pt x="722845" y="140360"/>
                </a:lnTo>
                <a:lnTo>
                  <a:pt x="723366" y="142468"/>
                </a:lnTo>
                <a:lnTo>
                  <a:pt x="725474" y="144043"/>
                </a:lnTo>
                <a:lnTo>
                  <a:pt x="744931" y="147726"/>
                </a:lnTo>
                <a:lnTo>
                  <a:pt x="747560" y="147205"/>
                </a:lnTo>
                <a:lnTo>
                  <a:pt x="748601" y="145097"/>
                </a:lnTo>
                <a:lnTo>
                  <a:pt x="748080" y="142468"/>
                </a:lnTo>
                <a:lnTo>
                  <a:pt x="745972" y="141414"/>
                </a:lnTo>
                <a:lnTo>
                  <a:pt x="726528" y="137731"/>
                </a:lnTo>
                <a:close/>
              </a:path>
              <a:path w="1107439" h="229234">
                <a:moveTo>
                  <a:pt x="771740" y="146151"/>
                </a:moveTo>
                <a:lnTo>
                  <a:pt x="769632" y="146672"/>
                </a:lnTo>
                <a:lnTo>
                  <a:pt x="768057" y="148780"/>
                </a:lnTo>
                <a:lnTo>
                  <a:pt x="768578" y="151409"/>
                </a:lnTo>
                <a:lnTo>
                  <a:pt x="770686" y="152463"/>
                </a:lnTo>
                <a:lnTo>
                  <a:pt x="790130" y="156133"/>
                </a:lnTo>
                <a:lnTo>
                  <a:pt x="792759" y="156133"/>
                </a:lnTo>
                <a:lnTo>
                  <a:pt x="793813" y="154038"/>
                </a:lnTo>
                <a:lnTo>
                  <a:pt x="793292" y="151409"/>
                </a:lnTo>
                <a:lnTo>
                  <a:pt x="791184" y="149834"/>
                </a:lnTo>
                <a:lnTo>
                  <a:pt x="771740" y="146151"/>
                </a:lnTo>
                <a:close/>
              </a:path>
              <a:path w="1107439" h="229234">
                <a:moveTo>
                  <a:pt x="816952" y="155079"/>
                </a:moveTo>
                <a:lnTo>
                  <a:pt x="814844" y="155613"/>
                </a:lnTo>
                <a:lnTo>
                  <a:pt x="813269" y="157708"/>
                </a:lnTo>
                <a:lnTo>
                  <a:pt x="813790" y="159816"/>
                </a:lnTo>
                <a:lnTo>
                  <a:pt x="815898" y="161391"/>
                </a:lnTo>
                <a:lnTo>
                  <a:pt x="835342" y="165074"/>
                </a:lnTo>
                <a:lnTo>
                  <a:pt x="837971" y="164553"/>
                </a:lnTo>
                <a:lnTo>
                  <a:pt x="839025" y="162445"/>
                </a:lnTo>
                <a:lnTo>
                  <a:pt x="838504" y="159816"/>
                </a:lnTo>
                <a:lnTo>
                  <a:pt x="836396" y="158762"/>
                </a:lnTo>
                <a:lnTo>
                  <a:pt x="816952" y="155079"/>
                </a:lnTo>
                <a:close/>
              </a:path>
              <a:path w="1107439" h="229234">
                <a:moveTo>
                  <a:pt x="862152" y="163499"/>
                </a:moveTo>
                <a:lnTo>
                  <a:pt x="860056" y="164020"/>
                </a:lnTo>
                <a:lnTo>
                  <a:pt x="858481" y="166128"/>
                </a:lnTo>
                <a:lnTo>
                  <a:pt x="859002" y="168757"/>
                </a:lnTo>
                <a:lnTo>
                  <a:pt x="861110" y="169811"/>
                </a:lnTo>
                <a:lnTo>
                  <a:pt x="880554" y="173481"/>
                </a:lnTo>
                <a:lnTo>
                  <a:pt x="882662" y="172961"/>
                </a:lnTo>
                <a:lnTo>
                  <a:pt x="884237" y="170853"/>
                </a:lnTo>
                <a:lnTo>
                  <a:pt x="883716" y="168757"/>
                </a:lnTo>
                <a:lnTo>
                  <a:pt x="881608" y="167182"/>
                </a:lnTo>
                <a:lnTo>
                  <a:pt x="862152" y="163499"/>
                </a:lnTo>
                <a:close/>
              </a:path>
              <a:path w="1107439" h="229234">
                <a:moveTo>
                  <a:pt x="907364" y="171907"/>
                </a:moveTo>
                <a:lnTo>
                  <a:pt x="905268" y="172427"/>
                </a:lnTo>
                <a:lnTo>
                  <a:pt x="903693" y="174536"/>
                </a:lnTo>
                <a:lnTo>
                  <a:pt x="904214" y="177164"/>
                </a:lnTo>
                <a:lnTo>
                  <a:pt x="906322" y="178739"/>
                </a:lnTo>
                <a:lnTo>
                  <a:pt x="925766" y="182422"/>
                </a:lnTo>
                <a:lnTo>
                  <a:pt x="927874" y="181902"/>
                </a:lnTo>
                <a:lnTo>
                  <a:pt x="929449" y="179793"/>
                </a:lnTo>
                <a:lnTo>
                  <a:pt x="928916" y="177164"/>
                </a:lnTo>
                <a:lnTo>
                  <a:pt x="926820" y="175590"/>
                </a:lnTo>
                <a:lnTo>
                  <a:pt x="907364" y="171907"/>
                </a:lnTo>
                <a:close/>
              </a:path>
              <a:path w="1107439" h="229234">
                <a:moveTo>
                  <a:pt x="952576" y="180847"/>
                </a:moveTo>
                <a:lnTo>
                  <a:pt x="950480" y="181368"/>
                </a:lnTo>
                <a:lnTo>
                  <a:pt x="948893" y="183476"/>
                </a:lnTo>
                <a:lnTo>
                  <a:pt x="949426" y="185572"/>
                </a:lnTo>
                <a:lnTo>
                  <a:pt x="951522" y="187159"/>
                </a:lnTo>
                <a:lnTo>
                  <a:pt x="970978" y="190830"/>
                </a:lnTo>
                <a:lnTo>
                  <a:pt x="973086" y="190309"/>
                </a:lnTo>
                <a:lnTo>
                  <a:pt x="974661" y="188201"/>
                </a:lnTo>
                <a:lnTo>
                  <a:pt x="974128" y="185572"/>
                </a:lnTo>
                <a:lnTo>
                  <a:pt x="972032" y="184530"/>
                </a:lnTo>
                <a:lnTo>
                  <a:pt x="952576" y="180847"/>
                </a:lnTo>
                <a:close/>
              </a:path>
              <a:path w="1107439" h="229234">
                <a:moveTo>
                  <a:pt x="997788" y="189255"/>
                </a:moveTo>
                <a:lnTo>
                  <a:pt x="995159" y="189776"/>
                </a:lnTo>
                <a:lnTo>
                  <a:pt x="994105" y="191884"/>
                </a:lnTo>
                <a:lnTo>
                  <a:pt x="994638" y="194513"/>
                </a:lnTo>
                <a:lnTo>
                  <a:pt x="996734" y="195567"/>
                </a:lnTo>
                <a:lnTo>
                  <a:pt x="1016190" y="199250"/>
                </a:lnTo>
                <a:lnTo>
                  <a:pt x="1018286" y="198716"/>
                </a:lnTo>
                <a:lnTo>
                  <a:pt x="1019873" y="196621"/>
                </a:lnTo>
                <a:lnTo>
                  <a:pt x="1019340" y="194513"/>
                </a:lnTo>
                <a:lnTo>
                  <a:pt x="1017244" y="192938"/>
                </a:lnTo>
                <a:lnTo>
                  <a:pt x="997788" y="189255"/>
                </a:lnTo>
                <a:close/>
              </a:path>
              <a:path w="1107439" h="229234">
                <a:moveTo>
                  <a:pt x="1054679" y="206910"/>
                </a:moveTo>
                <a:lnTo>
                  <a:pt x="1050353" y="229209"/>
                </a:lnTo>
                <a:lnTo>
                  <a:pt x="1107135" y="213436"/>
                </a:lnTo>
                <a:lnTo>
                  <a:pt x="1100254" y="208178"/>
                </a:lnTo>
                <a:lnTo>
                  <a:pt x="1061402" y="208178"/>
                </a:lnTo>
                <a:lnTo>
                  <a:pt x="1054679" y="206910"/>
                </a:lnTo>
                <a:close/>
              </a:path>
              <a:path w="1107439" h="229234">
                <a:moveTo>
                  <a:pt x="1055995" y="200122"/>
                </a:moveTo>
                <a:lnTo>
                  <a:pt x="1054679" y="206910"/>
                </a:lnTo>
                <a:lnTo>
                  <a:pt x="1061402" y="208178"/>
                </a:lnTo>
                <a:lnTo>
                  <a:pt x="1063498" y="207657"/>
                </a:lnTo>
                <a:lnTo>
                  <a:pt x="1065085" y="205549"/>
                </a:lnTo>
                <a:lnTo>
                  <a:pt x="1064552" y="202920"/>
                </a:lnTo>
                <a:lnTo>
                  <a:pt x="1062456" y="201345"/>
                </a:lnTo>
                <a:lnTo>
                  <a:pt x="1055995" y="200122"/>
                </a:lnTo>
                <a:close/>
              </a:path>
              <a:path w="1107439" h="229234">
                <a:moveTo>
                  <a:pt x="1060348" y="177685"/>
                </a:moveTo>
                <a:lnTo>
                  <a:pt x="1055995" y="200122"/>
                </a:lnTo>
                <a:lnTo>
                  <a:pt x="1062456" y="201345"/>
                </a:lnTo>
                <a:lnTo>
                  <a:pt x="1064552" y="202920"/>
                </a:lnTo>
                <a:lnTo>
                  <a:pt x="1065085" y="205549"/>
                </a:lnTo>
                <a:lnTo>
                  <a:pt x="1063498" y="207657"/>
                </a:lnTo>
                <a:lnTo>
                  <a:pt x="1061402" y="208178"/>
                </a:lnTo>
                <a:lnTo>
                  <a:pt x="1100254" y="208178"/>
                </a:lnTo>
                <a:lnTo>
                  <a:pt x="1060348" y="177685"/>
                </a:lnTo>
                <a:close/>
              </a:path>
              <a:path w="1107439" h="229234">
                <a:moveTo>
                  <a:pt x="1043000" y="197662"/>
                </a:moveTo>
                <a:lnTo>
                  <a:pt x="1040371" y="198196"/>
                </a:lnTo>
                <a:lnTo>
                  <a:pt x="1039317" y="200291"/>
                </a:lnTo>
                <a:lnTo>
                  <a:pt x="1039850" y="202920"/>
                </a:lnTo>
                <a:lnTo>
                  <a:pt x="1041946" y="204508"/>
                </a:lnTo>
                <a:lnTo>
                  <a:pt x="1054679" y="206910"/>
                </a:lnTo>
                <a:lnTo>
                  <a:pt x="1055995" y="200122"/>
                </a:lnTo>
                <a:lnTo>
                  <a:pt x="1043000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 rot="600000">
            <a:off x="3308416" y="6905714"/>
            <a:ext cx="81481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650" spc="-22" baseline="2525" dirty="0">
                <a:latin typeface="Arial"/>
                <a:cs typeface="Arial"/>
              </a:rPr>
              <a:t>Meth</a:t>
            </a:r>
            <a:r>
              <a:rPr sz="1100" spc="-15" dirty="0">
                <a:latin typeface="Arial"/>
                <a:cs typeface="Arial"/>
              </a:rPr>
              <a:t>od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PDU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00448" y="7201928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07" y="29438"/>
                </a:lnTo>
                <a:lnTo>
                  <a:pt x="2114905" y="29438"/>
                </a:lnTo>
                <a:lnTo>
                  <a:pt x="2117001" y="28384"/>
                </a:lnTo>
                <a:lnTo>
                  <a:pt x="2118055" y="26276"/>
                </a:lnTo>
                <a:lnTo>
                  <a:pt x="2117001" y="24180"/>
                </a:lnTo>
                <a:lnTo>
                  <a:pt x="2114905" y="23126"/>
                </a:lnTo>
                <a:lnTo>
                  <a:pt x="2152229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76"/>
                </a:lnTo>
                <a:lnTo>
                  <a:pt x="1041" y="28384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29" y="23126"/>
                </a:moveTo>
                <a:lnTo>
                  <a:pt x="2114905" y="23126"/>
                </a:lnTo>
                <a:lnTo>
                  <a:pt x="2117001" y="24180"/>
                </a:lnTo>
                <a:lnTo>
                  <a:pt x="2118055" y="26276"/>
                </a:lnTo>
                <a:lnTo>
                  <a:pt x="2117001" y="28384"/>
                </a:lnTo>
                <a:lnTo>
                  <a:pt x="2114905" y="29438"/>
                </a:lnTo>
                <a:lnTo>
                  <a:pt x="2152207" y="29438"/>
                </a:lnTo>
                <a:lnTo>
                  <a:pt x="2158530" y="26276"/>
                </a:lnTo>
                <a:lnTo>
                  <a:pt x="2152229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990827" y="6192492"/>
            <a:ext cx="44513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client  S-SAP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94809" y="6192492"/>
            <a:ext cx="44513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97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server  S-SAP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99625" y="7645616"/>
            <a:ext cx="1107440" cy="279400"/>
          </a:xfrm>
          <a:custGeom>
            <a:avLst/>
            <a:gdLst/>
            <a:ahLst/>
            <a:cxnLst/>
            <a:rect l="l" t="t" r="r" b="b"/>
            <a:pathLst>
              <a:path w="1107439" h="279400">
                <a:moveTo>
                  <a:pt x="1103452" y="0"/>
                </a:moveTo>
                <a:lnTo>
                  <a:pt x="1083995" y="4737"/>
                </a:lnTo>
                <a:lnTo>
                  <a:pt x="1081887" y="5778"/>
                </a:lnTo>
                <a:lnTo>
                  <a:pt x="1081366" y="8407"/>
                </a:lnTo>
                <a:lnTo>
                  <a:pt x="1082941" y="10515"/>
                </a:lnTo>
                <a:lnTo>
                  <a:pt x="1085570" y="11036"/>
                </a:lnTo>
                <a:lnTo>
                  <a:pt x="1104493" y="6311"/>
                </a:lnTo>
                <a:lnTo>
                  <a:pt x="1106601" y="4737"/>
                </a:lnTo>
                <a:lnTo>
                  <a:pt x="1107122" y="2628"/>
                </a:lnTo>
                <a:lnTo>
                  <a:pt x="1105547" y="520"/>
                </a:lnTo>
                <a:lnTo>
                  <a:pt x="1103452" y="0"/>
                </a:lnTo>
                <a:close/>
              </a:path>
              <a:path w="1107439" h="279400">
                <a:moveTo>
                  <a:pt x="1058240" y="10515"/>
                </a:moveTo>
                <a:lnTo>
                  <a:pt x="1039317" y="15239"/>
                </a:lnTo>
                <a:lnTo>
                  <a:pt x="1037208" y="16827"/>
                </a:lnTo>
                <a:lnTo>
                  <a:pt x="1036688" y="18922"/>
                </a:lnTo>
                <a:lnTo>
                  <a:pt x="1038263" y="21031"/>
                </a:lnTo>
                <a:lnTo>
                  <a:pt x="1040892" y="21551"/>
                </a:lnTo>
                <a:lnTo>
                  <a:pt x="1059815" y="16827"/>
                </a:lnTo>
                <a:lnTo>
                  <a:pt x="1061923" y="15773"/>
                </a:lnTo>
                <a:lnTo>
                  <a:pt x="1062443" y="13144"/>
                </a:lnTo>
                <a:lnTo>
                  <a:pt x="1060869" y="11036"/>
                </a:lnTo>
                <a:lnTo>
                  <a:pt x="1058240" y="10515"/>
                </a:lnTo>
                <a:close/>
              </a:path>
              <a:path w="1107439" h="279400">
                <a:moveTo>
                  <a:pt x="1013548" y="21031"/>
                </a:moveTo>
                <a:lnTo>
                  <a:pt x="994625" y="25755"/>
                </a:lnTo>
                <a:lnTo>
                  <a:pt x="992530" y="27330"/>
                </a:lnTo>
                <a:lnTo>
                  <a:pt x="991996" y="29959"/>
                </a:lnTo>
                <a:lnTo>
                  <a:pt x="993571" y="32067"/>
                </a:lnTo>
                <a:lnTo>
                  <a:pt x="996200" y="32067"/>
                </a:lnTo>
                <a:lnTo>
                  <a:pt x="1015123" y="27863"/>
                </a:lnTo>
                <a:lnTo>
                  <a:pt x="1017231" y="26288"/>
                </a:lnTo>
                <a:lnTo>
                  <a:pt x="1017752" y="23660"/>
                </a:lnTo>
                <a:lnTo>
                  <a:pt x="1016177" y="21551"/>
                </a:lnTo>
                <a:lnTo>
                  <a:pt x="1013548" y="21031"/>
                </a:lnTo>
                <a:close/>
              </a:path>
              <a:path w="1107439" h="279400">
                <a:moveTo>
                  <a:pt x="971499" y="32067"/>
                </a:moveTo>
                <a:lnTo>
                  <a:pt x="968870" y="32067"/>
                </a:lnTo>
                <a:lnTo>
                  <a:pt x="949947" y="36271"/>
                </a:lnTo>
                <a:lnTo>
                  <a:pt x="947839" y="37845"/>
                </a:lnTo>
                <a:lnTo>
                  <a:pt x="947318" y="40474"/>
                </a:lnTo>
                <a:lnTo>
                  <a:pt x="948893" y="42583"/>
                </a:lnTo>
                <a:lnTo>
                  <a:pt x="951522" y="43103"/>
                </a:lnTo>
                <a:lnTo>
                  <a:pt x="970445" y="38379"/>
                </a:lnTo>
                <a:lnTo>
                  <a:pt x="972553" y="36804"/>
                </a:lnTo>
                <a:lnTo>
                  <a:pt x="973074" y="34175"/>
                </a:lnTo>
                <a:lnTo>
                  <a:pt x="971499" y="32067"/>
                </a:lnTo>
                <a:close/>
              </a:path>
              <a:path w="1107439" h="279400">
                <a:moveTo>
                  <a:pt x="924179" y="42583"/>
                </a:moveTo>
                <a:lnTo>
                  <a:pt x="905256" y="47307"/>
                </a:lnTo>
                <a:lnTo>
                  <a:pt x="903160" y="48361"/>
                </a:lnTo>
                <a:lnTo>
                  <a:pt x="902627" y="50990"/>
                </a:lnTo>
                <a:lnTo>
                  <a:pt x="904201" y="53098"/>
                </a:lnTo>
                <a:lnTo>
                  <a:pt x="906310" y="53619"/>
                </a:lnTo>
                <a:lnTo>
                  <a:pt x="925753" y="48894"/>
                </a:lnTo>
                <a:lnTo>
                  <a:pt x="927862" y="47307"/>
                </a:lnTo>
                <a:lnTo>
                  <a:pt x="928382" y="45211"/>
                </a:lnTo>
                <a:lnTo>
                  <a:pt x="926807" y="43103"/>
                </a:lnTo>
                <a:lnTo>
                  <a:pt x="924179" y="42583"/>
                </a:lnTo>
                <a:close/>
              </a:path>
              <a:path w="1107439" h="279400">
                <a:moveTo>
                  <a:pt x="879500" y="53098"/>
                </a:moveTo>
                <a:lnTo>
                  <a:pt x="860044" y="57823"/>
                </a:lnTo>
                <a:lnTo>
                  <a:pt x="858469" y="59410"/>
                </a:lnTo>
                <a:lnTo>
                  <a:pt x="857948" y="61506"/>
                </a:lnTo>
                <a:lnTo>
                  <a:pt x="859523" y="63614"/>
                </a:lnTo>
                <a:lnTo>
                  <a:pt x="861618" y="64134"/>
                </a:lnTo>
                <a:lnTo>
                  <a:pt x="881075" y="59410"/>
                </a:lnTo>
                <a:lnTo>
                  <a:pt x="883183" y="58356"/>
                </a:lnTo>
                <a:lnTo>
                  <a:pt x="883183" y="55727"/>
                </a:lnTo>
                <a:lnTo>
                  <a:pt x="882129" y="53619"/>
                </a:lnTo>
                <a:lnTo>
                  <a:pt x="879500" y="53098"/>
                </a:lnTo>
                <a:close/>
              </a:path>
              <a:path w="1107439" h="279400">
                <a:moveTo>
                  <a:pt x="837438" y="64134"/>
                </a:moveTo>
                <a:lnTo>
                  <a:pt x="834809" y="64134"/>
                </a:lnTo>
                <a:lnTo>
                  <a:pt x="815365" y="68338"/>
                </a:lnTo>
                <a:lnTo>
                  <a:pt x="813257" y="69913"/>
                </a:lnTo>
                <a:lnTo>
                  <a:pt x="813257" y="72542"/>
                </a:lnTo>
                <a:lnTo>
                  <a:pt x="814832" y="74650"/>
                </a:lnTo>
                <a:lnTo>
                  <a:pt x="816940" y="74650"/>
                </a:lnTo>
                <a:lnTo>
                  <a:pt x="836383" y="70446"/>
                </a:lnTo>
                <a:lnTo>
                  <a:pt x="838492" y="68872"/>
                </a:lnTo>
                <a:lnTo>
                  <a:pt x="838492" y="66243"/>
                </a:lnTo>
                <a:lnTo>
                  <a:pt x="837438" y="64134"/>
                </a:lnTo>
                <a:close/>
              </a:path>
              <a:path w="1107439" h="279400">
                <a:moveTo>
                  <a:pt x="790130" y="74650"/>
                </a:moveTo>
                <a:lnTo>
                  <a:pt x="770674" y="78854"/>
                </a:lnTo>
                <a:lnTo>
                  <a:pt x="768578" y="80429"/>
                </a:lnTo>
                <a:lnTo>
                  <a:pt x="768578" y="83057"/>
                </a:lnTo>
                <a:lnTo>
                  <a:pt x="769619" y="85166"/>
                </a:lnTo>
                <a:lnTo>
                  <a:pt x="772248" y="85686"/>
                </a:lnTo>
                <a:lnTo>
                  <a:pt x="791705" y="80962"/>
                </a:lnTo>
                <a:lnTo>
                  <a:pt x="793280" y="79387"/>
                </a:lnTo>
                <a:lnTo>
                  <a:pt x="793813" y="76758"/>
                </a:lnTo>
                <a:lnTo>
                  <a:pt x="792226" y="75171"/>
                </a:lnTo>
                <a:lnTo>
                  <a:pt x="790130" y="74650"/>
                </a:lnTo>
                <a:close/>
              </a:path>
              <a:path w="1107439" h="279400">
                <a:moveTo>
                  <a:pt x="745439" y="85166"/>
                </a:moveTo>
                <a:lnTo>
                  <a:pt x="725995" y="89890"/>
                </a:lnTo>
                <a:lnTo>
                  <a:pt x="723887" y="91478"/>
                </a:lnTo>
                <a:lnTo>
                  <a:pt x="723366" y="93573"/>
                </a:lnTo>
                <a:lnTo>
                  <a:pt x="724941" y="95681"/>
                </a:lnTo>
                <a:lnTo>
                  <a:pt x="727570" y="96202"/>
                </a:lnTo>
                <a:lnTo>
                  <a:pt x="746493" y="91478"/>
                </a:lnTo>
                <a:lnTo>
                  <a:pt x="748601" y="89890"/>
                </a:lnTo>
                <a:lnTo>
                  <a:pt x="749122" y="87795"/>
                </a:lnTo>
                <a:lnTo>
                  <a:pt x="747547" y="85686"/>
                </a:lnTo>
                <a:lnTo>
                  <a:pt x="745439" y="85166"/>
                </a:lnTo>
                <a:close/>
              </a:path>
              <a:path w="1107439" h="279400">
                <a:moveTo>
                  <a:pt x="700227" y="95681"/>
                </a:moveTo>
                <a:lnTo>
                  <a:pt x="681304" y="100406"/>
                </a:lnTo>
                <a:lnTo>
                  <a:pt x="679208" y="101980"/>
                </a:lnTo>
                <a:lnTo>
                  <a:pt x="678675" y="104609"/>
                </a:lnTo>
                <a:lnTo>
                  <a:pt x="680262" y="106197"/>
                </a:lnTo>
                <a:lnTo>
                  <a:pt x="682879" y="106718"/>
                </a:lnTo>
                <a:lnTo>
                  <a:pt x="701814" y="101980"/>
                </a:lnTo>
                <a:lnTo>
                  <a:pt x="703910" y="100939"/>
                </a:lnTo>
                <a:lnTo>
                  <a:pt x="704443" y="98310"/>
                </a:lnTo>
                <a:lnTo>
                  <a:pt x="702856" y="96202"/>
                </a:lnTo>
                <a:lnTo>
                  <a:pt x="700227" y="95681"/>
                </a:lnTo>
                <a:close/>
              </a:path>
              <a:path w="1107439" h="279400">
                <a:moveTo>
                  <a:pt x="658177" y="106718"/>
                </a:moveTo>
                <a:lnTo>
                  <a:pt x="655548" y="106718"/>
                </a:lnTo>
                <a:lnTo>
                  <a:pt x="636625" y="110921"/>
                </a:lnTo>
                <a:lnTo>
                  <a:pt x="634517" y="112496"/>
                </a:lnTo>
                <a:lnTo>
                  <a:pt x="633996" y="115125"/>
                </a:lnTo>
                <a:lnTo>
                  <a:pt x="635571" y="117233"/>
                </a:lnTo>
                <a:lnTo>
                  <a:pt x="638200" y="117233"/>
                </a:lnTo>
                <a:lnTo>
                  <a:pt x="657123" y="113029"/>
                </a:lnTo>
                <a:lnTo>
                  <a:pt x="659231" y="111455"/>
                </a:lnTo>
                <a:lnTo>
                  <a:pt x="659752" y="108826"/>
                </a:lnTo>
                <a:lnTo>
                  <a:pt x="658177" y="106718"/>
                </a:lnTo>
                <a:close/>
              </a:path>
              <a:path w="1107439" h="279400">
                <a:moveTo>
                  <a:pt x="610869" y="117233"/>
                </a:moveTo>
                <a:lnTo>
                  <a:pt x="591934" y="121958"/>
                </a:lnTo>
                <a:lnTo>
                  <a:pt x="589838" y="123012"/>
                </a:lnTo>
                <a:lnTo>
                  <a:pt x="589305" y="125641"/>
                </a:lnTo>
                <a:lnTo>
                  <a:pt x="590892" y="127749"/>
                </a:lnTo>
                <a:lnTo>
                  <a:pt x="593509" y="128269"/>
                </a:lnTo>
                <a:lnTo>
                  <a:pt x="612444" y="123545"/>
                </a:lnTo>
                <a:lnTo>
                  <a:pt x="614540" y="121958"/>
                </a:lnTo>
                <a:lnTo>
                  <a:pt x="615073" y="119329"/>
                </a:lnTo>
                <a:lnTo>
                  <a:pt x="613486" y="117754"/>
                </a:lnTo>
                <a:lnTo>
                  <a:pt x="610869" y="117233"/>
                </a:lnTo>
                <a:close/>
              </a:path>
              <a:path w="1107439" h="279400">
                <a:moveTo>
                  <a:pt x="566178" y="127749"/>
                </a:moveTo>
                <a:lnTo>
                  <a:pt x="547255" y="132473"/>
                </a:lnTo>
                <a:lnTo>
                  <a:pt x="545147" y="134048"/>
                </a:lnTo>
                <a:lnTo>
                  <a:pt x="544626" y="136156"/>
                </a:lnTo>
                <a:lnTo>
                  <a:pt x="546201" y="138264"/>
                </a:lnTo>
                <a:lnTo>
                  <a:pt x="548830" y="138785"/>
                </a:lnTo>
                <a:lnTo>
                  <a:pt x="567753" y="134048"/>
                </a:lnTo>
                <a:lnTo>
                  <a:pt x="569861" y="132473"/>
                </a:lnTo>
                <a:lnTo>
                  <a:pt x="570382" y="130378"/>
                </a:lnTo>
                <a:lnTo>
                  <a:pt x="568807" y="128269"/>
                </a:lnTo>
                <a:lnTo>
                  <a:pt x="566178" y="127749"/>
                </a:lnTo>
                <a:close/>
              </a:path>
              <a:path w="1107439" h="279400">
                <a:moveTo>
                  <a:pt x="521500" y="138264"/>
                </a:moveTo>
                <a:lnTo>
                  <a:pt x="502043" y="142989"/>
                </a:lnTo>
                <a:lnTo>
                  <a:pt x="500468" y="144564"/>
                </a:lnTo>
                <a:lnTo>
                  <a:pt x="499935" y="147192"/>
                </a:lnTo>
                <a:lnTo>
                  <a:pt x="501522" y="148767"/>
                </a:lnTo>
                <a:lnTo>
                  <a:pt x="503618" y="149301"/>
                </a:lnTo>
                <a:lnTo>
                  <a:pt x="523074" y="145097"/>
                </a:lnTo>
                <a:lnTo>
                  <a:pt x="525170" y="143522"/>
                </a:lnTo>
                <a:lnTo>
                  <a:pt x="525170" y="140893"/>
                </a:lnTo>
                <a:lnTo>
                  <a:pt x="524116" y="138785"/>
                </a:lnTo>
                <a:lnTo>
                  <a:pt x="521500" y="138264"/>
                </a:lnTo>
                <a:close/>
              </a:path>
              <a:path w="1107439" h="279400">
                <a:moveTo>
                  <a:pt x="479437" y="149301"/>
                </a:moveTo>
                <a:lnTo>
                  <a:pt x="476808" y="149301"/>
                </a:lnTo>
                <a:lnTo>
                  <a:pt x="457352" y="153504"/>
                </a:lnTo>
                <a:lnTo>
                  <a:pt x="455777" y="155079"/>
                </a:lnTo>
                <a:lnTo>
                  <a:pt x="455256" y="157708"/>
                </a:lnTo>
                <a:lnTo>
                  <a:pt x="456831" y="159816"/>
                </a:lnTo>
                <a:lnTo>
                  <a:pt x="458939" y="159816"/>
                </a:lnTo>
                <a:lnTo>
                  <a:pt x="478383" y="155613"/>
                </a:lnTo>
                <a:lnTo>
                  <a:pt x="480491" y="154025"/>
                </a:lnTo>
                <a:lnTo>
                  <a:pt x="480491" y="151396"/>
                </a:lnTo>
                <a:lnTo>
                  <a:pt x="479437" y="149301"/>
                </a:lnTo>
                <a:close/>
              </a:path>
              <a:path w="1107439" h="279400">
                <a:moveTo>
                  <a:pt x="432130" y="159816"/>
                </a:moveTo>
                <a:lnTo>
                  <a:pt x="412673" y="164541"/>
                </a:lnTo>
                <a:lnTo>
                  <a:pt x="410565" y="165595"/>
                </a:lnTo>
                <a:lnTo>
                  <a:pt x="410565" y="168224"/>
                </a:lnTo>
                <a:lnTo>
                  <a:pt x="411619" y="170332"/>
                </a:lnTo>
                <a:lnTo>
                  <a:pt x="414248" y="170853"/>
                </a:lnTo>
                <a:lnTo>
                  <a:pt x="433705" y="166115"/>
                </a:lnTo>
                <a:lnTo>
                  <a:pt x="435800" y="164541"/>
                </a:lnTo>
                <a:lnTo>
                  <a:pt x="435800" y="162445"/>
                </a:lnTo>
                <a:lnTo>
                  <a:pt x="434225" y="160337"/>
                </a:lnTo>
                <a:lnTo>
                  <a:pt x="432130" y="159816"/>
                </a:lnTo>
                <a:close/>
              </a:path>
              <a:path w="1107439" h="279400">
                <a:moveTo>
                  <a:pt x="387438" y="170332"/>
                </a:moveTo>
                <a:lnTo>
                  <a:pt x="367982" y="175056"/>
                </a:lnTo>
                <a:lnTo>
                  <a:pt x="365887" y="176631"/>
                </a:lnTo>
                <a:lnTo>
                  <a:pt x="365366" y="178739"/>
                </a:lnTo>
                <a:lnTo>
                  <a:pt x="366941" y="180847"/>
                </a:lnTo>
                <a:lnTo>
                  <a:pt x="369569" y="181368"/>
                </a:lnTo>
                <a:lnTo>
                  <a:pt x="389013" y="176631"/>
                </a:lnTo>
                <a:lnTo>
                  <a:pt x="390588" y="175590"/>
                </a:lnTo>
                <a:lnTo>
                  <a:pt x="391121" y="172961"/>
                </a:lnTo>
                <a:lnTo>
                  <a:pt x="389547" y="170853"/>
                </a:lnTo>
                <a:lnTo>
                  <a:pt x="387438" y="170332"/>
                </a:lnTo>
                <a:close/>
              </a:path>
              <a:path w="1107439" h="279400">
                <a:moveTo>
                  <a:pt x="342226" y="180847"/>
                </a:moveTo>
                <a:lnTo>
                  <a:pt x="323303" y="185572"/>
                </a:lnTo>
                <a:lnTo>
                  <a:pt x="321195" y="187147"/>
                </a:lnTo>
                <a:lnTo>
                  <a:pt x="320675" y="189776"/>
                </a:lnTo>
                <a:lnTo>
                  <a:pt x="322249" y="191884"/>
                </a:lnTo>
                <a:lnTo>
                  <a:pt x="324878" y="191884"/>
                </a:lnTo>
                <a:lnTo>
                  <a:pt x="343801" y="187680"/>
                </a:lnTo>
                <a:lnTo>
                  <a:pt x="345909" y="186093"/>
                </a:lnTo>
                <a:lnTo>
                  <a:pt x="346430" y="183476"/>
                </a:lnTo>
                <a:lnTo>
                  <a:pt x="344855" y="181368"/>
                </a:lnTo>
                <a:lnTo>
                  <a:pt x="342226" y="180847"/>
                </a:lnTo>
                <a:close/>
              </a:path>
              <a:path w="1107439" h="279400">
                <a:moveTo>
                  <a:pt x="300177" y="191884"/>
                </a:moveTo>
                <a:lnTo>
                  <a:pt x="297548" y="191884"/>
                </a:lnTo>
                <a:lnTo>
                  <a:pt x="278625" y="196087"/>
                </a:lnTo>
                <a:lnTo>
                  <a:pt x="276517" y="197662"/>
                </a:lnTo>
                <a:lnTo>
                  <a:pt x="275996" y="200291"/>
                </a:lnTo>
                <a:lnTo>
                  <a:pt x="277571" y="202399"/>
                </a:lnTo>
                <a:lnTo>
                  <a:pt x="280200" y="202920"/>
                </a:lnTo>
                <a:lnTo>
                  <a:pt x="299123" y="198196"/>
                </a:lnTo>
                <a:lnTo>
                  <a:pt x="301218" y="196608"/>
                </a:lnTo>
                <a:lnTo>
                  <a:pt x="301752" y="193979"/>
                </a:lnTo>
                <a:lnTo>
                  <a:pt x="300177" y="191884"/>
                </a:lnTo>
                <a:close/>
              </a:path>
              <a:path w="1107439" h="279400">
                <a:moveTo>
                  <a:pt x="252856" y="202399"/>
                </a:moveTo>
                <a:lnTo>
                  <a:pt x="233933" y="207124"/>
                </a:lnTo>
                <a:lnTo>
                  <a:pt x="231825" y="208178"/>
                </a:lnTo>
                <a:lnTo>
                  <a:pt x="231305" y="210807"/>
                </a:lnTo>
                <a:lnTo>
                  <a:pt x="232879" y="212915"/>
                </a:lnTo>
                <a:lnTo>
                  <a:pt x="235508" y="213436"/>
                </a:lnTo>
                <a:lnTo>
                  <a:pt x="254431" y="208699"/>
                </a:lnTo>
                <a:lnTo>
                  <a:pt x="256540" y="207124"/>
                </a:lnTo>
                <a:lnTo>
                  <a:pt x="257060" y="205028"/>
                </a:lnTo>
                <a:lnTo>
                  <a:pt x="255485" y="202920"/>
                </a:lnTo>
                <a:lnTo>
                  <a:pt x="252856" y="202399"/>
                </a:lnTo>
                <a:close/>
              </a:path>
              <a:path w="1107439" h="279400">
                <a:moveTo>
                  <a:pt x="208178" y="212915"/>
                </a:moveTo>
                <a:lnTo>
                  <a:pt x="189255" y="217639"/>
                </a:lnTo>
                <a:lnTo>
                  <a:pt x="187147" y="219214"/>
                </a:lnTo>
                <a:lnTo>
                  <a:pt x="186626" y="221322"/>
                </a:lnTo>
                <a:lnTo>
                  <a:pt x="188201" y="223418"/>
                </a:lnTo>
                <a:lnTo>
                  <a:pt x="190830" y="223951"/>
                </a:lnTo>
                <a:lnTo>
                  <a:pt x="209753" y="219214"/>
                </a:lnTo>
                <a:lnTo>
                  <a:pt x="211848" y="218160"/>
                </a:lnTo>
                <a:lnTo>
                  <a:pt x="212382" y="215544"/>
                </a:lnTo>
                <a:lnTo>
                  <a:pt x="210807" y="213436"/>
                </a:lnTo>
                <a:lnTo>
                  <a:pt x="208178" y="212915"/>
                </a:lnTo>
                <a:close/>
              </a:path>
              <a:path w="1107439" h="279400">
                <a:moveTo>
                  <a:pt x="166116" y="223951"/>
                </a:moveTo>
                <a:lnTo>
                  <a:pt x="163487" y="223951"/>
                </a:lnTo>
                <a:lnTo>
                  <a:pt x="144564" y="228155"/>
                </a:lnTo>
                <a:lnTo>
                  <a:pt x="142455" y="229730"/>
                </a:lnTo>
                <a:lnTo>
                  <a:pt x="141935" y="232359"/>
                </a:lnTo>
                <a:lnTo>
                  <a:pt x="143509" y="234467"/>
                </a:lnTo>
                <a:lnTo>
                  <a:pt x="145618" y="234467"/>
                </a:lnTo>
                <a:lnTo>
                  <a:pt x="165061" y="230263"/>
                </a:lnTo>
                <a:lnTo>
                  <a:pt x="167170" y="228676"/>
                </a:lnTo>
                <a:lnTo>
                  <a:pt x="167690" y="226047"/>
                </a:lnTo>
                <a:lnTo>
                  <a:pt x="166116" y="223951"/>
                </a:lnTo>
                <a:close/>
              </a:path>
              <a:path w="1107439" h="279400">
                <a:moveTo>
                  <a:pt x="118808" y="234467"/>
                </a:moveTo>
                <a:lnTo>
                  <a:pt x="99352" y="238671"/>
                </a:lnTo>
                <a:lnTo>
                  <a:pt x="97777" y="240245"/>
                </a:lnTo>
                <a:lnTo>
                  <a:pt x="97256" y="242874"/>
                </a:lnTo>
                <a:lnTo>
                  <a:pt x="98831" y="244982"/>
                </a:lnTo>
                <a:lnTo>
                  <a:pt x="100926" y="245503"/>
                </a:lnTo>
                <a:lnTo>
                  <a:pt x="120383" y="240766"/>
                </a:lnTo>
                <a:lnTo>
                  <a:pt x="122491" y="239191"/>
                </a:lnTo>
                <a:lnTo>
                  <a:pt x="122491" y="236562"/>
                </a:lnTo>
                <a:lnTo>
                  <a:pt x="121437" y="234988"/>
                </a:lnTo>
                <a:lnTo>
                  <a:pt x="118808" y="234467"/>
                </a:lnTo>
                <a:close/>
              </a:path>
              <a:path w="1107439" h="279400">
                <a:moveTo>
                  <a:pt x="45212" y="228155"/>
                </a:moveTo>
                <a:lnTo>
                  <a:pt x="0" y="266001"/>
                </a:lnTo>
                <a:lnTo>
                  <a:pt x="57302" y="279145"/>
                </a:lnTo>
                <a:lnTo>
                  <a:pt x="45212" y="228155"/>
                </a:lnTo>
                <a:close/>
              </a:path>
              <a:path w="1107439" h="279400">
                <a:moveTo>
                  <a:pt x="74117" y="244982"/>
                </a:moveTo>
                <a:lnTo>
                  <a:pt x="54673" y="249707"/>
                </a:lnTo>
                <a:lnTo>
                  <a:pt x="52565" y="251282"/>
                </a:lnTo>
                <a:lnTo>
                  <a:pt x="52565" y="253390"/>
                </a:lnTo>
                <a:lnTo>
                  <a:pt x="53619" y="255485"/>
                </a:lnTo>
                <a:lnTo>
                  <a:pt x="56248" y="256019"/>
                </a:lnTo>
                <a:lnTo>
                  <a:pt x="75692" y="251282"/>
                </a:lnTo>
                <a:lnTo>
                  <a:pt x="77800" y="249707"/>
                </a:lnTo>
                <a:lnTo>
                  <a:pt x="77800" y="247611"/>
                </a:lnTo>
                <a:lnTo>
                  <a:pt x="76225" y="245503"/>
                </a:lnTo>
                <a:lnTo>
                  <a:pt x="74117" y="244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 rot="21000000">
            <a:off x="3414544" y="8013272"/>
            <a:ext cx="707478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100" spc="-15" dirty="0">
                <a:latin typeface="Arial"/>
                <a:cs typeface="Arial"/>
              </a:rPr>
              <a:t>Reply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650" spc="-15" baseline="2525" dirty="0">
                <a:latin typeface="Arial"/>
                <a:cs typeface="Arial"/>
              </a:rPr>
              <a:t>PDU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03598" y="7622488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76"/>
                </a:lnTo>
                <a:lnTo>
                  <a:pt x="52565" y="52565"/>
                </a:lnTo>
                <a:lnTo>
                  <a:pt x="52565" y="29438"/>
                </a:lnTo>
                <a:lnTo>
                  <a:pt x="43637" y="29438"/>
                </a:lnTo>
                <a:lnTo>
                  <a:pt x="41529" y="28384"/>
                </a:lnTo>
                <a:lnTo>
                  <a:pt x="40474" y="26276"/>
                </a:lnTo>
                <a:lnTo>
                  <a:pt x="41529" y="24180"/>
                </a:lnTo>
                <a:lnTo>
                  <a:pt x="43637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26"/>
                </a:moveTo>
                <a:lnTo>
                  <a:pt x="43637" y="23126"/>
                </a:lnTo>
                <a:lnTo>
                  <a:pt x="41529" y="24180"/>
                </a:lnTo>
                <a:lnTo>
                  <a:pt x="40474" y="26276"/>
                </a:lnTo>
                <a:lnTo>
                  <a:pt x="41529" y="28384"/>
                </a:lnTo>
                <a:lnTo>
                  <a:pt x="43637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4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88" y="28384"/>
                </a:lnTo>
                <a:lnTo>
                  <a:pt x="2158542" y="26276"/>
                </a:lnTo>
                <a:lnTo>
                  <a:pt x="2157488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4244" y="7885341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76"/>
                </a:lnTo>
                <a:lnTo>
                  <a:pt x="52565" y="52565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84"/>
                </a:lnTo>
                <a:lnTo>
                  <a:pt x="40474" y="26276"/>
                </a:lnTo>
                <a:lnTo>
                  <a:pt x="41528" y="24180"/>
                </a:lnTo>
                <a:lnTo>
                  <a:pt x="43624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26"/>
                </a:moveTo>
                <a:lnTo>
                  <a:pt x="43624" y="23126"/>
                </a:lnTo>
                <a:lnTo>
                  <a:pt x="41528" y="24180"/>
                </a:lnTo>
                <a:lnTo>
                  <a:pt x="40474" y="26276"/>
                </a:lnTo>
                <a:lnTo>
                  <a:pt x="41528" y="28384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4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84"/>
                </a:lnTo>
                <a:lnTo>
                  <a:pt x="2158530" y="26276"/>
                </a:lnTo>
                <a:lnTo>
                  <a:pt x="2157476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355670" y="9031285"/>
            <a:ext cx="84328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WTP Class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  </a:t>
            </a:r>
            <a:r>
              <a:rPr sz="1100" spc="-5" dirty="0">
                <a:latin typeface="Arial"/>
                <a:cs typeface="Arial"/>
              </a:rPr>
              <a:t>transaction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54507" y="6823339"/>
            <a:ext cx="1280160" cy="1203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S-MethodInvoke.ind  </a:t>
            </a:r>
            <a:r>
              <a:rPr sz="1100" dirty="0">
                <a:latin typeface="Arial"/>
                <a:cs typeface="Arial"/>
              </a:rPr>
              <a:t>(STID, M,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RU)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latin typeface="Arial"/>
                <a:cs typeface="Arial"/>
              </a:rPr>
              <a:t>S-MethodInvoke.res  </a:t>
            </a:r>
            <a:r>
              <a:rPr sz="1100" dirty="0">
                <a:latin typeface="Arial"/>
                <a:cs typeface="Arial"/>
              </a:rPr>
              <a:t>(STID)</a:t>
            </a:r>
            <a:endParaRPr sz="1100">
              <a:latin typeface="Arial"/>
              <a:cs typeface="Arial"/>
            </a:endParaRPr>
          </a:p>
          <a:p>
            <a:pPr marL="12700" marR="13335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latin typeface="Arial"/>
                <a:cs typeface="Arial"/>
              </a:rPr>
              <a:t>S-MethodResult.req  (STID, </a:t>
            </a:r>
            <a:r>
              <a:rPr sz="1100" dirty="0">
                <a:latin typeface="Arial"/>
                <a:cs typeface="Arial"/>
              </a:rPr>
              <a:t>S, </a:t>
            </a:r>
            <a:r>
              <a:rPr sz="1100" spc="-5" dirty="0">
                <a:latin typeface="Arial"/>
                <a:cs typeface="Arial"/>
              </a:rPr>
              <a:t>RH,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RB)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03598" y="8043049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65"/>
                </a:lnTo>
                <a:lnTo>
                  <a:pt x="52565" y="29438"/>
                </a:lnTo>
                <a:lnTo>
                  <a:pt x="43637" y="29438"/>
                </a:lnTo>
                <a:lnTo>
                  <a:pt x="41529" y="28384"/>
                </a:lnTo>
                <a:lnTo>
                  <a:pt x="40474" y="26288"/>
                </a:lnTo>
                <a:lnTo>
                  <a:pt x="41529" y="24180"/>
                </a:lnTo>
                <a:lnTo>
                  <a:pt x="43637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26"/>
                </a:moveTo>
                <a:lnTo>
                  <a:pt x="43637" y="23126"/>
                </a:lnTo>
                <a:lnTo>
                  <a:pt x="41529" y="24180"/>
                </a:lnTo>
                <a:lnTo>
                  <a:pt x="40474" y="26288"/>
                </a:lnTo>
                <a:lnTo>
                  <a:pt x="41529" y="28384"/>
                </a:lnTo>
                <a:lnTo>
                  <a:pt x="43637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4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88" y="28384"/>
                </a:lnTo>
                <a:lnTo>
                  <a:pt x="2158542" y="26288"/>
                </a:lnTo>
                <a:lnTo>
                  <a:pt x="2157488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44244" y="8305901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65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84"/>
                </a:lnTo>
                <a:lnTo>
                  <a:pt x="40474" y="26288"/>
                </a:lnTo>
                <a:lnTo>
                  <a:pt x="41528" y="24180"/>
                </a:lnTo>
                <a:lnTo>
                  <a:pt x="43624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26"/>
                </a:moveTo>
                <a:lnTo>
                  <a:pt x="43624" y="23126"/>
                </a:lnTo>
                <a:lnTo>
                  <a:pt x="41528" y="24180"/>
                </a:lnTo>
                <a:lnTo>
                  <a:pt x="40474" y="26288"/>
                </a:lnTo>
                <a:lnTo>
                  <a:pt x="41528" y="28384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4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84"/>
                </a:lnTo>
                <a:lnTo>
                  <a:pt x="2158530" y="26288"/>
                </a:lnTo>
                <a:lnTo>
                  <a:pt x="2157476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95148" y="7506751"/>
            <a:ext cx="1272540" cy="1203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S-MethodInvoke.cnf  (CTID)</a:t>
            </a:r>
            <a:endParaRPr sz="1100">
              <a:latin typeface="Arial"/>
              <a:cs typeface="Arial"/>
            </a:endParaRPr>
          </a:p>
          <a:p>
            <a:pPr marL="12700" marR="21590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latin typeface="Arial"/>
                <a:cs typeface="Arial"/>
              </a:rPr>
              <a:t>S-MethodResult.ind  (CTID, </a:t>
            </a:r>
            <a:r>
              <a:rPr sz="1100" dirty="0">
                <a:latin typeface="Arial"/>
                <a:cs typeface="Arial"/>
              </a:rPr>
              <a:t>S, </a:t>
            </a:r>
            <a:r>
              <a:rPr sz="1100" spc="-5" dirty="0">
                <a:latin typeface="Arial"/>
                <a:cs typeface="Arial"/>
              </a:rPr>
              <a:t>RH,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RB)</a:t>
            </a:r>
            <a:endParaRPr sz="1100">
              <a:latin typeface="Arial"/>
              <a:cs typeface="Arial"/>
            </a:endParaRPr>
          </a:p>
          <a:p>
            <a:pPr marL="12700" marR="13970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latin typeface="Arial"/>
                <a:cs typeface="Arial"/>
              </a:rPr>
              <a:t>S-MethodResult.res  (CTID)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41082" y="8726461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40" y="29438"/>
                </a:lnTo>
                <a:lnTo>
                  <a:pt x="2114905" y="29438"/>
                </a:lnTo>
                <a:lnTo>
                  <a:pt x="2117013" y="28384"/>
                </a:lnTo>
                <a:lnTo>
                  <a:pt x="2118055" y="26288"/>
                </a:lnTo>
                <a:lnTo>
                  <a:pt x="2117013" y="24180"/>
                </a:lnTo>
                <a:lnTo>
                  <a:pt x="2114905" y="23126"/>
                </a:lnTo>
                <a:lnTo>
                  <a:pt x="2152218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62" y="23126"/>
                </a:lnTo>
                <a:lnTo>
                  <a:pt x="1054" y="24180"/>
                </a:lnTo>
                <a:lnTo>
                  <a:pt x="0" y="26288"/>
                </a:lnTo>
                <a:lnTo>
                  <a:pt x="1054" y="28384"/>
                </a:lnTo>
                <a:lnTo>
                  <a:pt x="3162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18" y="23126"/>
                </a:moveTo>
                <a:lnTo>
                  <a:pt x="2114905" y="23126"/>
                </a:lnTo>
                <a:lnTo>
                  <a:pt x="2117013" y="24180"/>
                </a:lnTo>
                <a:lnTo>
                  <a:pt x="2118055" y="26288"/>
                </a:lnTo>
                <a:lnTo>
                  <a:pt x="2117013" y="28384"/>
                </a:lnTo>
                <a:lnTo>
                  <a:pt x="2114905" y="29438"/>
                </a:lnTo>
                <a:lnTo>
                  <a:pt x="2152240" y="29438"/>
                </a:lnTo>
                <a:lnTo>
                  <a:pt x="2158542" y="26288"/>
                </a:lnTo>
                <a:lnTo>
                  <a:pt x="2152218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354512" y="8558159"/>
            <a:ext cx="125603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S-MethodResult.cnf  </a:t>
            </a:r>
            <a:r>
              <a:rPr sz="1100" dirty="0">
                <a:latin typeface="Arial"/>
                <a:cs typeface="Arial"/>
              </a:rPr>
              <a:t>(STID)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00448" y="8936749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07" y="29438"/>
                </a:lnTo>
                <a:lnTo>
                  <a:pt x="2114905" y="29438"/>
                </a:lnTo>
                <a:lnTo>
                  <a:pt x="2117001" y="28384"/>
                </a:lnTo>
                <a:lnTo>
                  <a:pt x="2118055" y="26276"/>
                </a:lnTo>
                <a:lnTo>
                  <a:pt x="2117001" y="24180"/>
                </a:lnTo>
                <a:lnTo>
                  <a:pt x="2114905" y="23126"/>
                </a:lnTo>
                <a:lnTo>
                  <a:pt x="2152229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76"/>
                </a:lnTo>
                <a:lnTo>
                  <a:pt x="1041" y="28384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29" y="23126"/>
                </a:moveTo>
                <a:lnTo>
                  <a:pt x="2114905" y="23126"/>
                </a:lnTo>
                <a:lnTo>
                  <a:pt x="2117001" y="24180"/>
                </a:lnTo>
                <a:lnTo>
                  <a:pt x="2118055" y="26276"/>
                </a:lnTo>
                <a:lnTo>
                  <a:pt x="2117001" y="28384"/>
                </a:lnTo>
                <a:lnTo>
                  <a:pt x="2114905" y="29438"/>
                </a:lnTo>
                <a:lnTo>
                  <a:pt x="2152207" y="29438"/>
                </a:lnTo>
                <a:lnTo>
                  <a:pt x="2158530" y="26276"/>
                </a:lnTo>
                <a:lnTo>
                  <a:pt x="2152229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96463" y="8749588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4">
                <a:moveTo>
                  <a:pt x="3682" y="0"/>
                </a:moveTo>
                <a:lnTo>
                  <a:pt x="1054" y="533"/>
                </a:lnTo>
                <a:lnTo>
                  <a:pt x="0" y="2628"/>
                </a:lnTo>
                <a:lnTo>
                  <a:pt x="533" y="4737"/>
                </a:lnTo>
                <a:lnTo>
                  <a:pt x="2628" y="6311"/>
                </a:lnTo>
                <a:lnTo>
                  <a:pt x="22085" y="9994"/>
                </a:lnTo>
                <a:lnTo>
                  <a:pt x="24180" y="9461"/>
                </a:lnTo>
                <a:lnTo>
                  <a:pt x="25768" y="7366"/>
                </a:lnTo>
                <a:lnTo>
                  <a:pt x="25234" y="5257"/>
                </a:lnTo>
                <a:lnTo>
                  <a:pt x="23139" y="3683"/>
                </a:lnTo>
                <a:lnTo>
                  <a:pt x="3682" y="0"/>
                </a:lnTo>
                <a:close/>
              </a:path>
              <a:path w="1107439" h="229234">
                <a:moveTo>
                  <a:pt x="48894" y="8420"/>
                </a:moveTo>
                <a:lnTo>
                  <a:pt x="46266" y="8940"/>
                </a:lnTo>
                <a:lnTo>
                  <a:pt x="45212" y="11049"/>
                </a:lnTo>
                <a:lnTo>
                  <a:pt x="45745" y="13677"/>
                </a:lnTo>
                <a:lnTo>
                  <a:pt x="47840" y="15252"/>
                </a:lnTo>
                <a:lnTo>
                  <a:pt x="67297" y="18923"/>
                </a:lnTo>
                <a:lnTo>
                  <a:pt x="69392" y="18402"/>
                </a:lnTo>
                <a:lnTo>
                  <a:pt x="70980" y="16306"/>
                </a:lnTo>
                <a:lnTo>
                  <a:pt x="70446" y="13677"/>
                </a:lnTo>
                <a:lnTo>
                  <a:pt x="68351" y="12090"/>
                </a:lnTo>
                <a:lnTo>
                  <a:pt x="48894" y="8420"/>
                </a:lnTo>
                <a:close/>
              </a:path>
              <a:path w="1107439" h="229234">
                <a:moveTo>
                  <a:pt x="94107" y="17348"/>
                </a:moveTo>
                <a:lnTo>
                  <a:pt x="91478" y="17881"/>
                </a:lnTo>
                <a:lnTo>
                  <a:pt x="90424" y="19977"/>
                </a:lnTo>
                <a:lnTo>
                  <a:pt x="90957" y="22085"/>
                </a:lnTo>
                <a:lnTo>
                  <a:pt x="93052" y="23660"/>
                </a:lnTo>
                <a:lnTo>
                  <a:pt x="112509" y="27343"/>
                </a:lnTo>
                <a:lnTo>
                  <a:pt x="114604" y="26809"/>
                </a:lnTo>
                <a:lnTo>
                  <a:pt x="116179" y="24714"/>
                </a:lnTo>
                <a:lnTo>
                  <a:pt x="115658" y="22085"/>
                </a:lnTo>
                <a:lnTo>
                  <a:pt x="113550" y="21031"/>
                </a:lnTo>
                <a:lnTo>
                  <a:pt x="94107" y="17348"/>
                </a:lnTo>
                <a:close/>
              </a:path>
              <a:path w="1107439" h="229234">
                <a:moveTo>
                  <a:pt x="139319" y="25768"/>
                </a:moveTo>
                <a:lnTo>
                  <a:pt x="136690" y="26289"/>
                </a:lnTo>
                <a:lnTo>
                  <a:pt x="135636" y="28397"/>
                </a:lnTo>
                <a:lnTo>
                  <a:pt x="136156" y="31026"/>
                </a:lnTo>
                <a:lnTo>
                  <a:pt x="138264" y="32067"/>
                </a:lnTo>
                <a:lnTo>
                  <a:pt x="157721" y="35750"/>
                </a:lnTo>
                <a:lnTo>
                  <a:pt x="159816" y="35229"/>
                </a:lnTo>
                <a:lnTo>
                  <a:pt x="161391" y="33121"/>
                </a:lnTo>
                <a:lnTo>
                  <a:pt x="160870" y="31026"/>
                </a:lnTo>
                <a:lnTo>
                  <a:pt x="158762" y="29438"/>
                </a:lnTo>
                <a:lnTo>
                  <a:pt x="139319" y="25768"/>
                </a:lnTo>
                <a:close/>
              </a:path>
              <a:path w="1107439" h="229234">
                <a:moveTo>
                  <a:pt x="184531" y="34175"/>
                </a:moveTo>
                <a:lnTo>
                  <a:pt x="181902" y="34696"/>
                </a:lnTo>
                <a:lnTo>
                  <a:pt x="180848" y="36804"/>
                </a:lnTo>
                <a:lnTo>
                  <a:pt x="181368" y="39433"/>
                </a:lnTo>
                <a:lnTo>
                  <a:pt x="183476" y="41008"/>
                </a:lnTo>
                <a:lnTo>
                  <a:pt x="202399" y="44691"/>
                </a:lnTo>
                <a:lnTo>
                  <a:pt x="205028" y="44157"/>
                </a:lnTo>
                <a:lnTo>
                  <a:pt x="206603" y="42062"/>
                </a:lnTo>
                <a:lnTo>
                  <a:pt x="206082" y="39433"/>
                </a:lnTo>
                <a:lnTo>
                  <a:pt x="203974" y="37858"/>
                </a:lnTo>
                <a:lnTo>
                  <a:pt x="184531" y="34175"/>
                </a:lnTo>
                <a:close/>
              </a:path>
              <a:path w="1107439" h="229234">
                <a:moveTo>
                  <a:pt x="229742" y="43116"/>
                </a:moveTo>
                <a:lnTo>
                  <a:pt x="227114" y="43637"/>
                </a:lnTo>
                <a:lnTo>
                  <a:pt x="226060" y="45745"/>
                </a:lnTo>
                <a:lnTo>
                  <a:pt x="226580" y="47840"/>
                </a:lnTo>
                <a:lnTo>
                  <a:pt x="228688" y="49415"/>
                </a:lnTo>
                <a:lnTo>
                  <a:pt x="247611" y="53098"/>
                </a:lnTo>
                <a:lnTo>
                  <a:pt x="250240" y="52578"/>
                </a:lnTo>
                <a:lnTo>
                  <a:pt x="251815" y="50469"/>
                </a:lnTo>
                <a:lnTo>
                  <a:pt x="251294" y="47840"/>
                </a:lnTo>
                <a:lnTo>
                  <a:pt x="249186" y="46786"/>
                </a:lnTo>
                <a:lnTo>
                  <a:pt x="229742" y="43116"/>
                </a:lnTo>
                <a:close/>
              </a:path>
              <a:path w="1107439" h="229234">
                <a:moveTo>
                  <a:pt x="274942" y="51523"/>
                </a:moveTo>
                <a:lnTo>
                  <a:pt x="272313" y="52044"/>
                </a:lnTo>
                <a:lnTo>
                  <a:pt x="271272" y="54152"/>
                </a:lnTo>
                <a:lnTo>
                  <a:pt x="271792" y="56781"/>
                </a:lnTo>
                <a:lnTo>
                  <a:pt x="273900" y="57835"/>
                </a:lnTo>
                <a:lnTo>
                  <a:pt x="292823" y="61506"/>
                </a:lnTo>
                <a:lnTo>
                  <a:pt x="295452" y="60985"/>
                </a:lnTo>
                <a:lnTo>
                  <a:pt x="297027" y="58877"/>
                </a:lnTo>
                <a:lnTo>
                  <a:pt x="296506" y="56781"/>
                </a:lnTo>
                <a:lnTo>
                  <a:pt x="294398" y="55206"/>
                </a:lnTo>
                <a:lnTo>
                  <a:pt x="274942" y="51523"/>
                </a:lnTo>
                <a:close/>
              </a:path>
              <a:path w="1107439" h="229234">
                <a:moveTo>
                  <a:pt x="320154" y="59931"/>
                </a:moveTo>
                <a:lnTo>
                  <a:pt x="317525" y="60464"/>
                </a:lnTo>
                <a:lnTo>
                  <a:pt x="316471" y="62560"/>
                </a:lnTo>
                <a:lnTo>
                  <a:pt x="317004" y="65189"/>
                </a:lnTo>
                <a:lnTo>
                  <a:pt x="319100" y="66763"/>
                </a:lnTo>
                <a:lnTo>
                  <a:pt x="338035" y="70446"/>
                </a:lnTo>
                <a:lnTo>
                  <a:pt x="340664" y="69926"/>
                </a:lnTo>
                <a:lnTo>
                  <a:pt x="342239" y="67818"/>
                </a:lnTo>
                <a:lnTo>
                  <a:pt x="341706" y="65189"/>
                </a:lnTo>
                <a:lnTo>
                  <a:pt x="339610" y="63614"/>
                </a:lnTo>
                <a:lnTo>
                  <a:pt x="320154" y="59931"/>
                </a:lnTo>
                <a:close/>
              </a:path>
              <a:path w="1107439" h="229234">
                <a:moveTo>
                  <a:pt x="365366" y="68872"/>
                </a:moveTo>
                <a:lnTo>
                  <a:pt x="362737" y="69392"/>
                </a:lnTo>
                <a:lnTo>
                  <a:pt x="361162" y="71501"/>
                </a:lnTo>
                <a:lnTo>
                  <a:pt x="361683" y="73596"/>
                </a:lnTo>
                <a:lnTo>
                  <a:pt x="363791" y="75184"/>
                </a:lnTo>
                <a:lnTo>
                  <a:pt x="383247" y="78854"/>
                </a:lnTo>
                <a:lnTo>
                  <a:pt x="385876" y="78333"/>
                </a:lnTo>
                <a:lnTo>
                  <a:pt x="387451" y="76225"/>
                </a:lnTo>
                <a:lnTo>
                  <a:pt x="386918" y="73596"/>
                </a:lnTo>
                <a:lnTo>
                  <a:pt x="384822" y="72555"/>
                </a:lnTo>
                <a:lnTo>
                  <a:pt x="365366" y="68872"/>
                </a:lnTo>
                <a:close/>
              </a:path>
              <a:path w="1107439" h="229234">
                <a:moveTo>
                  <a:pt x="410578" y="77279"/>
                </a:moveTo>
                <a:lnTo>
                  <a:pt x="407949" y="77812"/>
                </a:lnTo>
                <a:lnTo>
                  <a:pt x="406374" y="79908"/>
                </a:lnTo>
                <a:lnTo>
                  <a:pt x="406895" y="82537"/>
                </a:lnTo>
                <a:lnTo>
                  <a:pt x="409003" y="83591"/>
                </a:lnTo>
                <a:lnTo>
                  <a:pt x="428447" y="87274"/>
                </a:lnTo>
                <a:lnTo>
                  <a:pt x="431076" y="87274"/>
                </a:lnTo>
                <a:lnTo>
                  <a:pt x="432663" y="85166"/>
                </a:lnTo>
                <a:lnTo>
                  <a:pt x="432130" y="82537"/>
                </a:lnTo>
                <a:lnTo>
                  <a:pt x="430034" y="80962"/>
                </a:lnTo>
                <a:lnTo>
                  <a:pt x="410578" y="77279"/>
                </a:lnTo>
                <a:close/>
              </a:path>
              <a:path w="1107439" h="229234">
                <a:moveTo>
                  <a:pt x="455790" y="86220"/>
                </a:moveTo>
                <a:lnTo>
                  <a:pt x="453161" y="86741"/>
                </a:lnTo>
                <a:lnTo>
                  <a:pt x="451586" y="88849"/>
                </a:lnTo>
                <a:lnTo>
                  <a:pt x="452107" y="90944"/>
                </a:lnTo>
                <a:lnTo>
                  <a:pt x="454215" y="92532"/>
                </a:lnTo>
                <a:lnTo>
                  <a:pt x="473659" y="96202"/>
                </a:lnTo>
                <a:lnTo>
                  <a:pt x="476288" y="95681"/>
                </a:lnTo>
                <a:lnTo>
                  <a:pt x="477862" y="93573"/>
                </a:lnTo>
                <a:lnTo>
                  <a:pt x="477342" y="90944"/>
                </a:lnTo>
                <a:lnTo>
                  <a:pt x="475234" y="89903"/>
                </a:lnTo>
                <a:lnTo>
                  <a:pt x="455790" y="86220"/>
                </a:lnTo>
                <a:close/>
              </a:path>
              <a:path w="1107439" h="229234">
                <a:moveTo>
                  <a:pt x="501002" y="94627"/>
                </a:moveTo>
                <a:lnTo>
                  <a:pt x="498373" y="95161"/>
                </a:lnTo>
                <a:lnTo>
                  <a:pt x="496798" y="97256"/>
                </a:lnTo>
                <a:lnTo>
                  <a:pt x="497319" y="99885"/>
                </a:lnTo>
                <a:lnTo>
                  <a:pt x="499427" y="100939"/>
                </a:lnTo>
                <a:lnTo>
                  <a:pt x="518871" y="104622"/>
                </a:lnTo>
                <a:lnTo>
                  <a:pt x="521500" y="104089"/>
                </a:lnTo>
                <a:lnTo>
                  <a:pt x="522554" y="101993"/>
                </a:lnTo>
                <a:lnTo>
                  <a:pt x="522033" y="99885"/>
                </a:lnTo>
                <a:lnTo>
                  <a:pt x="519925" y="98310"/>
                </a:lnTo>
                <a:lnTo>
                  <a:pt x="501002" y="94627"/>
                </a:lnTo>
                <a:close/>
              </a:path>
              <a:path w="1107439" h="229234">
                <a:moveTo>
                  <a:pt x="546214" y="103047"/>
                </a:moveTo>
                <a:lnTo>
                  <a:pt x="543585" y="103568"/>
                </a:lnTo>
                <a:lnTo>
                  <a:pt x="542010" y="105664"/>
                </a:lnTo>
                <a:lnTo>
                  <a:pt x="542531" y="108292"/>
                </a:lnTo>
                <a:lnTo>
                  <a:pt x="544626" y="109880"/>
                </a:lnTo>
                <a:lnTo>
                  <a:pt x="564083" y="113550"/>
                </a:lnTo>
                <a:lnTo>
                  <a:pt x="566712" y="113030"/>
                </a:lnTo>
                <a:lnTo>
                  <a:pt x="567766" y="110921"/>
                </a:lnTo>
                <a:lnTo>
                  <a:pt x="567232" y="108292"/>
                </a:lnTo>
                <a:lnTo>
                  <a:pt x="565137" y="106718"/>
                </a:lnTo>
                <a:lnTo>
                  <a:pt x="546214" y="103047"/>
                </a:lnTo>
                <a:close/>
              </a:path>
              <a:path w="1107439" h="229234">
                <a:moveTo>
                  <a:pt x="591426" y="111975"/>
                </a:moveTo>
                <a:lnTo>
                  <a:pt x="588797" y="112509"/>
                </a:lnTo>
                <a:lnTo>
                  <a:pt x="587209" y="114604"/>
                </a:lnTo>
                <a:lnTo>
                  <a:pt x="587743" y="116713"/>
                </a:lnTo>
                <a:lnTo>
                  <a:pt x="589838" y="118287"/>
                </a:lnTo>
                <a:lnTo>
                  <a:pt x="609295" y="121970"/>
                </a:lnTo>
                <a:lnTo>
                  <a:pt x="611924" y="121437"/>
                </a:lnTo>
                <a:lnTo>
                  <a:pt x="612978" y="119341"/>
                </a:lnTo>
                <a:lnTo>
                  <a:pt x="612444" y="116713"/>
                </a:lnTo>
                <a:lnTo>
                  <a:pt x="610349" y="115658"/>
                </a:lnTo>
                <a:lnTo>
                  <a:pt x="591426" y="111975"/>
                </a:lnTo>
                <a:close/>
              </a:path>
              <a:path w="1107439" h="229234">
                <a:moveTo>
                  <a:pt x="636625" y="120383"/>
                </a:moveTo>
                <a:lnTo>
                  <a:pt x="633996" y="120916"/>
                </a:lnTo>
                <a:lnTo>
                  <a:pt x="632421" y="123012"/>
                </a:lnTo>
                <a:lnTo>
                  <a:pt x="632955" y="125641"/>
                </a:lnTo>
                <a:lnTo>
                  <a:pt x="635050" y="126695"/>
                </a:lnTo>
                <a:lnTo>
                  <a:pt x="654507" y="130378"/>
                </a:lnTo>
                <a:lnTo>
                  <a:pt x="657136" y="129857"/>
                </a:lnTo>
                <a:lnTo>
                  <a:pt x="658190" y="127749"/>
                </a:lnTo>
                <a:lnTo>
                  <a:pt x="657656" y="125641"/>
                </a:lnTo>
                <a:lnTo>
                  <a:pt x="655561" y="124066"/>
                </a:lnTo>
                <a:lnTo>
                  <a:pt x="636625" y="120383"/>
                </a:lnTo>
                <a:close/>
              </a:path>
              <a:path w="1107439" h="229234">
                <a:moveTo>
                  <a:pt x="681316" y="128803"/>
                </a:moveTo>
                <a:lnTo>
                  <a:pt x="679208" y="129324"/>
                </a:lnTo>
                <a:lnTo>
                  <a:pt x="677633" y="131432"/>
                </a:lnTo>
                <a:lnTo>
                  <a:pt x="678167" y="134061"/>
                </a:lnTo>
                <a:lnTo>
                  <a:pt x="680262" y="135636"/>
                </a:lnTo>
                <a:lnTo>
                  <a:pt x="699719" y="139319"/>
                </a:lnTo>
                <a:lnTo>
                  <a:pt x="702348" y="138785"/>
                </a:lnTo>
                <a:lnTo>
                  <a:pt x="703389" y="136690"/>
                </a:lnTo>
                <a:lnTo>
                  <a:pt x="702868" y="134061"/>
                </a:lnTo>
                <a:lnTo>
                  <a:pt x="700760" y="132486"/>
                </a:lnTo>
                <a:lnTo>
                  <a:pt x="681316" y="128803"/>
                </a:lnTo>
                <a:close/>
              </a:path>
              <a:path w="1107439" h="229234">
                <a:moveTo>
                  <a:pt x="726528" y="137744"/>
                </a:moveTo>
                <a:lnTo>
                  <a:pt x="724420" y="138264"/>
                </a:lnTo>
                <a:lnTo>
                  <a:pt x="722845" y="140360"/>
                </a:lnTo>
                <a:lnTo>
                  <a:pt x="723366" y="142468"/>
                </a:lnTo>
                <a:lnTo>
                  <a:pt x="725474" y="144043"/>
                </a:lnTo>
                <a:lnTo>
                  <a:pt x="744931" y="147726"/>
                </a:lnTo>
                <a:lnTo>
                  <a:pt x="747560" y="147205"/>
                </a:lnTo>
                <a:lnTo>
                  <a:pt x="748601" y="145097"/>
                </a:lnTo>
                <a:lnTo>
                  <a:pt x="748080" y="142468"/>
                </a:lnTo>
                <a:lnTo>
                  <a:pt x="745972" y="141414"/>
                </a:lnTo>
                <a:lnTo>
                  <a:pt x="726528" y="137744"/>
                </a:lnTo>
                <a:close/>
              </a:path>
              <a:path w="1107439" h="229234">
                <a:moveTo>
                  <a:pt x="771740" y="146151"/>
                </a:moveTo>
                <a:lnTo>
                  <a:pt x="769632" y="146672"/>
                </a:lnTo>
                <a:lnTo>
                  <a:pt x="768057" y="148780"/>
                </a:lnTo>
                <a:lnTo>
                  <a:pt x="768578" y="151409"/>
                </a:lnTo>
                <a:lnTo>
                  <a:pt x="770686" y="152463"/>
                </a:lnTo>
                <a:lnTo>
                  <a:pt x="790130" y="156133"/>
                </a:lnTo>
                <a:lnTo>
                  <a:pt x="792759" y="156133"/>
                </a:lnTo>
                <a:lnTo>
                  <a:pt x="793813" y="154038"/>
                </a:lnTo>
                <a:lnTo>
                  <a:pt x="793292" y="151409"/>
                </a:lnTo>
                <a:lnTo>
                  <a:pt x="791184" y="149834"/>
                </a:lnTo>
                <a:lnTo>
                  <a:pt x="771740" y="146151"/>
                </a:lnTo>
                <a:close/>
              </a:path>
              <a:path w="1107439" h="229234">
                <a:moveTo>
                  <a:pt x="816952" y="155092"/>
                </a:moveTo>
                <a:lnTo>
                  <a:pt x="814844" y="155613"/>
                </a:lnTo>
                <a:lnTo>
                  <a:pt x="813269" y="157708"/>
                </a:lnTo>
                <a:lnTo>
                  <a:pt x="813790" y="159816"/>
                </a:lnTo>
                <a:lnTo>
                  <a:pt x="815898" y="161391"/>
                </a:lnTo>
                <a:lnTo>
                  <a:pt x="835342" y="165074"/>
                </a:lnTo>
                <a:lnTo>
                  <a:pt x="837971" y="164553"/>
                </a:lnTo>
                <a:lnTo>
                  <a:pt x="839025" y="162445"/>
                </a:lnTo>
                <a:lnTo>
                  <a:pt x="838504" y="159816"/>
                </a:lnTo>
                <a:lnTo>
                  <a:pt x="836396" y="158762"/>
                </a:lnTo>
                <a:lnTo>
                  <a:pt x="816952" y="155092"/>
                </a:lnTo>
                <a:close/>
              </a:path>
              <a:path w="1107439" h="229234">
                <a:moveTo>
                  <a:pt x="862152" y="163499"/>
                </a:moveTo>
                <a:lnTo>
                  <a:pt x="860056" y="164020"/>
                </a:lnTo>
                <a:lnTo>
                  <a:pt x="858481" y="166128"/>
                </a:lnTo>
                <a:lnTo>
                  <a:pt x="859002" y="168757"/>
                </a:lnTo>
                <a:lnTo>
                  <a:pt x="861110" y="169811"/>
                </a:lnTo>
                <a:lnTo>
                  <a:pt x="880554" y="173482"/>
                </a:lnTo>
                <a:lnTo>
                  <a:pt x="882662" y="172961"/>
                </a:lnTo>
                <a:lnTo>
                  <a:pt x="884237" y="170853"/>
                </a:lnTo>
                <a:lnTo>
                  <a:pt x="883716" y="168757"/>
                </a:lnTo>
                <a:lnTo>
                  <a:pt x="881608" y="167182"/>
                </a:lnTo>
                <a:lnTo>
                  <a:pt x="862152" y="163499"/>
                </a:lnTo>
                <a:close/>
              </a:path>
              <a:path w="1107439" h="229234">
                <a:moveTo>
                  <a:pt x="907364" y="171907"/>
                </a:moveTo>
                <a:lnTo>
                  <a:pt x="905268" y="172440"/>
                </a:lnTo>
                <a:lnTo>
                  <a:pt x="903693" y="174536"/>
                </a:lnTo>
                <a:lnTo>
                  <a:pt x="904214" y="177165"/>
                </a:lnTo>
                <a:lnTo>
                  <a:pt x="906322" y="178739"/>
                </a:lnTo>
                <a:lnTo>
                  <a:pt x="925766" y="182422"/>
                </a:lnTo>
                <a:lnTo>
                  <a:pt x="927874" y="181902"/>
                </a:lnTo>
                <a:lnTo>
                  <a:pt x="929449" y="179793"/>
                </a:lnTo>
                <a:lnTo>
                  <a:pt x="928916" y="177165"/>
                </a:lnTo>
                <a:lnTo>
                  <a:pt x="926820" y="175590"/>
                </a:lnTo>
                <a:lnTo>
                  <a:pt x="907364" y="171907"/>
                </a:lnTo>
                <a:close/>
              </a:path>
              <a:path w="1107439" h="229234">
                <a:moveTo>
                  <a:pt x="952576" y="180848"/>
                </a:moveTo>
                <a:lnTo>
                  <a:pt x="950480" y="181368"/>
                </a:lnTo>
                <a:lnTo>
                  <a:pt x="948893" y="183476"/>
                </a:lnTo>
                <a:lnTo>
                  <a:pt x="949426" y="185572"/>
                </a:lnTo>
                <a:lnTo>
                  <a:pt x="951522" y="187159"/>
                </a:lnTo>
                <a:lnTo>
                  <a:pt x="970978" y="190830"/>
                </a:lnTo>
                <a:lnTo>
                  <a:pt x="973086" y="190309"/>
                </a:lnTo>
                <a:lnTo>
                  <a:pt x="974661" y="188201"/>
                </a:lnTo>
                <a:lnTo>
                  <a:pt x="974128" y="185572"/>
                </a:lnTo>
                <a:lnTo>
                  <a:pt x="972032" y="184531"/>
                </a:lnTo>
                <a:lnTo>
                  <a:pt x="952576" y="180848"/>
                </a:lnTo>
                <a:close/>
              </a:path>
              <a:path w="1107439" h="229234">
                <a:moveTo>
                  <a:pt x="997788" y="189255"/>
                </a:moveTo>
                <a:lnTo>
                  <a:pt x="995159" y="189788"/>
                </a:lnTo>
                <a:lnTo>
                  <a:pt x="994105" y="191884"/>
                </a:lnTo>
                <a:lnTo>
                  <a:pt x="994638" y="194513"/>
                </a:lnTo>
                <a:lnTo>
                  <a:pt x="996734" y="195567"/>
                </a:lnTo>
                <a:lnTo>
                  <a:pt x="1016190" y="199250"/>
                </a:lnTo>
                <a:lnTo>
                  <a:pt x="1018286" y="198716"/>
                </a:lnTo>
                <a:lnTo>
                  <a:pt x="1019873" y="196621"/>
                </a:lnTo>
                <a:lnTo>
                  <a:pt x="1019340" y="194513"/>
                </a:lnTo>
                <a:lnTo>
                  <a:pt x="1017244" y="192938"/>
                </a:lnTo>
                <a:lnTo>
                  <a:pt x="997788" y="189255"/>
                </a:lnTo>
                <a:close/>
              </a:path>
              <a:path w="1107439" h="229234">
                <a:moveTo>
                  <a:pt x="1054679" y="206910"/>
                </a:moveTo>
                <a:lnTo>
                  <a:pt x="1050353" y="229209"/>
                </a:lnTo>
                <a:lnTo>
                  <a:pt x="1107135" y="213436"/>
                </a:lnTo>
                <a:lnTo>
                  <a:pt x="1100254" y="208178"/>
                </a:lnTo>
                <a:lnTo>
                  <a:pt x="1061402" y="208178"/>
                </a:lnTo>
                <a:lnTo>
                  <a:pt x="1054679" y="206910"/>
                </a:lnTo>
                <a:close/>
              </a:path>
              <a:path w="1107439" h="229234">
                <a:moveTo>
                  <a:pt x="1055995" y="200122"/>
                </a:moveTo>
                <a:lnTo>
                  <a:pt x="1054679" y="206910"/>
                </a:lnTo>
                <a:lnTo>
                  <a:pt x="1061402" y="208178"/>
                </a:lnTo>
                <a:lnTo>
                  <a:pt x="1063498" y="207657"/>
                </a:lnTo>
                <a:lnTo>
                  <a:pt x="1065085" y="205549"/>
                </a:lnTo>
                <a:lnTo>
                  <a:pt x="1064552" y="202920"/>
                </a:lnTo>
                <a:lnTo>
                  <a:pt x="1062456" y="201345"/>
                </a:lnTo>
                <a:lnTo>
                  <a:pt x="1055995" y="200122"/>
                </a:lnTo>
                <a:close/>
              </a:path>
              <a:path w="1107439" h="229234">
                <a:moveTo>
                  <a:pt x="1060348" y="177685"/>
                </a:moveTo>
                <a:lnTo>
                  <a:pt x="1055995" y="200122"/>
                </a:lnTo>
                <a:lnTo>
                  <a:pt x="1062456" y="201345"/>
                </a:lnTo>
                <a:lnTo>
                  <a:pt x="1064552" y="202920"/>
                </a:lnTo>
                <a:lnTo>
                  <a:pt x="1065085" y="205549"/>
                </a:lnTo>
                <a:lnTo>
                  <a:pt x="1063498" y="207657"/>
                </a:lnTo>
                <a:lnTo>
                  <a:pt x="1061402" y="208178"/>
                </a:lnTo>
                <a:lnTo>
                  <a:pt x="1100254" y="208178"/>
                </a:lnTo>
                <a:lnTo>
                  <a:pt x="1060348" y="177685"/>
                </a:lnTo>
                <a:close/>
              </a:path>
              <a:path w="1107439" h="229234">
                <a:moveTo>
                  <a:pt x="1043000" y="197662"/>
                </a:moveTo>
                <a:lnTo>
                  <a:pt x="1040371" y="198196"/>
                </a:lnTo>
                <a:lnTo>
                  <a:pt x="1039317" y="200291"/>
                </a:lnTo>
                <a:lnTo>
                  <a:pt x="1039850" y="202920"/>
                </a:lnTo>
                <a:lnTo>
                  <a:pt x="1041946" y="204508"/>
                </a:lnTo>
                <a:lnTo>
                  <a:pt x="1054679" y="206910"/>
                </a:lnTo>
                <a:lnTo>
                  <a:pt x="1055995" y="200122"/>
                </a:lnTo>
                <a:lnTo>
                  <a:pt x="1043000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99625" y="8066176"/>
            <a:ext cx="1107440" cy="279400"/>
          </a:xfrm>
          <a:custGeom>
            <a:avLst/>
            <a:gdLst/>
            <a:ahLst/>
            <a:cxnLst/>
            <a:rect l="l" t="t" r="r" b="b"/>
            <a:pathLst>
              <a:path w="1107439" h="279400">
                <a:moveTo>
                  <a:pt x="1103452" y="0"/>
                </a:moveTo>
                <a:lnTo>
                  <a:pt x="1083995" y="4737"/>
                </a:lnTo>
                <a:lnTo>
                  <a:pt x="1081887" y="5791"/>
                </a:lnTo>
                <a:lnTo>
                  <a:pt x="1081366" y="8407"/>
                </a:lnTo>
                <a:lnTo>
                  <a:pt x="1082941" y="10515"/>
                </a:lnTo>
                <a:lnTo>
                  <a:pt x="1085570" y="11036"/>
                </a:lnTo>
                <a:lnTo>
                  <a:pt x="1104493" y="6311"/>
                </a:lnTo>
                <a:lnTo>
                  <a:pt x="1106601" y="4737"/>
                </a:lnTo>
                <a:lnTo>
                  <a:pt x="1107122" y="2628"/>
                </a:lnTo>
                <a:lnTo>
                  <a:pt x="1105547" y="533"/>
                </a:lnTo>
                <a:lnTo>
                  <a:pt x="1103452" y="0"/>
                </a:lnTo>
                <a:close/>
              </a:path>
              <a:path w="1107439" h="279400">
                <a:moveTo>
                  <a:pt x="1058240" y="10515"/>
                </a:moveTo>
                <a:lnTo>
                  <a:pt x="1039317" y="15252"/>
                </a:lnTo>
                <a:lnTo>
                  <a:pt x="1037208" y="16827"/>
                </a:lnTo>
                <a:lnTo>
                  <a:pt x="1036688" y="18922"/>
                </a:lnTo>
                <a:lnTo>
                  <a:pt x="1038263" y="21031"/>
                </a:lnTo>
                <a:lnTo>
                  <a:pt x="1040892" y="21551"/>
                </a:lnTo>
                <a:lnTo>
                  <a:pt x="1059815" y="16827"/>
                </a:lnTo>
                <a:lnTo>
                  <a:pt x="1061923" y="15773"/>
                </a:lnTo>
                <a:lnTo>
                  <a:pt x="1062443" y="13144"/>
                </a:lnTo>
                <a:lnTo>
                  <a:pt x="1060869" y="11036"/>
                </a:lnTo>
                <a:lnTo>
                  <a:pt x="1058240" y="10515"/>
                </a:lnTo>
                <a:close/>
              </a:path>
              <a:path w="1107439" h="279400">
                <a:moveTo>
                  <a:pt x="1013548" y="21031"/>
                </a:moveTo>
                <a:lnTo>
                  <a:pt x="994625" y="25755"/>
                </a:lnTo>
                <a:lnTo>
                  <a:pt x="992530" y="27343"/>
                </a:lnTo>
                <a:lnTo>
                  <a:pt x="991996" y="29971"/>
                </a:lnTo>
                <a:lnTo>
                  <a:pt x="993571" y="32067"/>
                </a:lnTo>
                <a:lnTo>
                  <a:pt x="996200" y="32067"/>
                </a:lnTo>
                <a:lnTo>
                  <a:pt x="1015123" y="27863"/>
                </a:lnTo>
                <a:lnTo>
                  <a:pt x="1017231" y="26288"/>
                </a:lnTo>
                <a:lnTo>
                  <a:pt x="1017752" y="23660"/>
                </a:lnTo>
                <a:lnTo>
                  <a:pt x="1016177" y="21551"/>
                </a:lnTo>
                <a:lnTo>
                  <a:pt x="1013548" y="21031"/>
                </a:lnTo>
                <a:close/>
              </a:path>
              <a:path w="1107439" h="279400">
                <a:moveTo>
                  <a:pt x="971499" y="32067"/>
                </a:moveTo>
                <a:lnTo>
                  <a:pt x="968870" y="32067"/>
                </a:lnTo>
                <a:lnTo>
                  <a:pt x="949947" y="36271"/>
                </a:lnTo>
                <a:lnTo>
                  <a:pt x="947839" y="37858"/>
                </a:lnTo>
                <a:lnTo>
                  <a:pt x="947318" y="40487"/>
                </a:lnTo>
                <a:lnTo>
                  <a:pt x="948893" y="42583"/>
                </a:lnTo>
                <a:lnTo>
                  <a:pt x="951522" y="43103"/>
                </a:lnTo>
                <a:lnTo>
                  <a:pt x="970445" y="38379"/>
                </a:lnTo>
                <a:lnTo>
                  <a:pt x="972553" y="36804"/>
                </a:lnTo>
                <a:lnTo>
                  <a:pt x="973074" y="34175"/>
                </a:lnTo>
                <a:lnTo>
                  <a:pt x="971499" y="32067"/>
                </a:lnTo>
                <a:close/>
              </a:path>
              <a:path w="1107439" h="279400">
                <a:moveTo>
                  <a:pt x="924179" y="42583"/>
                </a:moveTo>
                <a:lnTo>
                  <a:pt x="905256" y="47320"/>
                </a:lnTo>
                <a:lnTo>
                  <a:pt x="903160" y="48361"/>
                </a:lnTo>
                <a:lnTo>
                  <a:pt x="902627" y="50990"/>
                </a:lnTo>
                <a:lnTo>
                  <a:pt x="904201" y="53098"/>
                </a:lnTo>
                <a:lnTo>
                  <a:pt x="906310" y="53619"/>
                </a:lnTo>
                <a:lnTo>
                  <a:pt x="925753" y="48894"/>
                </a:lnTo>
                <a:lnTo>
                  <a:pt x="927862" y="47320"/>
                </a:lnTo>
                <a:lnTo>
                  <a:pt x="928382" y="45211"/>
                </a:lnTo>
                <a:lnTo>
                  <a:pt x="926807" y="43103"/>
                </a:lnTo>
                <a:lnTo>
                  <a:pt x="924179" y="42583"/>
                </a:lnTo>
                <a:close/>
              </a:path>
              <a:path w="1107439" h="279400">
                <a:moveTo>
                  <a:pt x="879500" y="53098"/>
                </a:moveTo>
                <a:lnTo>
                  <a:pt x="860044" y="57835"/>
                </a:lnTo>
                <a:lnTo>
                  <a:pt x="858469" y="59410"/>
                </a:lnTo>
                <a:lnTo>
                  <a:pt x="857948" y="61506"/>
                </a:lnTo>
                <a:lnTo>
                  <a:pt x="859523" y="63614"/>
                </a:lnTo>
                <a:lnTo>
                  <a:pt x="861618" y="64134"/>
                </a:lnTo>
                <a:lnTo>
                  <a:pt x="881075" y="59410"/>
                </a:lnTo>
                <a:lnTo>
                  <a:pt x="883183" y="58356"/>
                </a:lnTo>
                <a:lnTo>
                  <a:pt x="883183" y="55727"/>
                </a:lnTo>
                <a:lnTo>
                  <a:pt x="882129" y="53619"/>
                </a:lnTo>
                <a:lnTo>
                  <a:pt x="879500" y="53098"/>
                </a:lnTo>
                <a:close/>
              </a:path>
              <a:path w="1107439" h="279400">
                <a:moveTo>
                  <a:pt x="837438" y="64134"/>
                </a:moveTo>
                <a:lnTo>
                  <a:pt x="834809" y="64134"/>
                </a:lnTo>
                <a:lnTo>
                  <a:pt x="815365" y="68338"/>
                </a:lnTo>
                <a:lnTo>
                  <a:pt x="813257" y="69926"/>
                </a:lnTo>
                <a:lnTo>
                  <a:pt x="813257" y="72555"/>
                </a:lnTo>
                <a:lnTo>
                  <a:pt x="814832" y="74650"/>
                </a:lnTo>
                <a:lnTo>
                  <a:pt x="816940" y="74650"/>
                </a:lnTo>
                <a:lnTo>
                  <a:pt x="836383" y="70446"/>
                </a:lnTo>
                <a:lnTo>
                  <a:pt x="838492" y="68872"/>
                </a:lnTo>
                <a:lnTo>
                  <a:pt x="838492" y="66243"/>
                </a:lnTo>
                <a:lnTo>
                  <a:pt x="837438" y="64134"/>
                </a:lnTo>
                <a:close/>
              </a:path>
              <a:path w="1107439" h="279400">
                <a:moveTo>
                  <a:pt x="790130" y="74650"/>
                </a:moveTo>
                <a:lnTo>
                  <a:pt x="770674" y="78854"/>
                </a:lnTo>
                <a:lnTo>
                  <a:pt x="768578" y="80429"/>
                </a:lnTo>
                <a:lnTo>
                  <a:pt x="768578" y="83057"/>
                </a:lnTo>
                <a:lnTo>
                  <a:pt x="769619" y="85166"/>
                </a:lnTo>
                <a:lnTo>
                  <a:pt x="772248" y="85686"/>
                </a:lnTo>
                <a:lnTo>
                  <a:pt x="791705" y="80962"/>
                </a:lnTo>
                <a:lnTo>
                  <a:pt x="793280" y="79387"/>
                </a:lnTo>
                <a:lnTo>
                  <a:pt x="793813" y="76758"/>
                </a:lnTo>
                <a:lnTo>
                  <a:pt x="792226" y="75183"/>
                </a:lnTo>
                <a:lnTo>
                  <a:pt x="790130" y="74650"/>
                </a:lnTo>
                <a:close/>
              </a:path>
              <a:path w="1107439" h="279400">
                <a:moveTo>
                  <a:pt x="745439" y="85166"/>
                </a:moveTo>
                <a:lnTo>
                  <a:pt x="725995" y="89903"/>
                </a:lnTo>
                <a:lnTo>
                  <a:pt x="723887" y="91478"/>
                </a:lnTo>
                <a:lnTo>
                  <a:pt x="723366" y="93573"/>
                </a:lnTo>
                <a:lnTo>
                  <a:pt x="724941" y="95681"/>
                </a:lnTo>
                <a:lnTo>
                  <a:pt x="727570" y="96202"/>
                </a:lnTo>
                <a:lnTo>
                  <a:pt x="746493" y="91478"/>
                </a:lnTo>
                <a:lnTo>
                  <a:pt x="748601" y="89903"/>
                </a:lnTo>
                <a:lnTo>
                  <a:pt x="749122" y="87795"/>
                </a:lnTo>
                <a:lnTo>
                  <a:pt x="747547" y="85686"/>
                </a:lnTo>
                <a:lnTo>
                  <a:pt x="745439" y="85166"/>
                </a:lnTo>
                <a:close/>
              </a:path>
              <a:path w="1107439" h="279400">
                <a:moveTo>
                  <a:pt x="700227" y="95681"/>
                </a:moveTo>
                <a:lnTo>
                  <a:pt x="681304" y="100406"/>
                </a:lnTo>
                <a:lnTo>
                  <a:pt x="679208" y="101993"/>
                </a:lnTo>
                <a:lnTo>
                  <a:pt x="678675" y="104622"/>
                </a:lnTo>
                <a:lnTo>
                  <a:pt x="680262" y="106197"/>
                </a:lnTo>
                <a:lnTo>
                  <a:pt x="682879" y="106718"/>
                </a:lnTo>
                <a:lnTo>
                  <a:pt x="701814" y="101993"/>
                </a:lnTo>
                <a:lnTo>
                  <a:pt x="703910" y="100939"/>
                </a:lnTo>
                <a:lnTo>
                  <a:pt x="704443" y="98310"/>
                </a:lnTo>
                <a:lnTo>
                  <a:pt x="702856" y="96202"/>
                </a:lnTo>
                <a:lnTo>
                  <a:pt x="700227" y="95681"/>
                </a:lnTo>
                <a:close/>
              </a:path>
              <a:path w="1107439" h="279400">
                <a:moveTo>
                  <a:pt x="658177" y="106718"/>
                </a:moveTo>
                <a:lnTo>
                  <a:pt x="655548" y="106718"/>
                </a:lnTo>
                <a:lnTo>
                  <a:pt x="636625" y="110921"/>
                </a:lnTo>
                <a:lnTo>
                  <a:pt x="634517" y="112496"/>
                </a:lnTo>
                <a:lnTo>
                  <a:pt x="633996" y="115125"/>
                </a:lnTo>
                <a:lnTo>
                  <a:pt x="635571" y="117233"/>
                </a:lnTo>
                <a:lnTo>
                  <a:pt x="638200" y="117233"/>
                </a:lnTo>
                <a:lnTo>
                  <a:pt x="657123" y="113029"/>
                </a:lnTo>
                <a:lnTo>
                  <a:pt x="659231" y="111455"/>
                </a:lnTo>
                <a:lnTo>
                  <a:pt x="659752" y="108826"/>
                </a:lnTo>
                <a:lnTo>
                  <a:pt x="658177" y="106718"/>
                </a:lnTo>
                <a:close/>
              </a:path>
              <a:path w="1107439" h="279400">
                <a:moveTo>
                  <a:pt x="610869" y="117233"/>
                </a:moveTo>
                <a:lnTo>
                  <a:pt x="591934" y="121970"/>
                </a:lnTo>
                <a:lnTo>
                  <a:pt x="589838" y="123012"/>
                </a:lnTo>
                <a:lnTo>
                  <a:pt x="589305" y="125641"/>
                </a:lnTo>
                <a:lnTo>
                  <a:pt x="590892" y="127749"/>
                </a:lnTo>
                <a:lnTo>
                  <a:pt x="593509" y="128269"/>
                </a:lnTo>
                <a:lnTo>
                  <a:pt x="612444" y="123545"/>
                </a:lnTo>
                <a:lnTo>
                  <a:pt x="614540" y="121970"/>
                </a:lnTo>
                <a:lnTo>
                  <a:pt x="615073" y="119341"/>
                </a:lnTo>
                <a:lnTo>
                  <a:pt x="613486" y="117754"/>
                </a:lnTo>
                <a:lnTo>
                  <a:pt x="610869" y="117233"/>
                </a:lnTo>
                <a:close/>
              </a:path>
              <a:path w="1107439" h="279400">
                <a:moveTo>
                  <a:pt x="566178" y="127749"/>
                </a:moveTo>
                <a:lnTo>
                  <a:pt x="547255" y="132473"/>
                </a:lnTo>
                <a:lnTo>
                  <a:pt x="545147" y="134061"/>
                </a:lnTo>
                <a:lnTo>
                  <a:pt x="544626" y="136156"/>
                </a:lnTo>
                <a:lnTo>
                  <a:pt x="546201" y="138264"/>
                </a:lnTo>
                <a:lnTo>
                  <a:pt x="548830" y="138785"/>
                </a:lnTo>
                <a:lnTo>
                  <a:pt x="567753" y="134061"/>
                </a:lnTo>
                <a:lnTo>
                  <a:pt x="569861" y="132473"/>
                </a:lnTo>
                <a:lnTo>
                  <a:pt x="570382" y="130378"/>
                </a:lnTo>
                <a:lnTo>
                  <a:pt x="568807" y="128269"/>
                </a:lnTo>
                <a:lnTo>
                  <a:pt x="566178" y="127749"/>
                </a:lnTo>
                <a:close/>
              </a:path>
              <a:path w="1107439" h="279400">
                <a:moveTo>
                  <a:pt x="521500" y="138264"/>
                </a:moveTo>
                <a:lnTo>
                  <a:pt x="502043" y="142989"/>
                </a:lnTo>
                <a:lnTo>
                  <a:pt x="500468" y="144576"/>
                </a:lnTo>
                <a:lnTo>
                  <a:pt x="499935" y="147192"/>
                </a:lnTo>
                <a:lnTo>
                  <a:pt x="501522" y="148780"/>
                </a:lnTo>
                <a:lnTo>
                  <a:pt x="503618" y="149301"/>
                </a:lnTo>
                <a:lnTo>
                  <a:pt x="523074" y="145097"/>
                </a:lnTo>
                <a:lnTo>
                  <a:pt x="525170" y="143522"/>
                </a:lnTo>
                <a:lnTo>
                  <a:pt x="525170" y="140893"/>
                </a:lnTo>
                <a:lnTo>
                  <a:pt x="524116" y="138785"/>
                </a:lnTo>
                <a:lnTo>
                  <a:pt x="521500" y="138264"/>
                </a:lnTo>
                <a:close/>
              </a:path>
              <a:path w="1107439" h="279400">
                <a:moveTo>
                  <a:pt x="479437" y="149301"/>
                </a:moveTo>
                <a:lnTo>
                  <a:pt x="476808" y="149301"/>
                </a:lnTo>
                <a:lnTo>
                  <a:pt x="457352" y="153504"/>
                </a:lnTo>
                <a:lnTo>
                  <a:pt x="455777" y="155079"/>
                </a:lnTo>
                <a:lnTo>
                  <a:pt x="455256" y="157708"/>
                </a:lnTo>
                <a:lnTo>
                  <a:pt x="456831" y="159816"/>
                </a:lnTo>
                <a:lnTo>
                  <a:pt x="458939" y="159816"/>
                </a:lnTo>
                <a:lnTo>
                  <a:pt x="478383" y="155613"/>
                </a:lnTo>
                <a:lnTo>
                  <a:pt x="480491" y="154038"/>
                </a:lnTo>
                <a:lnTo>
                  <a:pt x="480491" y="151409"/>
                </a:lnTo>
                <a:lnTo>
                  <a:pt x="479437" y="149301"/>
                </a:lnTo>
                <a:close/>
              </a:path>
              <a:path w="1107439" h="279400">
                <a:moveTo>
                  <a:pt x="432130" y="159816"/>
                </a:moveTo>
                <a:lnTo>
                  <a:pt x="412673" y="164541"/>
                </a:lnTo>
                <a:lnTo>
                  <a:pt x="410565" y="165595"/>
                </a:lnTo>
                <a:lnTo>
                  <a:pt x="410565" y="168224"/>
                </a:lnTo>
                <a:lnTo>
                  <a:pt x="411619" y="170332"/>
                </a:lnTo>
                <a:lnTo>
                  <a:pt x="414248" y="170853"/>
                </a:lnTo>
                <a:lnTo>
                  <a:pt x="433705" y="166128"/>
                </a:lnTo>
                <a:lnTo>
                  <a:pt x="435800" y="164541"/>
                </a:lnTo>
                <a:lnTo>
                  <a:pt x="435800" y="162445"/>
                </a:lnTo>
                <a:lnTo>
                  <a:pt x="434225" y="160337"/>
                </a:lnTo>
                <a:lnTo>
                  <a:pt x="432130" y="159816"/>
                </a:lnTo>
                <a:close/>
              </a:path>
              <a:path w="1107439" h="279400">
                <a:moveTo>
                  <a:pt x="387438" y="170332"/>
                </a:moveTo>
                <a:lnTo>
                  <a:pt x="367982" y="175056"/>
                </a:lnTo>
                <a:lnTo>
                  <a:pt x="365887" y="176644"/>
                </a:lnTo>
                <a:lnTo>
                  <a:pt x="365366" y="178739"/>
                </a:lnTo>
                <a:lnTo>
                  <a:pt x="366941" y="180847"/>
                </a:lnTo>
                <a:lnTo>
                  <a:pt x="369569" y="181368"/>
                </a:lnTo>
                <a:lnTo>
                  <a:pt x="389013" y="176644"/>
                </a:lnTo>
                <a:lnTo>
                  <a:pt x="390588" y="175590"/>
                </a:lnTo>
                <a:lnTo>
                  <a:pt x="391121" y="172961"/>
                </a:lnTo>
                <a:lnTo>
                  <a:pt x="389547" y="170853"/>
                </a:lnTo>
                <a:lnTo>
                  <a:pt x="387438" y="170332"/>
                </a:lnTo>
                <a:close/>
              </a:path>
              <a:path w="1107439" h="279400">
                <a:moveTo>
                  <a:pt x="342226" y="180847"/>
                </a:moveTo>
                <a:lnTo>
                  <a:pt x="323303" y="185572"/>
                </a:lnTo>
                <a:lnTo>
                  <a:pt x="321195" y="187147"/>
                </a:lnTo>
                <a:lnTo>
                  <a:pt x="320675" y="189776"/>
                </a:lnTo>
                <a:lnTo>
                  <a:pt x="322249" y="191884"/>
                </a:lnTo>
                <a:lnTo>
                  <a:pt x="324878" y="191884"/>
                </a:lnTo>
                <a:lnTo>
                  <a:pt x="343801" y="187680"/>
                </a:lnTo>
                <a:lnTo>
                  <a:pt x="345909" y="186105"/>
                </a:lnTo>
                <a:lnTo>
                  <a:pt x="346430" y="183476"/>
                </a:lnTo>
                <a:lnTo>
                  <a:pt x="344855" y="181368"/>
                </a:lnTo>
                <a:lnTo>
                  <a:pt x="342226" y="180847"/>
                </a:lnTo>
                <a:close/>
              </a:path>
              <a:path w="1107439" h="279400">
                <a:moveTo>
                  <a:pt x="300177" y="191884"/>
                </a:moveTo>
                <a:lnTo>
                  <a:pt x="297548" y="191884"/>
                </a:lnTo>
                <a:lnTo>
                  <a:pt x="278625" y="196087"/>
                </a:lnTo>
                <a:lnTo>
                  <a:pt x="276517" y="197662"/>
                </a:lnTo>
                <a:lnTo>
                  <a:pt x="275996" y="200291"/>
                </a:lnTo>
                <a:lnTo>
                  <a:pt x="277571" y="202399"/>
                </a:lnTo>
                <a:lnTo>
                  <a:pt x="280200" y="202920"/>
                </a:lnTo>
                <a:lnTo>
                  <a:pt x="299123" y="198196"/>
                </a:lnTo>
                <a:lnTo>
                  <a:pt x="301218" y="196621"/>
                </a:lnTo>
                <a:lnTo>
                  <a:pt x="301752" y="193992"/>
                </a:lnTo>
                <a:lnTo>
                  <a:pt x="300177" y="191884"/>
                </a:lnTo>
                <a:close/>
              </a:path>
              <a:path w="1107439" h="279400">
                <a:moveTo>
                  <a:pt x="252856" y="202399"/>
                </a:moveTo>
                <a:lnTo>
                  <a:pt x="233933" y="207124"/>
                </a:lnTo>
                <a:lnTo>
                  <a:pt x="231825" y="208178"/>
                </a:lnTo>
                <a:lnTo>
                  <a:pt x="231305" y="210807"/>
                </a:lnTo>
                <a:lnTo>
                  <a:pt x="232879" y="212915"/>
                </a:lnTo>
                <a:lnTo>
                  <a:pt x="235508" y="213436"/>
                </a:lnTo>
                <a:lnTo>
                  <a:pt x="254431" y="208711"/>
                </a:lnTo>
                <a:lnTo>
                  <a:pt x="256540" y="207124"/>
                </a:lnTo>
                <a:lnTo>
                  <a:pt x="257060" y="205028"/>
                </a:lnTo>
                <a:lnTo>
                  <a:pt x="255485" y="202920"/>
                </a:lnTo>
                <a:lnTo>
                  <a:pt x="252856" y="202399"/>
                </a:lnTo>
                <a:close/>
              </a:path>
              <a:path w="1107439" h="279400">
                <a:moveTo>
                  <a:pt x="208178" y="212915"/>
                </a:moveTo>
                <a:lnTo>
                  <a:pt x="189255" y="217639"/>
                </a:lnTo>
                <a:lnTo>
                  <a:pt x="187147" y="219214"/>
                </a:lnTo>
                <a:lnTo>
                  <a:pt x="186626" y="221322"/>
                </a:lnTo>
                <a:lnTo>
                  <a:pt x="188201" y="223431"/>
                </a:lnTo>
                <a:lnTo>
                  <a:pt x="190830" y="223951"/>
                </a:lnTo>
                <a:lnTo>
                  <a:pt x="209753" y="219214"/>
                </a:lnTo>
                <a:lnTo>
                  <a:pt x="211848" y="218173"/>
                </a:lnTo>
                <a:lnTo>
                  <a:pt x="212382" y="215544"/>
                </a:lnTo>
                <a:lnTo>
                  <a:pt x="210807" y="213436"/>
                </a:lnTo>
                <a:lnTo>
                  <a:pt x="208178" y="212915"/>
                </a:lnTo>
                <a:close/>
              </a:path>
              <a:path w="1107439" h="279400">
                <a:moveTo>
                  <a:pt x="166116" y="223951"/>
                </a:moveTo>
                <a:lnTo>
                  <a:pt x="163487" y="223951"/>
                </a:lnTo>
                <a:lnTo>
                  <a:pt x="144564" y="228155"/>
                </a:lnTo>
                <a:lnTo>
                  <a:pt x="142455" y="229730"/>
                </a:lnTo>
                <a:lnTo>
                  <a:pt x="141935" y="232359"/>
                </a:lnTo>
                <a:lnTo>
                  <a:pt x="143509" y="234467"/>
                </a:lnTo>
                <a:lnTo>
                  <a:pt x="145618" y="234467"/>
                </a:lnTo>
                <a:lnTo>
                  <a:pt x="165061" y="230263"/>
                </a:lnTo>
                <a:lnTo>
                  <a:pt x="167170" y="228688"/>
                </a:lnTo>
                <a:lnTo>
                  <a:pt x="167690" y="226059"/>
                </a:lnTo>
                <a:lnTo>
                  <a:pt x="166116" y="223951"/>
                </a:lnTo>
                <a:close/>
              </a:path>
              <a:path w="1107439" h="279400">
                <a:moveTo>
                  <a:pt x="118808" y="234467"/>
                </a:moveTo>
                <a:lnTo>
                  <a:pt x="99352" y="238671"/>
                </a:lnTo>
                <a:lnTo>
                  <a:pt x="97777" y="240245"/>
                </a:lnTo>
                <a:lnTo>
                  <a:pt x="97256" y="242874"/>
                </a:lnTo>
                <a:lnTo>
                  <a:pt x="98831" y="244982"/>
                </a:lnTo>
                <a:lnTo>
                  <a:pt x="100926" y="245503"/>
                </a:lnTo>
                <a:lnTo>
                  <a:pt x="120383" y="240779"/>
                </a:lnTo>
                <a:lnTo>
                  <a:pt x="122491" y="239191"/>
                </a:lnTo>
                <a:lnTo>
                  <a:pt x="122491" y="236562"/>
                </a:lnTo>
                <a:lnTo>
                  <a:pt x="121437" y="234988"/>
                </a:lnTo>
                <a:lnTo>
                  <a:pt x="118808" y="234467"/>
                </a:lnTo>
                <a:close/>
              </a:path>
              <a:path w="1107439" h="279400">
                <a:moveTo>
                  <a:pt x="45212" y="228155"/>
                </a:moveTo>
                <a:lnTo>
                  <a:pt x="0" y="266014"/>
                </a:lnTo>
                <a:lnTo>
                  <a:pt x="57302" y="279145"/>
                </a:lnTo>
                <a:lnTo>
                  <a:pt x="45212" y="228155"/>
                </a:lnTo>
                <a:close/>
              </a:path>
              <a:path w="1107439" h="279400">
                <a:moveTo>
                  <a:pt x="74117" y="244982"/>
                </a:moveTo>
                <a:lnTo>
                  <a:pt x="54673" y="249707"/>
                </a:lnTo>
                <a:lnTo>
                  <a:pt x="52565" y="251282"/>
                </a:lnTo>
                <a:lnTo>
                  <a:pt x="52565" y="253390"/>
                </a:lnTo>
                <a:lnTo>
                  <a:pt x="53619" y="255498"/>
                </a:lnTo>
                <a:lnTo>
                  <a:pt x="56248" y="256019"/>
                </a:lnTo>
                <a:lnTo>
                  <a:pt x="75692" y="251282"/>
                </a:lnTo>
                <a:lnTo>
                  <a:pt x="77800" y="249707"/>
                </a:lnTo>
                <a:lnTo>
                  <a:pt x="77800" y="247611"/>
                </a:lnTo>
                <a:lnTo>
                  <a:pt x="76225" y="245503"/>
                </a:lnTo>
                <a:lnTo>
                  <a:pt x="74117" y="244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573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84867" y="9988629"/>
            <a:ext cx="320865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445045" y="9988629"/>
            <a:ext cx="33210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5" dirty="0">
                <a:latin typeface="Arial"/>
                <a:cs typeface="Arial"/>
              </a:rPr>
              <a:t>10.44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867" y="4636797"/>
            <a:ext cx="320865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3914" y="4636797"/>
            <a:ext cx="54991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0" dirty="0">
                <a:latin typeface="Arial"/>
                <a:cs typeface="Arial"/>
              </a:rPr>
              <a:t>MC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SS02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5045" y="4636797"/>
            <a:ext cx="33210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5" dirty="0">
                <a:latin typeface="Arial"/>
                <a:cs typeface="Arial"/>
              </a:rPr>
              <a:t>10.45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663" y="784009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958" y="4516501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676" y="310870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4145" y="4208436"/>
            <a:ext cx="764374" cy="772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8284" y="402264"/>
            <a:ext cx="35902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WSP/B over WTP - method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invocation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74506" y="1464271"/>
            <a:ext cx="52705" cy="2684780"/>
          </a:xfrm>
          <a:custGeom>
            <a:avLst/>
            <a:gdLst/>
            <a:ahLst/>
            <a:cxnLst/>
            <a:rect l="l" t="t" r="r" b="b"/>
            <a:pathLst>
              <a:path w="52705" h="2684779">
                <a:moveTo>
                  <a:pt x="23126" y="2631668"/>
                </a:moveTo>
                <a:lnTo>
                  <a:pt x="0" y="2631668"/>
                </a:lnTo>
                <a:lnTo>
                  <a:pt x="26276" y="2684233"/>
                </a:lnTo>
                <a:lnTo>
                  <a:pt x="46518" y="2643758"/>
                </a:lnTo>
                <a:lnTo>
                  <a:pt x="26276" y="2643758"/>
                </a:lnTo>
                <a:lnTo>
                  <a:pt x="24180" y="2642704"/>
                </a:lnTo>
                <a:lnTo>
                  <a:pt x="23126" y="2640609"/>
                </a:lnTo>
                <a:lnTo>
                  <a:pt x="23126" y="2631668"/>
                </a:lnTo>
                <a:close/>
              </a:path>
              <a:path w="52705" h="2684779">
                <a:moveTo>
                  <a:pt x="26276" y="0"/>
                </a:moveTo>
                <a:lnTo>
                  <a:pt x="24180" y="1041"/>
                </a:lnTo>
                <a:lnTo>
                  <a:pt x="23126" y="3149"/>
                </a:lnTo>
                <a:lnTo>
                  <a:pt x="23126" y="2640609"/>
                </a:lnTo>
                <a:lnTo>
                  <a:pt x="24180" y="2642704"/>
                </a:lnTo>
                <a:lnTo>
                  <a:pt x="26276" y="2643758"/>
                </a:lnTo>
                <a:lnTo>
                  <a:pt x="28384" y="2642704"/>
                </a:lnTo>
                <a:lnTo>
                  <a:pt x="29438" y="2640609"/>
                </a:lnTo>
                <a:lnTo>
                  <a:pt x="29438" y="3149"/>
                </a:lnTo>
                <a:lnTo>
                  <a:pt x="28384" y="1041"/>
                </a:lnTo>
                <a:lnTo>
                  <a:pt x="26276" y="0"/>
                </a:lnTo>
                <a:close/>
              </a:path>
              <a:path w="52705" h="2684779">
                <a:moveTo>
                  <a:pt x="52565" y="2631668"/>
                </a:moveTo>
                <a:lnTo>
                  <a:pt x="29438" y="2631668"/>
                </a:lnTo>
                <a:lnTo>
                  <a:pt x="29438" y="2640609"/>
                </a:lnTo>
                <a:lnTo>
                  <a:pt x="28384" y="2642704"/>
                </a:lnTo>
                <a:lnTo>
                  <a:pt x="26276" y="2643758"/>
                </a:lnTo>
                <a:lnTo>
                  <a:pt x="46518" y="2643758"/>
                </a:lnTo>
                <a:lnTo>
                  <a:pt x="52565" y="2631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8443" y="1464271"/>
            <a:ext cx="52705" cy="2684780"/>
          </a:xfrm>
          <a:custGeom>
            <a:avLst/>
            <a:gdLst/>
            <a:ahLst/>
            <a:cxnLst/>
            <a:rect l="l" t="t" r="r" b="b"/>
            <a:pathLst>
              <a:path w="52704" h="2684779">
                <a:moveTo>
                  <a:pt x="23114" y="2631668"/>
                </a:moveTo>
                <a:lnTo>
                  <a:pt x="0" y="2631668"/>
                </a:lnTo>
                <a:lnTo>
                  <a:pt x="26276" y="2684233"/>
                </a:lnTo>
                <a:lnTo>
                  <a:pt x="46518" y="2643758"/>
                </a:lnTo>
                <a:lnTo>
                  <a:pt x="26276" y="2643758"/>
                </a:lnTo>
                <a:lnTo>
                  <a:pt x="23647" y="2642704"/>
                </a:lnTo>
                <a:lnTo>
                  <a:pt x="23126" y="2640609"/>
                </a:lnTo>
                <a:lnTo>
                  <a:pt x="23114" y="2631668"/>
                </a:lnTo>
                <a:close/>
              </a:path>
              <a:path w="52704" h="2684779">
                <a:moveTo>
                  <a:pt x="23126" y="0"/>
                </a:moveTo>
                <a:lnTo>
                  <a:pt x="20497" y="1041"/>
                </a:lnTo>
                <a:lnTo>
                  <a:pt x="19443" y="3149"/>
                </a:lnTo>
                <a:lnTo>
                  <a:pt x="23126" y="2640609"/>
                </a:lnTo>
                <a:lnTo>
                  <a:pt x="23647" y="2642704"/>
                </a:lnTo>
                <a:lnTo>
                  <a:pt x="26276" y="2643758"/>
                </a:lnTo>
                <a:lnTo>
                  <a:pt x="28384" y="2642704"/>
                </a:lnTo>
                <a:lnTo>
                  <a:pt x="29438" y="2640609"/>
                </a:lnTo>
                <a:lnTo>
                  <a:pt x="26276" y="3149"/>
                </a:lnTo>
                <a:lnTo>
                  <a:pt x="25234" y="1041"/>
                </a:lnTo>
                <a:lnTo>
                  <a:pt x="23126" y="0"/>
                </a:lnTo>
                <a:close/>
              </a:path>
              <a:path w="52704" h="2684779">
                <a:moveTo>
                  <a:pt x="52565" y="2631668"/>
                </a:moveTo>
                <a:lnTo>
                  <a:pt x="29427" y="2631668"/>
                </a:lnTo>
                <a:lnTo>
                  <a:pt x="29438" y="2640609"/>
                </a:lnTo>
                <a:lnTo>
                  <a:pt x="28384" y="2642704"/>
                </a:lnTo>
                <a:lnTo>
                  <a:pt x="26276" y="2643758"/>
                </a:lnTo>
                <a:lnTo>
                  <a:pt x="46518" y="2643758"/>
                </a:lnTo>
                <a:lnTo>
                  <a:pt x="52565" y="2631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3373" y="1914270"/>
            <a:ext cx="1317625" cy="52705"/>
          </a:xfrm>
          <a:custGeom>
            <a:avLst/>
            <a:gdLst/>
            <a:ahLst/>
            <a:cxnLst/>
            <a:rect l="l" t="t" r="r" b="b"/>
            <a:pathLst>
              <a:path w="1317625" h="52705">
                <a:moveTo>
                  <a:pt x="1264843" y="0"/>
                </a:moveTo>
                <a:lnTo>
                  <a:pt x="1264843" y="52565"/>
                </a:lnTo>
                <a:lnTo>
                  <a:pt x="1311108" y="29438"/>
                </a:lnTo>
                <a:lnTo>
                  <a:pt x="1273784" y="29438"/>
                </a:lnTo>
                <a:lnTo>
                  <a:pt x="1275880" y="28384"/>
                </a:lnTo>
                <a:lnTo>
                  <a:pt x="1276934" y="26288"/>
                </a:lnTo>
                <a:lnTo>
                  <a:pt x="1275880" y="24180"/>
                </a:lnTo>
                <a:lnTo>
                  <a:pt x="1273784" y="23126"/>
                </a:lnTo>
                <a:lnTo>
                  <a:pt x="1311086" y="23126"/>
                </a:lnTo>
                <a:lnTo>
                  <a:pt x="1264843" y="0"/>
                </a:lnTo>
                <a:close/>
              </a:path>
              <a:path w="1317625" h="52705">
                <a:moveTo>
                  <a:pt x="1264843" y="23126"/>
                </a:moveTo>
                <a:lnTo>
                  <a:pt x="3149" y="23126"/>
                </a:lnTo>
                <a:lnTo>
                  <a:pt x="1054" y="24180"/>
                </a:lnTo>
                <a:lnTo>
                  <a:pt x="0" y="26288"/>
                </a:lnTo>
                <a:lnTo>
                  <a:pt x="1054" y="28384"/>
                </a:lnTo>
                <a:lnTo>
                  <a:pt x="3149" y="29438"/>
                </a:lnTo>
                <a:lnTo>
                  <a:pt x="1264843" y="29438"/>
                </a:lnTo>
                <a:lnTo>
                  <a:pt x="1264843" y="23126"/>
                </a:lnTo>
                <a:close/>
              </a:path>
              <a:path w="1317625" h="52705">
                <a:moveTo>
                  <a:pt x="1311086" y="23126"/>
                </a:moveTo>
                <a:lnTo>
                  <a:pt x="1273784" y="23126"/>
                </a:lnTo>
                <a:lnTo>
                  <a:pt x="1275880" y="24180"/>
                </a:lnTo>
                <a:lnTo>
                  <a:pt x="1276934" y="26288"/>
                </a:lnTo>
                <a:lnTo>
                  <a:pt x="1275880" y="28384"/>
                </a:lnTo>
                <a:lnTo>
                  <a:pt x="1273784" y="29438"/>
                </a:lnTo>
                <a:lnTo>
                  <a:pt x="1311108" y="29438"/>
                </a:lnTo>
                <a:lnTo>
                  <a:pt x="1317409" y="26288"/>
                </a:lnTo>
                <a:lnTo>
                  <a:pt x="1311086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43897" y="1937397"/>
            <a:ext cx="1054735" cy="229235"/>
          </a:xfrm>
          <a:custGeom>
            <a:avLst/>
            <a:gdLst/>
            <a:ahLst/>
            <a:cxnLst/>
            <a:rect l="l" t="t" r="r" b="b"/>
            <a:pathLst>
              <a:path w="1054735" h="229235">
                <a:moveTo>
                  <a:pt x="3683" y="0"/>
                </a:moveTo>
                <a:lnTo>
                  <a:pt x="1574" y="533"/>
                </a:lnTo>
                <a:lnTo>
                  <a:pt x="0" y="2628"/>
                </a:lnTo>
                <a:lnTo>
                  <a:pt x="520" y="4737"/>
                </a:lnTo>
                <a:lnTo>
                  <a:pt x="2628" y="6311"/>
                </a:lnTo>
                <a:lnTo>
                  <a:pt x="22085" y="9994"/>
                </a:lnTo>
                <a:lnTo>
                  <a:pt x="24180" y="9994"/>
                </a:lnTo>
                <a:lnTo>
                  <a:pt x="25755" y="7886"/>
                </a:lnTo>
                <a:lnTo>
                  <a:pt x="25234" y="5257"/>
                </a:lnTo>
                <a:lnTo>
                  <a:pt x="23126" y="3682"/>
                </a:lnTo>
                <a:lnTo>
                  <a:pt x="3683" y="0"/>
                </a:lnTo>
                <a:close/>
              </a:path>
              <a:path w="1054735" h="229235">
                <a:moveTo>
                  <a:pt x="48895" y="8940"/>
                </a:moveTo>
                <a:lnTo>
                  <a:pt x="46266" y="9461"/>
                </a:lnTo>
                <a:lnTo>
                  <a:pt x="45212" y="11569"/>
                </a:lnTo>
                <a:lnTo>
                  <a:pt x="45732" y="14198"/>
                </a:lnTo>
                <a:lnTo>
                  <a:pt x="47840" y="15252"/>
                </a:lnTo>
                <a:lnTo>
                  <a:pt x="66763" y="19456"/>
                </a:lnTo>
                <a:lnTo>
                  <a:pt x="69392" y="18923"/>
                </a:lnTo>
                <a:lnTo>
                  <a:pt x="70967" y="16827"/>
                </a:lnTo>
                <a:lnTo>
                  <a:pt x="70446" y="14198"/>
                </a:lnTo>
                <a:lnTo>
                  <a:pt x="68338" y="12623"/>
                </a:lnTo>
                <a:lnTo>
                  <a:pt x="48895" y="8940"/>
                </a:lnTo>
                <a:close/>
              </a:path>
              <a:path w="1054735" h="229235">
                <a:moveTo>
                  <a:pt x="94094" y="17881"/>
                </a:moveTo>
                <a:lnTo>
                  <a:pt x="91478" y="18402"/>
                </a:lnTo>
                <a:lnTo>
                  <a:pt x="89890" y="20510"/>
                </a:lnTo>
                <a:lnTo>
                  <a:pt x="90424" y="23139"/>
                </a:lnTo>
                <a:lnTo>
                  <a:pt x="92519" y="24180"/>
                </a:lnTo>
                <a:lnTo>
                  <a:pt x="111975" y="28384"/>
                </a:lnTo>
                <a:lnTo>
                  <a:pt x="114604" y="27863"/>
                </a:lnTo>
                <a:lnTo>
                  <a:pt x="115658" y="25768"/>
                </a:lnTo>
                <a:lnTo>
                  <a:pt x="115658" y="23139"/>
                </a:lnTo>
                <a:lnTo>
                  <a:pt x="113550" y="22085"/>
                </a:lnTo>
                <a:lnTo>
                  <a:pt x="94094" y="17881"/>
                </a:lnTo>
                <a:close/>
              </a:path>
              <a:path w="1054735" h="229235">
                <a:moveTo>
                  <a:pt x="139306" y="26809"/>
                </a:moveTo>
                <a:lnTo>
                  <a:pt x="136677" y="27343"/>
                </a:lnTo>
                <a:lnTo>
                  <a:pt x="135102" y="29438"/>
                </a:lnTo>
                <a:lnTo>
                  <a:pt x="135636" y="32067"/>
                </a:lnTo>
                <a:lnTo>
                  <a:pt x="137731" y="33642"/>
                </a:lnTo>
                <a:lnTo>
                  <a:pt x="157187" y="37325"/>
                </a:lnTo>
                <a:lnTo>
                  <a:pt x="159816" y="36804"/>
                </a:lnTo>
                <a:lnTo>
                  <a:pt x="160870" y="34696"/>
                </a:lnTo>
                <a:lnTo>
                  <a:pt x="160337" y="32067"/>
                </a:lnTo>
                <a:lnTo>
                  <a:pt x="158242" y="31013"/>
                </a:lnTo>
                <a:lnTo>
                  <a:pt x="139306" y="26809"/>
                </a:lnTo>
                <a:close/>
              </a:path>
              <a:path w="1054735" h="229235">
                <a:moveTo>
                  <a:pt x="183997" y="36271"/>
                </a:moveTo>
                <a:lnTo>
                  <a:pt x="181889" y="36804"/>
                </a:lnTo>
                <a:lnTo>
                  <a:pt x="180314" y="38379"/>
                </a:lnTo>
                <a:lnTo>
                  <a:pt x="180835" y="41008"/>
                </a:lnTo>
                <a:lnTo>
                  <a:pt x="182943" y="42583"/>
                </a:lnTo>
                <a:lnTo>
                  <a:pt x="202399" y="46266"/>
                </a:lnTo>
                <a:lnTo>
                  <a:pt x="204495" y="45732"/>
                </a:lnTo>
                <a:lnTo>
                  <a:pt x="206070" y="43637"/>
                </a:lnTo>
                <a:lnTo>
                  <a:pt x="205549" y="41528"/>
                </a:lnTo>
                <a:lnTo>
                  <a:pt x="203441" y="39954"/>
                </a:lnTo>
                <a:lnTo>
                  <a:pt x="183997" y="36271"/>
                </a:lnTo>
                <a:close/>
              </a:path>
              <a:path w="1054735" h="229235">
                <a:moveTo>
                  <a:pt x="229209" y="45211"/>
                </a:moveTo>
                <a:lnTo>
                  <a:pt x="227101" y="45732"/>
                </a:lnTo>
                <a:lnTo>
                  <a:pt x="225526" y="47840"/>
                </a:lnTo>
                <a:lnTo>
                  <a:pt x="226047" y="49949"/>
                </a:lnTo>
                <a:lnTo>
                  <a:pt x="228155" y="51523"/>
                </a:lnTo>
                <a:lnTo>
                  <a:pt x="247599" y="55206"/>
                </a:lnTo>
                <a:lnTo>
                  <a:pt x="249707" y="54673"/>
                </a:lnTo>
                <a:lnTo>
                  <a:pt x="251282" y="52577"/>
                </a:lnTo>
                <a:lnTo>
                  <a:pt x="250761" y="50469"/>
                </a:lnTo>
                <a:lnTo>
                  <a:pt x="248653" y="48894"/>
                </a:lnTo>
                <a:lnTo>
                  <a:pt x="229209" y="45211"/>
                </a:lnTo>
                <a:close/>
              </a:path>
              <a:path w="1054735" h="229235">
                <a:moveTo>
                  <a:pt x="274421" y="54152"/>
                </a:moveTo>
                <a:lnTo>
                  <a:pt x="271792" y="54673"/>
                </a:lnTo>
                <a:lnTo>
                  <a:pt x="270738" y="56781"/>
                </a:lnTo>
                <a:lnTo>
                  <a:pt x="271259" y="58877"/>
                </a:lnTo>
                <a:lnTo>
                  <a:pt x="273367" y="60464"/>
                </a:lnTo>
                <a:lnTo>
                  <a:pt x="292290" y="64134"/>
                </a:lnTo>
                <a:lnTo>
                  <a:pt x="294919" y="64134"/>
                </a:lnTo>
                <a:lnTo>
                  <a:pt x="296494" y="62039"/>
                </a:lnTo>
                <a:lnTo>
                  <a:pt x="295973" y="59410"/>
                </a:lnTo>
                <a:lnTo>
                  <a:pt x="293865" y="57835"/>
                </a:lnTo>
                <a:lnTo>
                  <a:pt x="274421" y="54152"/>
                </a:lnTo>
                <a:close/>
              </a:path>
              <a:path w="1054735" h="229235">
                <a:moveTo>
                  <a:pt x="319633" y="63080"/>
                </a:moveTo>
                <a:lnTo>
                  <a:pt x="317004" y="63614"/>
                </a:lnTo>
                <a:lnTo>
                  <a:pt x="315417" y="65709"/>
                </a:lnTo>
                <a:lnTo>
                  <a:pt x="315950" y="68338"/>
                </a:lnTo>
                <a:lnTo>
                  <a:pt x="318046" y="69392"/>
                </a:lnTo>
                <a:lnTo>
                  <a:pt x="337502" y="73596"/>
                </a:lnTo>
                <a:lnTo>
                  <a:pt x="340131" y="73075"/>
                </a:lnTo>
                <a:lnTo>
                  <a:pt x="341185" y="70967"/>
                </a:lnTo>
                <a:lnTo>
                  <a:pt x="341185" y="68338"/>
                </a:lnTo>
                <a:lnTo>
                  <a:pt x="339077" y="66763"/>
                </a:lnTo>
                <a:lnTo>
                  <a:pt x="319633" y="63080"/>
                </a:lnTo>
                <a:close/>
              </a:path>
              <a:path w="1054735" h="229235">
                <a:moveTo>
                  <a:pt x="364832" y="72021"/>
                </a:moveTo>
                <a:lnTo>
                  <a:pt x="362204" y="72555"/>
                </a:lnTo>
                <a:lnTo>
                  <a:pt x="360629" y="74650"/>
                </a:lnTo>
                <a:lnTo>
                  <a:pt x="361162" y="77279"/>
                </a:lnTo>
                <a:lnTo>
                  <a:pt x="363258" y="78333"/>
                </a:lnTo>
                <a:lnTo>
                  <a:pt x="382714" y="82537"/>
                </a:lnTo>
                <a:lnTo>
                  <a:pt x="385343" y="82016"/>
                </a:lnTo>
                <a:lnTo>
                  <a:pt x="386397" y="79908"/>
                </a:lnTo>
                <a:lnTo>
                  <a:pt x="385864" y="77279"/>
                </a:lnTo>
                <a:lnTo>
                  <a:pt x="383768" y="75704"/>
                </a:lnTo>
                <a:lnTo>
                  <a:pt x="364832" y="72021"/>
                </a:lnTo>
                <a:close/>
              </a:path>
              <a:path w="1054735" h="229235">
                <a:moveTo>
                  <a:pt x="409524" y="80962"/>
                </a:moveTo>
                <a:lnTo>
                  <a:pt x="407415" y="81483"/>
                </a:lnTo>
                <a:lnTo>
                  <a:pt x="405841" y="83591"/>
                </a:lnTo>
                <a:lnTo>
                  <a:pt x="406361" y="86220"/>
                </a:lnTo>
                <a:lnTo>
                  <a:pt x="408470" y="87795"/>
                </a:lnTo>
                <a:lnTo>
                  <a:pt x="427926" y="91478"/>
                </a:lnTo>
                <a:lnTo>
                  <a:pt x="430022" y="90944"/>
                </a:lnTo>
                <a:lnTo>
                  <a:pt x="431596" y="88849"/>
                </a:lnTo>
                <a:lnTo>
                  <a:pt x="431076" y="86220"/>
                </a:lnTo>
                <a:lnTo>
                  <a:pt x="428967" y="85166"/>
                </a:lnTo>
                <a:lnTo>
                  <a:pt x="409524" y="80962"/>
                </a:lnTo>
                <a:close/>
              </a:path>
              <a:path w="1054735" h="229235">
                <a:moveTo>
                  <a:pt x="454736" y="89903"/>
                </a:moveTo>
                <a:lnTo>
                  <a:pt x="452627" y="90424"/>
                </a:lnTo>
                <a:lnTo>
                  <a:pt x="451053" y="92532"/>
                </a:lnTo>
                <a:lnTo>
                  <a:pt x="451573" y="95161"/>
                </a:lnTo>
                <a:lnTo>
                  <a:pt x="453682" y="96735"/>
                </a:lnTo>
                <a:lnTo>
                  <a:pt x="473138" y="100418"/>
                </a:lnTo>
                <a:lnTo>
                  <a:pt x="475234" y="99885"/>
                </a:lnTo>
                <a:lnTo>
                  <a:pt x="476808" y="97777"/>
                </a:lnTo>
                <a:lnTo>
                  <a:pt x="476288" y="95161"/>
                </a:lnTo>
                <a:lnTo>
                  <a:pt x="474179" y="94106"/>
                </a:lnTo>
                <a:lnTo>
                  <a:pt x="454736" y="89903"/>
                </a:lnTo>
                <a:close/>
              </a:path>
              <a:path w="1054735" h="229235">
                <a:moveTo>
                  <a:pt x="499948" y="99364"/>
                </a:moveTo>
                <a:lnTo>
                  <a:pt x="497319" y="99885"/>
                </a:lnTo>
                <a:lnTo>
                  <a:pt x="496265" y="101993"/>
                </a:lnTo>
                <a:lnTo>
                  <a:pt x="496785" y="104089"/>
                </a:lnTo>
                <a:lnTo>
                  <a:pt x="498894" y="105663"/>
                </a:lnTo>
                <a:lnTo>
                  <a:pt x="517817" y="109346"/>
                </a:lnTo>
                <a:lnTo>
                  <a:pt x="520446" y="108826"/>
                </a:lnTo>
                <a:lnTo>
                  <a:pt x="522020" y="106718"/>
                </a:lnTo>
                <a:lnTo>
                  <a:pt x="521500" y="104622"/>
                </a:lnTo>
                <a:lnTo>
                  <a:pt x="519391" y="103035"/>
                </a:lnTo>
                <a:lnTo>
                  <a:pt x="499948" y="99364"/>
                </a:lnTo>
                <a:close/>
              </a:path>
              <a:path w="1054735" h="229235">
                <a:moveTo>
                  <a:pt x="545147" y="108292"/>
                </a:moveTo>
                <a:lnTo>
                  <a:pt x="542531" y="108826"/>
                </a:lnTo>
                <a:lnTo>
                  <a:pt x="540943" y="110921"/>
                </a:lnTo>
                <a:lnTo>
                  <a:pt x="541477" y="113029"/>
                </a:lnTo>
                <a:lnTo>
                  <a:pt x="543572" y="114604"/>
                </a:lnTo>
                <a:lnTo>
                  <a:pt x="563029" y="118287"/>
                </a:lnTo>
                <a:lnTo>
                  <a:pt x="565658" y="117754"/>
                </a:lnTo>
                <a:lnTo>
                  <a:pt x="566712" y="115658"/>
                </a:lnTo>
                <a:lnTo>
                  <a:pt x="566712" y="113550"/>
                </a:lnTo>
                <a:lnTo>
                  <a:pt x="564603" y="111975"/>
                </a:lnTo>
                <a:lnTo>
                  <a:pt x="545147" y="108292"/>
                </a:lnTo>
                <a:close/>
              </a:path>
              <a:path w="1054735" h="229235">
                <a:moveTo>
                  <a:pt x="590359" y="117233"/>
                </a:moveTo>
                <a:lnTo>
                  <a:pt x="587730" y="117754"/>
                </a:lnTo>
                <a:lnTo>
                  <a:pt x="586155" y="119862"/>
                </a:lnTo>
                <a:lnTo>
                  <a:pt x="586689" y="122491"/>
                </a:lnTo>
                <a:lnTo>
                  <a:pt x="588784" y="123545"/>
                </a:lnTo>
                <a:lnTo>
                  <a:pt x="608241" y="127749"/>
                </a:lnTo>
                <a:lnTo>
                  <a:pt x="610870" y="127228"/>
                </a:lnTo>
                <a:lnTo>
                  <a:pt x="611924" y="125120"/>
                </a:lnTo>
                <a:lnTo>
                  <a:pt x="611390" y="122491"/>
                </a:lnTo>
                <a:lnTo>
                  <a:pt x="609295" y="120916"/>
                </a:lnTo>
                <a:lnTo>
                  <a:pt x="590359" y="117233"/>
                </a:lnTo>
                <a:close/>
              </a:path>
              <a:path w="1054735" h="229235">
                <a:moveTo>
                  <a:pt x="635050" y="126174"/>
                </a:moveTo>
                <a:lnTo>
                  <a:pt x="632942" y="126695"/>
                </a:lnTo>
                <a:lnTo>
                  <a:pt x="631367" y="128803"/>
                </a:lnTo>
                <a:lnTo>
                  <a:pt x="631888" y="131432"/>
                </a:lnTo>
                <a:lnTo>
                  <a:pt x="633996" y="132486"/>
                </a:lnTo>
                <a:lnTo>
                  <a:pt x="653453" y="136690"/>
                </a:lnTo>
                <a:lnTo>
                  <a:pt x="655548" y="136156"/>
                </a:lnTo>
                <a:lnTo>
                  <a:pt x="657123" y="134061"/>
                </a:lnTo>
                <a:lnTo>
                  <a:pt x="656602" y="131432"/>
                </a:lnTo>
                <a:lnTo>
                  <a:pt x="654494" y="129857"/>
                </a:lnTo>
                <a:lnTo>
                  <a:pt x="635050" y="126174"/>
                </a:lnTo>
                <a:close/>
              </a:path>
              <a:path w="1054735" h="229235">
                <a:moveTo>
                  <a:pt x="680262" y="135115"/>
                </a:moveTo>
                <a:lnTo>
                  <a:pt x="678154" y="135635"/>
                </a:lnTo>
                <a:lnTo>
                  <a:pt x="676579" y="137731"/>
                </a:lnTo>
                <a:lnTo>
                  <a:pt x="677100" y="140360"/>
                </a:lnTo>
                <a:lnTo>
                  <a:pt x="679208" y="141947"/>
                </a:lnTo>
                <a:lnTo>
                  <a:pt x="698665" y="145618"/>
                </a:lnTo>
                <a:lnTo>
                  <a:pt x="700760" y="145097"/>
                </a:lnTo>
                <a:lnTo>
                  <a:pt x="702335" y="142989"/>
                </a:lnTo>
                <a:lnTo>
                  <a:pt x="701814" y="140360"/>
                </a:lnTo>
                <a:lnTo>
                  <a:pt x="699706" y="139318"/>
                </a:lnTo>
                <a:lnTo>
                  <a:pt x="680262" y="135115"/>
                </a:lnTo>
                <a:close/>
              </a:path>
              <a:path w="1054735" h="229235">
                <a:moveTo>
                  <a:pt x="725474" y="144043"/>
                </a:moveTo>
                <a:lnTo>
                  <a:pt x="722845" y="144576"/>
                </a:lnTo>
                <a:lnTo>
                  <a:pt x="721791" y="146672"/>
                </a:lnTo>
                <a:lnTo>
                  <a:pt x="722312" y="149301"/>
                </a:lnTo>
                <a:lnTo>
                  <a:pt x="724420" y="150875"/>
                </a:lnTo>
                <a:lnTo>
                  <a:pt x="743343" y="154558"/>
                </a:lnTo>
                <a:lnTo>
                  <a:pt x="745972" y="154038"/>
                </a:lnTo>
                <a:lnTo>
                  <a:pt x="747547" y="151930"/>
                </a:lnTo>
                <a:lnTo>
                  <a:pt x="747026" y="149301"/>
                </a:lnTo>
                <a:lnTo>
                  <a:pt x="744918" y="148247"/>
                </a:lnTo>
                <a:lnTo>
                  <a:pt x="725474" y="144043"/>
                </a:lnTo>
                <a:close/>
              </a:path>
              <a:path w="1054735" h="229235">
                <a:moveTo>
                  <a:pt x="770674" y="153504"/>
                </a:moveTo>
                <a:lnTo>
                  <a:pt x="768057" y="154038"/>
                </a:lnTo>
                <a:lnTo>
                  <a:pt x="766470" y="155613"/>
                </a:lnTo>
                <a:lnTo>
                  <a:pt x="767003" y="158241"/>
                </a:lnTo>
                <a:lnTo>
                  <a:pt x="769099" y="159816"/>
                </a:lnTo>
                <a:lnTo>
                  <a:pt x="788555" y="163499"/>
                </a:lnTo>
                <a:lnTo>
                  <a:pt x="791184" y="162966"/>
                </a:lnTo>
                <a:lnTo>
                  <a:pt x="792759" y="160870"/>
                </a:lnTo>
                <a:lnTo>
                  <a:pt x="792238" y="158762"/>
                </a:lnTo>
                <a:lnTo>
                  <a:pt x="790130" y="157187"/>
                </a:lnTo>
                <a:lnTo>
                  <a:pt x="770674" y="153504"/>
                </a:lnTo>
                <a:close/>
              </a:path>
              <a:path w="1054735" h="229235">
                <a:moveTo>
                  <a:pt x="815886" y="162445"/>
                </a:moveTo>
                <a:lnTo>
                  <a:pt x="813257" y="162966"/>
                </a:lnTo>
                <a:lnTo>
                  <a:pt x="811682" y="165074"/>
                </a:lnTo>
                <a:lnTo>
                  <a:pt x="812215" y="167170"/>
                </a:lnTo>
                <a:lnTo>
                  <a:pt x="814311" y="168757"/>
                </a:lnTo>
                <a:lnTo>
                  <a:pt x="833767" y="172427"/>
                </a:lnTo>
                <a:lnTo>
                  <a:pt x="836396" y="171907"/>
                </a:lnTo>
                <a:lnTo>
                  <a:pt x="837450" y="169811"/>
                </a:lnTo>
                <a:lnTo>
                  <a:pt x="836917" y="167703"/>
                </a:lnTo>
                <a:lnTo>
                  <a:pt x="834821" y="166128"/>
                </a:lnTo>
                <a:lnTo>
                  <a:pt x="815886" y="162445"/>
                </a:lnTo>
                <a:close/>
              </a:path>
              <a:path w="1054735" h="229235">
                <a:moveTo>
                  <a:pt x="860577" y="171386"/>
                </a:moveTo>
                <a:lnTo>
                  <a:pt x="858469" y="171907"/>
                </a:lnTo>
                <a:lnTo>
                  <a:pt x="856894" y="174015"/>
                </a:lnTo>
                <a:lnTo>
                  <a:pt x="857415" y="176110"/>
                </a:lnTo>
                <a:lnTo>
                  <a:pt x="859523" y="177685"/>
                </a:lnTo>
                <a:lnTo>
                  <a:pt x="878979" y="181902"/>
                </a:lnTo>
                <a:lnTo>
                  <a:pt x="881075" y="181368"/>
                </a:lnTo>
                <a:lnTo>
                  <a:pt x="882650" y="179273"/>
                </a:lnTo>
                <a:lnTo>
                  <a:pt x="882129" y="176644"/>
                </a:lnTo>
                <a:lnTo>
                  <a:pt x="880021" y="175056"/>
                </a:lnTo>
                <a:lnTo>
                  <a:pt x="860577" y="171386"/>
                </a:lnTo>
                <a:close/>
              </a:path>
              <a:path w="1054735" h="229235">
                <a:moveTo>
                  <a:pt x="905789" y="180314"/>
                </a:moveTo>
                <a:lnTo>
                  <a:pt x="903681" y="180848"/>
                </a:lnTo>
                <a:lnTo>
                  <a:pt x="902106" y="182943"/>
                </a:lnTo>
                <a:lnTo>
                  <a:pt x="902627" y="185572"/>
                </a:lnTo>
                <a:lnTo>
                  <a:pt x="904735" y="186626"/>
                </a:lnTo>
                <a:lnTo>
                  <a:pt x="924191" y="190830"/>
                </a:lnTo>
                <a:lnTo>
                  <a:pt x="926287" y="190309"/>
                </a:lnTo>
                <a:lnTo>
                  <a:pt x="927862" y="188201"/>
                </a:lnTo>
                <a:lnTo>
                  <a:pt x="927341" y="185572"/>
                </a:lnTo>
                <a:lnTo>
                  <a:pt x="925233" y="183997"/>
                </a:lnTo>
                <a:lnTo>
                  <a:pt x="905789" y="180314"/>
                </a:lnTo>
                <a:close/>
              </a:path>
              <a:path w="1054735" h="229235">
                <a:moveTo>
                  <a:pt x="951001" y="189255"/>
                </a:moveTo>
                <a:lnTo>
                  <a:pt x="948372" y="189776"/>
                </a:lnTo>
                <a:lnTo>
                  <a:pt x="947318" y="191884"/>
                </a:lnTo>
                <a:lnTo>
                  <a:pt x="947839" y="194513"/>
                </a:lnTo>
                <a:lnTo>
                  <a:pt x="949947" y="195567"/>
                </a:lnTo>
                <a:lnTo>
                  <a:pt x="968870" y="199770"/>
                </a:lnTo>
                <a:lnTo>
                  <a:pt x="971499" y="199250"/>
                </a:lnTo>
                <a:lnTo>
                  <a:pt x="973074" y="197142"/>
                </a:lnTo>
                <a:lnTo>
                  <a:pt x="972553" y="194513"/>
                </a:lnTo>
                <a:lnTo>
                  <a:pt x="970445" y="193459"/>
                </a:lnTo>
                <a:lnTo>
                  <a:pt x="951001" y="189255"/>
                </a:lnTo>
                <a:close/>
              </a:path>
              <a:path w="1054735" h="229235">
                <a:moveTo>
                  <a:pt x="1002313" y="206513"/>
                </a:moveTo>
                <a:lnTo>
                  <a:pt x="997788" y="228688"/>
                </a:lnTo>
                <a:lnTo>
                  <a:pt x="1054557" y="213436"/>
                </a:lnTo>
                <a:lnTo>
                  <a:pt x="1047852" y="208178"/>
                </a:lnTo>
                <a:lnTo>
                  <a:pt x="1010932" y="208178"/>
                </a:lnTo>
                <a:lnTo>
                  <a:pt x="1002313" y="206513"/>
                </a:lnTo>
                <a:close/>
              </a:path>
              <a:path w="1054735" h="229235">
                <a:moveTo>
                  <a:pt x="1003667" y="199882"/>
                </a:moveTo>
                <a:lnTo>
                  <a:pt x="1002313" y="206513"/>
                </a:lnTo>
                <a:lnTo>
                  <a:pt x="1010932" y="208178"/>
                </a:lnTo>
                <a:lnTo>
                  <a:pt x="1013548" y="207657"/>
                </a:lnTo>
                <a:lnTo>
                  <a:pt x="1014602" y="205549"/>
                </a:lnTo>
                <a:lnTo>
                  <a:pt x="1014602" y="202920"/>
                </a:lnTo>
                <a:lnTo>
                  <a:pt x="1012507" y="201879"/>
                </a:lnTo>
                <a:lnTo>
                  <a:pt x="1003667" y="199882"/>
                </a:lnTo>
                <a:close/>
              </a:path>
              <a:path w="1054735" h="229235">
                <a:moveTo>
                  <a:pt x="1008303" y="177164"/>
                </a:moveTo>
                <a:lnTo>
                  <a:pt x="1003667" y="199882"/>
                </a:lnTo>
                <a:lnTo>
                  <a:pt x="1012507" y="201879"/>
                </a:lnTo>
                <a:lnTo>
                  <a:pt x="1014602" y="202920"/>
                </a:lnTo>
                <a:lnTo>
                  <a:pt x="1014602" y="205549"/>
                </a:lnTo>
                <a:lnTo>
                  <a:pt x="1013548" y="207657"/>
                </a:lnTo>
                <a:lnTo>
                  <a:pt x="1010932" y="208178"/>
                </a:lnTo>
                <a:lnTo>
                  <a:pt x="1047852" y="208178"/>
                </a:lnTo>
                <a:lnTo>
                  <a:pt x="1008303" y="177164"/>
                </a:lnTo>
                <a:close/>
              </a:path>
              <a:path w="1054735" h="229235">
                <a:moveTo>
                  <a:pt x="996200" y="198196"/>
                </a:moveTo>
                <a:lnTo>
                  <a:pt x="993584" y="198716"/>
                </a:lnTo>
                <a:lnTo>
                  <a:pt x="991997" y="200825"/>
                </a:lnTo>
                <a:lnTo>
                  <a:pt x="992530" y="203453"/>
                </a:lnTo>
                <a:lnTo>
                  <a:pt x="994625" y="205028"/>
                </a:lnTo>
                <a:lnTo>
                  <a:pt x="1002313" y="206513"/>
                </a:lnTo>
                <a:lnTo>
                  <a:pt x="1003667" y="199882"/>
                </a:lnTo>
                <a:lnTo>
                  <a:pt x="996200" y="1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41569" y="2124544"/>
            <a:ext cx="1317625" cy="52705"/>
          </a:xfrm>
          <a:custGeom>
            <a:avLst/>
            <a:gdLst/>
            <a:ahLst/>
            <a:cxnLst/>
            <a:rect l="l" t="t" r="r" b="b"/>
            <a:pathLst>
              <a:path w="1317625" h="52705">
                <a:moveTo>
                  <a:pt x="1264843" y="0"/>
                </a:moveTo>
                <a:lnTo>
                  <a:pt x="1264843" y="52577"/>
                </a:lnTo>
                <a:lnTo>
                  <a:pt x="1311086" y="29451"/>
                </a:lnTo>
                <a:lnTo>
                  <a:pt x="1273784" y="29451"/>
                </a:lnTo>
                <a:lnTo>
                  <a:pt x="1275880" y="28397"/>
                </a:lnTo>
                <a:lnTo>
                  <a:pt x="1276934" y="26288"/>
                </a:lnTo>
                <a:lnTo>
                  <a:pt x="1275880" y="24193"/>
                </a:lnTo>
                <a:lnTo>
                  <a:pt x="1273784" y="23139"/>
                </a:lnTo>
                <a:lnTo>
                  <a:pt x="1311111" y="23139"/>
                </a:lnTo>
                <a:lnTo>
                  <a:pt x="1264843" y="0"/>
                </a:lnTo>
                <a:close/>
              </a:path>
              <a:path w="1317625" h="52705">
                <a:moveTo>
                  <a:pt x="1264843" y="23139"/>
                </a:moveTo>
                <a:lnTo>
                  <a:pt x="3149" y="23139"/>
                </a:lnTo>
                <a:lnTo>
                  <a:pt x="1054" y="24193"/>
                </a:lnTo>
                <a:lnTo>
                  <a:pt x="0" y="26288"/>
                </a:lnTo>
                <a:lnTo>
                  <a:pt x="1054" y="28397"/>
                </a:lnTo>
                <a:lnTo>
                  <a:pt x="3149" y="29451"/>
                </a:lnTo>
                <a:lnTo>
                  <a:pt x="1264843" y="29451"/>
                </a:lnTo>
                <a:lnTo>
                  <a:pt x="1264843" y="23139"/>
                </a:lnTo>
                <a:close/>
              </a:path>
              <a:path w="1317625" h="52705">
                <a:moveTo>
                  <a:pt x="1311111" y="23139"/>
                </a:moveTo>
                <a:lnTo>
                  <a:pt x="1273784" y="23139"/>
                </a:lnTo>
                <a:lnTo>
                  <a:pt x="1275880" y="24193"/>
                </a:lnTo>
                <a:lnTo>
                  <a:pt x="1276934" y="26288"/>
                </a:lnTo>
                <a:lnTo>
                  <a:pt x="1275880" y="28397"/>
                </a:lnTo>
                <a:lnTo>
                  <a:pt x="1273784" y="29451"/>
                </a:lnTo>
                <a:lnTo>
                  <a:pt x="1311086" y="29451"/>
                </a:lnTo>
                <a:lnTo>
                  <a:pt x="1317409" y="26288"/>
                </a:lnTo>
                <a:lnTo>
                  <a:pt x="1311111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88847" y="1115120"/>
            <a:ext cx="44513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client  S-SAP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32791" y="1115120"/>
            <a:ext cx="44513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97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server  S-SAP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47047" y="2568244"/>
            <a:ext cx="1054735" cy="278765"/>
          </a:xfrm>
          <a:custGeom>
            <a:avLst/>
            <a:gdLst/>
            <a:ahLst/>
            <a:cxnLst/>
            <a:rect l="l" t="t" r="r" b="b"/>
            <a:pathLst>
              <a:path w="1054735" h="278764">
                <a:moveTo>
                  <a:pt x="1050353" y="0"/>
                </a:moveTo>
                <a:lnTo>
                  <a:pt x="1031430" y="4737"/>
                </a:lnTo>
                <a:lnTo>
                  <a:pt x="1029334" y="6311"/>
                </a:lnTo>
                <a:lnTo>
                  <a:pt x="1029334" y="8940"/>
                </a:lnTo>
                <a:lnTo>
                  <a:pt x="1030376" y="10515"/>
                </a:lnTo>
                <a:lnTo>
                  <a:pt x="1033005" y="11036"/>
                </a:lnTo>
                <a:lnTo>
                  <a:pt x="1052461" y="6311"/>
                </a:lnTo>
                <a:lnTo>
                  <a:pt x="1054036" y="4737"/>
                </a:lnTo>
                <a:lnTo>
                  <a:pt x="1054569" y="2108"/>
                </a:lnTo>
                <a:lnTo>
                  <a:pt x="1052982" y="520"/>
                </a:lnTo>
                <a:lnTo>
                  <a:pt x="1050353" y="0"/>
                </a:lnTo>
                <a:close/>
              </a:path>
              <a:path w="1054735" h="278764">
                <a:moveTo>
                  <a:pt x="1006195" y="11036"/>
                </a:moveTo>
                <a:lnTo>
                  <a:pt x="986751" y="15773"/>
                </a:lnTo>
                <a:lnTo>
                  <a:pt x="984643" y="17348"/>
                </a:lnTo>
                <a:lnTo>
                  <a:pt x="984643" y="19977"/>
                </a:lnTo>
                <a:lnTo>
                  <a:pt x="985697" y="22085"/>
                </a:lnTo>
                <a:lnTo>
                  <a:pt x="988326" y="22085"/>
                </a:lnTo>
                <a:lnTo>
                  <a:pt x="1007783" y="17348"/>
                </a:lnTo>
                <a:lnTo>
                  <a:pt x="1009357" y="15773"/>
                </a:lnTo>
                <a:lnTo>
                  <a:pt x="1009878" y="13665"/>
                </a:lnTo>
                <a:lnTo>
                  <a:pt x="1008303" y="11569"/>
                </a:lnTo>
                <a:lnTo>
                  <a:pt x="1006195" y="11036"/>
                </a:lnTo>
                <a:close/>
              </a:path>
              <a:path w="1054735" h="278764">
                <a:moveTo>
                  <a:pt x="961517" y="22085"/>
                </a:moveTo>
                <a:lnTo>
                  <a:pt x="942060" y="26809"/>
                </a:lnTo>
                <a:lnTo>
                  <a:pt x="939965" y="28384"/>
                </a:lnTo>
                <a:lnTo>
                  <a:pt x="939965" y="31013"/>
                </a:lnTo>
                <a:lnTo>
                  <a:pt x="941539" y="33121"/>
                </a:lnTo>
                <a:lnTo>
                  <a:pt x="943635" y="33642"/>
                </a:lnTo>
                <a:lnTo>
                  <a:pt x="963091" y="28384"/>
                </a:lnTo>
                <a:lnTo>
                  <a:pt x="965199" y="27330"/>
                </a:lnTo>
                <a:lnTo>
                  <a:pt x="965199" y="24701"/>
                </a:lnTo>
                <a:lnTo>
                  <a:pt x="963612" y="22605"/>
                </a:lnTo>
                <a:lnTo>
                  <a:pt x="961517" y="22085"/>
                </a:lnTo>
                <a:close/>
              </a:path>
              <a:path w="1054735" h="278764">
                <a:moveTo>
                  <a:pt x="919454" y="33642"/>
                </a:moveTo>
                <a:lnTo>
                  <a:pt x="916825" y="33642"/>
                </a:lnTo>
                <a:lnTo>
                  <a:pt x="897382" y="38379"/>
                </a:lnTo>
                <a:lnTo>
                  <a:pt x="895807" y="39954"/>
                </a:lnTo>
                <a:lnTo>
                  <a:pt x="895273" y="42062"/>
                </a:lnTo>
                <a:lnTo>
                  <a:pt x="896848" y="44157"/>
                </a:lnTo>
                <a:lnTo>
                  <a:pt x="898956" y="44678"/>
                </a:lnTo>
                <a:lnTo>
                  <a:pt x="918413" y="39954"/>
                </a:lnTo>
                <a:lnTo>
                  <a:pt x="920508" y="38379"/>
                </a:lnTo>
                <a:lnTo>
                  <a:pt x="920508" y="35750"/>
                </a:lnTo>
                <a:lnTo>
                  <a:pt x="919454" y="33642"/>
                </a:lnTo>
                <a:close/>
              </a:path>
              <a:path w="1054735" h="278764">
                <a:moveTo>
                  <a:pt x="872147" y="44678"/>
                </a:moveTo>
                <a:lnTo>
                  <a:pt x="853224" y="49415"/>
                </a:lnTo>
                <a:lnTo>
                  <a:pt x="851115" y="50990"/>
                </a:lnTo>
                <a:lnTo>
                  <a:pt x="850595" y="53098"/>
                </a:lnTo>
                <a:lnTo>
                  <a:pt x="852169" y="55194"/>
                </a:lnTo>
                <a:lnTo>
                  <a:pt x="854798" y="55727"/>
                </a:lnTo>
                <a:lnTo>
                  <a:pt x="873721" y="50990"/>
                </a:lnTo>
                <a:lnTo>
                  <a:pt x="875830" y="49415"/>
                </a:lnTo>
                <a:lnTo>
                  <a:pt x="876350" y="46786"/>
                </a:lnTo>
                <a:lnTo>
                  <a:pt x="874775" y="45211"/>
                </a:lnTo>
                <a:lnTo>
                  <a:pt x="872147" y="44678"/>
                </a:lnTo>
                <a:close/>
              </a:path>
              <a:path w="1054735" h="278764">
                <a:moveTo>
                  <a:pt x="827455" y="55727"/>
                </a:moveTo>
                <a:lnTo>
                  <a:pt x="808532" y="60451"/>
                </a:lnTo>
                <a:lnTo>
                  <a:pt x="806437" y="62026"/>
                </a:lnTo>
                <a:lnTo>
                  <a:pt x="805903" y="64655"/>
                </a:lnTo>
                <a:lnTo>
                  <a:pt x="807478" y="66763"/>
                </a:lnTo>
                <a:lnTo>
                  <a:pt x="810107" y="66763"/>
                </a:lnTo>
                <a:lnTo>
                  <a:pt x="829043" y="62026"/>
                </a:lnTo>
                <a:lnTo>
                  <a:pt x="831138" y="60451"/>
                </a:lnTo>
                <a:lnTo>
                  <a:pt x="831672" y="58356"/>
                </a:lnTo>
                <a:lnTo>
                  <a:pt x="830084" y="56248"/>
                </a:lnTo>
                <a:lnTo>
                  <a:pt x="827455" y="55727"/>
                </a:lnTo>
                <a:close/>
              </a:path>
              <a:path w="1054735" h="278764">
                <a:moveTo>
                  <a:pt x="782777" y="66763"/>
                </a:moveTo>
                <a:lnTo>
                  <a:pt x="763854" y="71500"/>
                </a:lnTo>
                <a:lnTo>
                  <a:pt x="761745" y="73075"/>
                </a:lnTo>
                <a:lnTo>
                  <a:pt x="761225" y="75704"/>
                </a:lnTo>
                <a:lnTo>
                  <a:pt x="762800" y="77800"/>
                </a:lnTo>
                <a:lnTo>
                  <a:pt x="765429" y="77800"/>
                </a:lnTo>
                <a:lnTo>
                  <a:pt x="784352" y="73075"/>
                </a:lnTo>
                <a:lnTo>
                  <a:pt x="786460" y="72021"/>
                </a:lnTo>
                <a:lnTo>
                  <a:pt x="786980" y="69392"/>
                </a:lnTo>
                <a:lnTo>
                  <a:pt x="785406" y="67284"/>
                </a:lnTo>
                <a:lnTo>
                  <a:pt x="782777" y="66763"/>
                </a:lnTo>
                <a:close/>
              </a:path>
              <a:path w="1054735" h="278764">
                <a:moveTo>
                  <a:pt x="738085" y="77800"/>
                </a:moveTo>
                <a:lnTo>
                  <a:pt x="719162" y="83057"/>
                </a:lnTo>
                <a:lnTo>
                  <a:pt x="717067" y="84112"/>
                </a:lnTo>
                <a:lnTo>
                  <a:pt x="716533" y="86740"/>
                </a:lnTo>
                <a:lnTo>
                  <a:pt x="718108" y="88849"/>
                </a:lnTo>
                <a:lnTo>
                  <a:pt x="720737" y="89369"/>
                </a:lnTo>
                <a:lnTo>
                  <a:pt x="739673" y="84632"/>
                </a:lnTo>
                <a:lnTo>
                  <a:pt x="741768" y="83057"/>
                </a:lnTo>
                <a:lnTo>
                  <a:pt x="742302" y="80429"/>
                </a:lnTo>
                <a:lnTo>
                  <a:pt x="740714" y="78333"/>
                </a:lnTo>
                <a:lnTo>
                  <a:pt x="738085" y="77800"/>
                </a:lnTo>
                <a:close/>
              </a:path>
              <a:path w="1054735" h="278764">
                <a:moveTo>
                  <a:pt x="696036" y="89369"/>
                </a:moveTo>
                <a:lnTo>
                  <a:pt x="693407" y="89369"/>
                </a:lnTo>
                <a:lnTo>
                  <a:pt x="674484" y="94094"/>
                </a:lnTo>
                <a:lnTo>
                  <a:pt x="672376" y="95681"/>
                </a:lnTo>
                <a:lnTo>
                  <a:pt x="671855" y="97777"/>
                </a:lnTo>
                <a:lnTo>
                  <a:pt x="673430" y="99885"/>
                </a:lnTo>
                <a:lnTo>
                  <a:pt x="676059" y="100406"/>
                </a:lnTo>
                <a:lnTo>
                  <a:pt x="694982" y="95681"/>
                </a:lnTo>
                <a:lnTo>
                  <a:pt x="697090" y="94094"/>
                </a:lnTo>
                <a:lnTo>
                  <a:pt x="697610" y="91478"/>
                </a:lnTo>
                <a:lnTo>
                  <a:pt x="696036" y="89369"/>
                </a:lnTo>
                <a:close/>
              </a:path>
              <a:path w="1054735" h="278764">
                <a:moveTo>
                  <a:pt x="648716" y="100406"/>
                </a:moveTo>
                <a:lnTo>
                  <a:pt x="629793" y="105143"/>
                </a:lnTo>
                <a:lnTo>
                  <a:pt x="627697" y="106718"/>
                </a:lnTo>
                <a:lnTo>
                  <a:pt x="627697" y="109346"/>
                </a:lnTo>
                <a:lnTo>
                  <a:pt x="628738" y="110921"/>
                </a:lnTo>
                <a:lnTo>
                  <a:pt x="631367" y="111455"/>
                </a:lnTo>
                <a:lnTo>
                  <a:pt x="650824" y="106718"/>
                </a:lnTo>
                <a:lnTo>
                  <a:pt x="652398" y="105143"/>
                </a:lnTo>
                <a:lnTo>
                  <a:pt x="652932" y="102514"/>
                </a:lnTo>
                <a:lnTo>
                  <a:pt x="651344" y="100939"/>
                </a:lnTo>
                <a:lnTo>
                  <a:pt x="648716" y="100406"/>
                </a:lnTo>
                <a:close/>
              </a:path>
              <a:path w="1054735" h="278764">
                <a:moveTo>
                  <a:pt x="604558" y="111455"/>
                </a:moveTo>
                <a:lnTo>
                  <a:pt x="585114" y="116179"/>
                </a:lnTo>
                <a:lnTo>
                  <a:pt x="583006" y="117754"/>
                </a:lnTo>
                <a:lnTo>
                  <a:pt x="583006" y="120383"/>
                </a:lnTo>
                <a:lnTo>
                  <a:pt x="584581" y="122491"/>
                </a:lnTo>
                <a:lnTo>
                  <a:pt x="586689" y="122491"/>
                </a:lnTo>
                <a:lnTo>
                  <a:pt x="606145" y="117754"/>
                </a:lnTo>
                <a:lnTo>
                  <a:pt x="607720" y="116179"/>
                </a:lnTo>
                <a:lnTo>
                  <a:pt x="608241" y="114071"/>
                </a:lnTo>
                <a:lnTo>
                  <a:pt x="606666" y="111975"/>
                </a:lnTo>
                <a:lnTo>
                  <a:pt x="604558" y="111455"/>
                </a:lnTo>
                <a:close/>
              </a:path>
              <a:path w="1054735" h="278764">
                <a:moveTo>
                  <a:pt x="559879" y="122491"/>
                </a:moveTo>
                <a:lnTo>
                  <a:pt x="540423" y="127215"/>
                </a:lnTo>
                <a:lnTo>
                  <a:pt x="538327" y="128790"/>
                </a:lnTo>
                <a:lnTo>
                  <a:pt x="538327" y="131419"/>
                </a:lnTo>
                <a:lnTo>
                  <a:pt x="539902" y="133527"/>
                </a:lnTo>
                <a:lnTo>
                  <a:pt x="541997" y="134048"/>
                </a:lnTo>
                <a:lnTo>
                  <a:pt x="561454" y="128790"/>
                </a:lnTo>
                <a:lnTo>
                  <a:pt x="563562" y="127749"/>
                </a:lnTo>
                <a:lnTo>
                  <a:pt x="563562" y="125120"/>
                </a:lnTo>
                <a:lnTo>
                  <a:pt x="561974" y="123012"/>
                </a:lnTo>
                <a:lnTo>
                  <a:pt x="559879" y="122491"/>
                </a:lnTo>
                <a:close/>
              </a:path>
              <a:path w="1054735" h="278764">
                <a:moveTo>
                  <a:pt x="517817" y="134048"/>
                </a:moveTo>
                <a:lnTo>
                  <a:pt x="515188" y="134048"/>
                </a:lnTo>
                <a:lnTo>
                  <a:pt x="495744" y="138785"/>
                </a:lnTo>
                <a:lnTo>
                  <a:pt x="494169" y="140360"/>
                </a:lnTo>
                <a:lnTo>
                  <a:pt x="493636" y="142468"/>
                </a:lnTo>
                <a:lnTo>
                  <a:pt x="495211" y="144564"/>
                </a:lnTo>
                <a:lnTo>
                  <a:pt x="497319" y="145097"/>
                </a:lnTo>
                <a:lnTo>
                  <a:pt x="516775" y="140360"/>
                </a:lnTo>
                <a:lnTo>
                  <a:pt x="518871" y="138785"/>
                </a:lnTo>
                <a:lnTo>
                  <a:pt x="518871" y="136156"/>
                </a:lnTo>
                <a:lnTo>
                  <a:pt x="517817" y="134048"/>
                </a:lnTo>
                <a:close/>
              </a:path>
              <a:path w="1054735" h="278764">
                <a:moveTo>
                  <a:pt x="470509" y="145097"/>
                </a:moveTo>
                <a:lnTo>
                  <a:pt x="451586" y="149821"/>
                </a:lnTo>
                <a:lnTo>
                  <a:pt x="449478" y="151396"/>
                </a:lnTo>
                <a:lnTo>
                  <a:pt x="448957" y="153504"/>
                </a:lnTo>
                <a:lnTo>
                  <a:pt x="450532" y="155613"/>
                </a:lnTo>
                <a:lnTo>
                  <a:pt x="453161" y="156133"/>
                </a:lnTo>
                <a:lnTo>
                  <a:pt x="472084" y="151396"/>
                </a:lnTo>
                <a:lnTo>
                  <a:pt x="474192" y="149821"/>
                </a:lnTo>
                <a:lnTo>
                  <a:pt x="474713" y="147192"/>
                </a:lnTo>
                <a:lnTo>
                  <a:pt x="473138" y="145618"/>
                </a:lnTo>
                <a:lnTo>
                  <a:pt x="470509" y="145097"/>
                </a:lnTo>
                <a:close/>
              </a:path>
              <a:path w="1054735" h="278764">
                <a:moveTo>
                  <a:pt x="425818" y="156133"/>
                </a:moveTo>
                <a:lnTo>
                  <a:pt x="406895" y="160870"/>
                </a:lnTo>
                <a:lnTo>
                  <a:pt x="404799" y="162445"/>
                </a:lnTo>
                <a:lnTo>
                  <a:pt x="404266" y="165074"/>
                </a:lnTo>
                <a:lnTo>
                  <a:pt x="405841" y="167170"/>
                </a:lnTo>
                <a:lnTo>
                  <a:pt x="408470" y="167170"/>
                </a:lnTo>
                <a:lnTo>
                  <a:pt x="427405" y="162445"/>
                </a:lnTo>
                <a:lnTo>
                  <a:pt x="429501" y="160870"/>
                </a:lnTo>
                <a:lnTo>
                  <a:pt x="430034" y="158762"/>
                </a:lnTo>
                <a:lnTo>
                  <a:pt x="428447" y="156654"/>
                </a:lnTo>
                <a:lnTo>
                  <a:pt x="425818" y="156133"/>
                </a:lnTo>
                <a:close/>
              </a:path>
              <a:path w="1054735" h="278764">
                <a:moveTo>
                  <a:pt x="381139" y="167170"/>
                </a:moveTo>
                <a:lnTo>
                  <a:pt x="362216" y="171907"/>
                </a:lnTo>
                <a:lnTo>
                  <a:pt x="360108" y="173481"/>
                </a:lnTo>
                <a:lnTo>
                  <a:pt x="359587" y="176110"/>
                </a:lnTo>
                <a:lnTo>
                  <a:pt x="361162" y="178219"/>
                </a:lnTo>
                <a:lnTo>
                  <a:pt x="363791" y="178219"/>
                </a:lnTo>
                <a:lnTo>
                  <a:pt x="382714" y="173481"/>
                </a:lnTo>
                <a:lnTo>
                  <a:pt x="384822" y="172427"/>
                </a:lnTo>
                <a:lnTo>
                  <a:pt x="385343" y="169799"/>
                </a:lnTo>
                <a:lnTo>
                  <a:pt x="383768" y="167703"/>
                </a:lnTo>
                <a:lnTo>
                  <a:pt x="381139" y="167170"/>
                </a:lnTo>
                <a:close/>
              </a:path>
              <a:path w="1054735" h="278764">
                <a:moveTo>
                  <a:pt x="336448" y="178219"/>
                </a:moveTo>
                <a:lnTo>
                  <a:pt x="317525" y="183464"/>
                </a:lnTo>
                <a:lnTo>
                  <a:pt x="315429" y="184518"/>
                </a:lnTo>
                <a:lnTo>
                  <a:pt x="314896" y="187147"/>
                </a:lnTo>
                <a:lnTo>
                  <a:pt x="316483" y="189255"/>
                </a:lnTo>
                <a:lnTo>
                  <a:pt x="319100" y="189776"/>
                </a:lnTo>
                <a:lnTo>
                  <a:pt x="338035" y="185051"/>
                </a:lnTo>
                <a:lnTo>
                  <a:pt x="340131" y="183464"/>
                </a:lnTo>
                <a:lnTo>
                  <a:pt x="340664" y="180848"/>
                </a:lnTo>
                <a:lnTo>
                  <a:pt x="339077" y="178739"/>
                </a:lnTo>
                <a:lnTo>
                  <a:pt x="336448" y="178219"/>
                </a:lnTo>
                <a:close/>
              </a:path>
              <a:path w="1054735" h="278764">
                <a:moveTo>
                  <a:pt x="294398" y="189776"/>
                </a:moveTo>
                <a:lnTo>
                  <a:pt x="291769" y="189776"/>
                </a:lnTo>
                <a:lnTo>
                  <a:pt x="272846" y="194513"/>
                </a:lnTo>
                <a:lnTo>
                  <a:pt x="270738" y="196087"/>
                </a:lnTo>
                <a:lnTo>
                  <a:pt x="270217" y="198183"/>
                </a:lnTo>
                <a:lnTo>
                  <a:pt x="271792" y="200291"/>
                </a:lnTo>
                <a:lnTo>
                  <a:pt x="274421" y="200812"/>
                </a:lnTo>
                <a:lnTo>
                  <a:pt x="293344" y="196087"/>
                </a:lnTo>
                <a:lnTo>
                  <a:pt x="295452" y="194513"/>
                </a:lnTo>
                <a:lnTo>
                  <a:pt x="295973" y="191884"/>
                </a:lnTo>
                <a:lnTo>
                  <a:pt x="294398" y="189776"/>
                </a:lnTo>
                <a:close/>
              </a:path>
              <a:path w="1054735" h="278764">
                <a:moveTo>
                  <a:pt x="247078" y="200812"/>
                </a:moveTo>
                <a:lnTo>
                  <a:pt x="228155" y="205549"/>
                </a:lnTo>
                <a:lnTo>
                  <a:pt x="226059" y="207124"/>
                </a:lnTo>
                <a:lnTo>
                  <a:pt x="226059" y="209753"/>
                </a:lnTo>
                <a:lnTo>
                  <a:pt x="227114" y="211327"/>
                </a:lnTo>
                <a:lnTo>
                  <a:pt x="229730" y="211861"/>
                </a:lnTo>
                <a:lnTo>
                  <a:pt x="249186" y="207124"/>
                </a:lnTo>
                <a:lnTo>
                  <a:pt x="250761" y="205549"/>
                </a:lnTo>
                <a:lnTo>
                  <a:pt x="251294" y="202920"/>
                </a:lnTo>
                <a:lnTo>
                  <a:pt x="249707" y="201345"/>
                </a:lnTo>
                <a:lnTo>
                  <a:pt x="247078" y="200812"/>
                </a:lnTo>
                <a:close/>
              </a:path>
              <a:path w="1054735" h="278764">
                <a:moveTo>
                  <a:pt x="202920" y="211861"/>
                </a:moveTo>
                <a:lnTo>
                  <a:pt x="183476" y="216585"/>
                </a:lnTo>
                <a:lnTo>
                  <a:pt x="181368" y="218160"/>
                </a:lnTo>
                <a:lnTo>
                  <a:pt x="181368" y="220789"/>
                </a:lnTo>
                <a:lnTo>
                  <a:pt x="182943" y="222897"/>
                </a:lnTo>
                <a:lnTo>
                  <a:pt x="185051" y="222897"/>
                </a:lnTo>
                <a:lnTo>
                  <a:pt x="204508" y="218160"/>
                </a:lnTo>
                <a:lnTo>
                  <a:pt x="206082" y="216585"/>
                </a:lnTo>
                <a:lnTo>
                  <a:pt x="206603" y="214490"/>
                </a:lnTo>
                <a:lnTo>
                  <a:pt x="205028" y="212382"/>
                </a:lnTo>
                <a:lnTo>
                  <a:pt x="202920" y="211861"/>
                </a:lnTo>
                <a:close/>
              </a:path>
              <a:path w="1054735" h="278764">
                <a:moveTo>
                  <a:pt x="158242" y="222897"/>
                </a:moveTo>
                <a:lnTo>
                  <a:pt x="138785" y="227634"/>
                </a:lnTo>
                <a:lnTo>
                  <a:pt x="136690" y="229209"/>
                </a:lnTo>
                <a:lnTo>
                  <a:pt x="136690" y="231838"/>
                </a:lnTo>
                <a:lnTo>
                  <a:pt x="138264" y="233933"/>
                </a:lnTo>
                <a:lnTo>
                  <a:pt x="140373" y="234467"/>
                </a:lnTo>
                <a:lnTo>
                  <a:pt x="159816" y="229209"/>
                </a:lnTo>
                <a:lnTo>
                  <a:pt x="161924" y="228155"/>
                </a:lnTo>
                <a:lnTo>
                  <a:pt x="161924" y="225526"/>
                </a:lnTo>
                <a:lnTo>
                  <a:pt x="160337" y="223418"/>
                </a:lnTo>
                <a:lnTo>
                  <a:pt x="158242" y="222897"/>
                </a:lnTo>
                <a:close/>
              </a:path>
              <a:path w="1054735" h="278764">
                <a:moveTo>
                  <a:pt x="116179" y="234467"/>
                </a:moveTo>
                <a:lnTo>
                  <a:pt x="113550" y="234467"/>
                </a:lnTo>
                <a:lnTo>
                  <a:pt x="94106" y="239191"/>
                </a:lnTo>
                <a:lnTo>
                  <a:pt x="92532" y="240766"/>
                </a:lnTo>
                <a:lnTo>
                  <a:pt x="91998" y="242874"/>
                </a:lnTo>
                <a:lnTo>
                  <a:pt x="93573" y="244982"/>
                </a:lnTo>
                <a:lnTo>
                  <a:pt x="95681" y="245503"/>
                </a:lnTo>
                <a:lnTo>
                  <a:pt x="115138" y="240766"/>
                </a:lnTo>
                <a:lnTo>
                  <a:pt x="117233" y="239191"/>
                </a:lnTo>
                <a:lnTo>
                  <a:pt x="117233" y="236562"/>
                </a:lnTo>
                <a:lnTo>
                  <a:pt x="116179" y="234467"/>
                </a:lnTo>
                <a:close/>
              </a:path>
              <a:path w="1054735" h="278764">
                <a:moveTo>
                  <a:pt x="44691" y="227634"/>
                </a:moveTo>
                <a:lnTo>
                  <a:pt x="0" y="266001"/>
                </a:lnTo>
                <a:lnTo>
                  <a:pt x="57302" y="278625"/>
                </a:lnTo>
                <a:lnTo>
                  <a:pt x="51840" y="256539"/>
                </a:lnTo>
                <a:lnTo>
                  <a:pt x="51523" y="256539"/>
                </a:lnTo>
                <a:lnTo>
                  <a:pt x="48894" y="256019"/>
                </a:lnTo>
                <a:lnTo>
                  <a:pt x="47320" y="253911"/>
                </a:lnTo>
                <a:lnTo>
                  <a:pt x="47840" y="251815"/>
                </a:lnTo>
                <a:lnTo>
                  <a:pt x="49949" y="250228"/>
                </a:lnTo>
                <a:lnTo>
                  <a:pt x="50259" y="250150"/>
                </a:lnTo>
                <a:lnTo>
                  <a:pt x="44691" y="227634"/>
                </a:lnTo>
                <a:close/>
              </a:path>
              <a:path w="1054735" h="278764">
                <a:moveTo>
                  <a:pt x="50259" y="250150"/>
                </a:moveTo>
                <a:lnTo>
                  <a:pt x="49949" y="250228"/>
                </a:lnTo>
                <a:lnTo>
                  <a:pt x="47840" y="251815"/>
                </a:lnTo>
                <a:lnTo>
                  <a:pt x="47320" y="253911"/>
                </a:lnTo>
                <a:lnTo>
                  <a:pt x="48894" y="256019"/>
                </a:lnTo>
                <a:lnTo>
                  <a:pt x="51523" y="256539"/>
                </a:lnTo>
                <a:lnTo>
                  <a:pt x="51821" y="256465"/>
                </a:lnTo>
                <a:lnTo>
                  <a:pt x="50259" y="250150"/>
                </a:lnTo>
                <a:close/>
              </a:path>
              <a:path w="1054735" h="278764">
                <a:moveTo>
                  <a:pt x="51821" y="256465"/>
                </a:moveTo>
                <a:lnTo>
                  <a:pt x="51523" y="256539"/>
                </a:lnTo>
                <a:lnTo>
                  <a:pt x="51840" y="256539"/>
                </a:lnTo>
                <a:close/>
              </a:path>
              <a:path w="1054735" h="278764">
                <a:moveTo>
                  <a:pt x="68872" y="245503"/>
                </a:moveTo>
                <a:lnTo>
                  <a:pt x="50259" y="250150"/>
                </a:lnTo>
                <a:lnTo>
                  <a:pt x="51821" y="256465"/>
                </a:lnTo>
                <a:lnTo>
                  <a:pt x="70446" y="251815"/>
                </a:lnTo>
                <a:lnTo>
                  <a:pt x="72555" y="250228"/>
                </a:lnTo>
                <a:lnTo>
                  <a:pt x="73075" y="247611"/>
                </a:lnTo>
                <a:lnTo>
                  <a:pt x="71500" y="246024"/>
                </a:lnTo>
                <a:lnTo>
                  <a:pt x="68872" y="245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44719" y="2545118"/>
            <a:ext cx="1317625" cy="52705"/>
          </a:xfrm>
          <a:custGeom>
            <a:avLst/>
            <a:gdLst/>
            <a:ahLst/>
            <a:cxnLst/>
            <a:rect l="l" t="t" r="r" b="b"/>
            <a:pathLst>
              <a:path w="1317625" h="52705">
                <a:moveTo>
                  <a:pt x="52577" y="0"/>
                </a:moveTo>
                <a:lnTo>
                  <a:pt x="0" y="26276"/>
                </a:lnTo>
                <a:lnTo>
                  <a:pt x="52577" y="52565"/>
                </a:lnTo>
                <a:lnTo>
                  <a:pt x="52577" y="29438"/>
                </a:lnTo>
                <a:lnTo>
                  <a:pt x="43637" y="29438"/>
                </a:lnTo>
                <a:lnTo>
                  <a:pt x="41528" y="28384"/>
                </a:lnTo>
                <a:lnTo>
                  <a:pt x="40487" y="26276"/>
                </a:lnTo>
                <a:lnTo>
                  <a:pt x="41528" y="24180"/>
                </a:lnTo>
                <a:lnTo>
                  <a:pt x="43637" y="23126"/>
                </a:lnTo>
                <a:lnTo>
                  <a:pt x="52577" y="23126"/>
                </a:lnTo>
                <a:lnTo>
                  <a:pt x="52577" y="0"/>
                </a:lnTo>
                <a:close/>
              </a:path>
              <a:path w="1317625" h="52705">
                <a:moveTo>
                  <a:pt x="52577" y="23126"/>
                </a:moveTo>
                <a:lnTo>
                  <a:pt x="43637" y="23126"/>
                </a:lnTo>
                <a:lnTo>
                  <a:pt x="41528" y="24180"/>
                </a:lnTo>
                <a:lnTo>
                  <a:pt x="40487" y="26276"/>
                </a:lnTo>
                <a:lnTo>
                  <a:pt x="41528" y="28384"/>
                </a:lnTo>
                <a:lnTo>
                  <a:pt x="43637" y="29438"/>
                </a:lnTo>
                <a:lnTo>
                  <a:pt x="52577" y="29438"/>
                </a:lnTo>
                <a:lnTo>
                  <a:pt x="52577" y="23126"/>
                </a:lnTo>
                <a:close/>
              </a:path>
              <a:path w="1317625" h="52705">
                <a:moveTo>
                  <a:pt x="1314259" y="23126"/>
                </a:moveTo>
                <a:lnTo>
                  <a:pt x="52577" y="23126"/>
                </a:lnTo>
                <a:lnTo>
                  <a:pt x="52577" y="29438"/>
                </a:lnTo>
                <a:lnTo>
                  <a:pt x="1314259" y="29438"/>
                </a:lnTo>
                <a:lnTo>
                  <a:pt x="1316367" y="28384"/>
                </a:lnTo>
                <a:lnTo>
                  <a:pt x="1317421" y="26276"/>
                </a:lnTo>
                <a:lnTo>
                  <a:pt x="1316367" y="24180"/>
                </a:lnTo>
                <a:lnTo>
                  <a:pt x="1314259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84867" y="2587089"/>
            <a:ext cx="127254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S-MethodInvoke.cnf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86523" y="2807970"/>
            <a:ext cx="1317625" cy="52705"/>
          </a:xfrm>
          <a:custGeom>
            <a:avLst/>
            <a:gdLst/>
            <a:ahLst/>
            <a:cxnLst/>
            <a:rect l="l" t="t" r="r" b="b"/>
            <a:pathLst>
              <a:path w="1317625" h="52705">
                <a:moveTo>
                  <a:pt x="52577" y="0"/>
                </a:moveTo>
                <a:lnTo>
                  <a:pt x="0" y="26276"/>
                </a:lnTo>
                <a:lnTo>
                  <a:pt x="52577" y="52565"/>
                </a:lnTo>
                <a:lnTo>
                  <a:pt x="52577" y="29438"/>
                </a:lnTo>
                <a:lnTo>
                  <a:pt x="43637" y="29438"/>
                </a:lnTo>
                <a:lnTo>
                  <a:pt x="41528" y="28384"/>
                </a:lnTo>
                <a:lnTo>
                  <a:pt x="40487" y="26276"/>
                </a:lnTo>
                <a:lnTo>
                  <a:pt x="41528" y="24180"/>
                </a:lnTo>
                <a:lnTo>
                  <a:pt x="43637" y="23126"/>
                </a:lnTo>
                <a:lnTo>
                  <a:pt x="52577" y="23126"/>
                </a:lnTo>
                <a:lnTo>
                  <a:pt x="52577" y="0"/>
                </a:lnTo>
                <a:close/>
              </a:path>
              <a:path w="1317625" h="52705">
                <a:moveTo>
                  <a:pt x="52577" y="23126"/>
                </a:moveTo>
                <a:lnTo>
                  <a:pt x="43637" y="23126"/>
                </a:lnTo>
                <a:lnTo>
                  <a:pt x="41528" y="24180"/>
                </a:lnTo>
                <a:lnTo>
                  <a:pt x="40487" y="26276"/>
                </a:lnTo>
                <a:lnTo>
                  <a:pt x="41528" y="28384"/>
                </a:lnTo>
                <a:lnTo>
                  <a:pt x="43637" y="29438"/>
                </a:lnTo>
                <a:lnTo>
                  <a:pt x="52577" y="29438"/>
                </a:lnTo>
                <a:lnTo>
                  <a:pt x="52577" y="23126"/>
                </a:lnTo>
                <a:close/>
              </a:path>
              <a:path w="1317625" h="52705">
                <a:moveTo>
                  <a:pt x="1314259" y="23126"/>
                </a:moveTo>
                <a:lnTo>
                  <a:pt x="52577" y="23126"/>
                </a:lnTo>
                <a:lnTo>
                  <a:pt x="52577" y="29438"/>
                </a:lnTo>
                <a:lnTo>
                  <a:pt x="1314259" y="29438"/>
                </a:lnTo>
                <a:lnTo>
                  <a:pt x="1316367" y="28384"/>
                </a:lnTo>
                <a:lnTo>
                  <a:pt x="1317421" y="26276"/>
                </a:lnTo>
                <a:lnTo>
                  <a:pt x="1316367" y="24180"/>
                </a:lnTo>
                <a:lnTo>
                  <a:pt x="1314259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4719" y="2965678"/>
            <a:ext cx="1317625" cy="52705"/>
          </a:xfrm>
          <a:custGeom>
            <a:avLst/>
            <a:gdLst/>
            <a:ahLst/>
            <a:cxnLst/>
            <a:rect l="l" t="t" r="r" b="b"/>
            <a:pathLst>
              <a:path w="1317625" h="52705">
                <a:moveTo>
                  <a:pt x="52577" y="0"/>
                </a:moveTo>
                <a:lnTo>
                  <a:pt x="0" y="26288"/>
                </a:lnTo>
                <a:lnTo>
                  <a:pt x="52577" y="52565"/>
                </a:lnTo>
                <a:lnTo>
                  <a:pt x="52577" y="29438"/>
                </a:lnTo>
                <a:lnTo>
                  <a:pt x="43637" y="29438"/>
                </a:lnTo>
                <a:lnTo>
                  <a:pt x="41528" y="28384"/>
                </a:lnTo>
                <a:lnTo>
                  <a:pt x="40487" y="26288"/>
                </a:lnTo>
                <a:lnTo>
                  <a:pt x="41528" y="24180"/>
                </a:lnTo>
                <a:lnTo>
                  <a:pt x="43637" y="23126"/>
                </a:lnTo>
                <a:lnTo>
                  <a:pt x="52577" y="23126"/>
                </a:lnTo>
                <a:lnTo>
                  <a:pt x="52577" y="0"/>
                </a:lnTo>
                <a:close/>
              </a:path>
              <a:path w="1317625" h="52705">
                <a:moveTo>
                  <a:pt x="52577" y="23126"/>
                </a:moveTo>
                <a:lnTo>
                  <a:pt x="43637" y="23126"/>
                </a:lnTo>
                <a:lnTo>
                  <a:pt x="41528" y="24180"/>
                </a:lnTo>
                <a:lnTo>
                  <a:pt x="40487" y="26288"/>
                </a:lnTo>
                <a:lnTo>
                  <a:pt x="41528" y="28384"/>
                </a:lnTo>
                <a:lnTo>
                  <a:pt x="43637" y="29438"/>
                </a:lnTo>
                <a:lnTo>
                  <a:pt x="52577" y="29438"/>
                </a:lnTo>
                <a:lnTo>
                  <a:pt x="52577" y="23126"/>
                </a:lnTo>
                <a:close/>
              </a:path>
              <a:path w="1317625" h="52705">
                <a:moveTo>
                  <a:pt x="1314259" y="23126"/>
                </a:moveTo>
                <a:lnTo>
                  <a:pt x="52577" y="23126"/>
                </a:lnTo>
                <a:lnTo>
                  <a:pt x="52577" y="29438"/>
                </a:lnTo>
                <a:lnTo>
                  <a:pt x="1314259" y="29438"/>
                </a:lnTo>
                <a:lnTo>
                  <a:pt x="1316367" y="28384"/>
                </a:lnTo>
                <a:lnTo>
                  <a:pt x="1317421" y="26288"/>
                </a:lnTo>
                <a:lnTo>
                  <a:pt x="1316367" y="24180"/>
                </a:lnTo>
                <a:lnTo>
                  <a:pt x="1314259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4867" y="3007649"/>
            <a:ext cx="125539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S-MethodResult.ind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86523" y="3228530"/>
            <a:ext cx="1317625" cy="52705"/>
          </a:xfrm>
          <a:custGeom>
            <a:avLst/>
            <a:gdLst/>
            <a:ahLst/>
            <a:cxnLst/>
            <a:rect l="l" t="t" r="r" b="b"/>
            <a:pathLst>
              <a:path w="1317625" h="52704">
                <a:moveTo>
                  <a:pt x="52577" y="0"/>
                </a:moveTo>
                <a:lnTo>
                  <a:pt x="0" y="26276"/>
                </a:lnTo>
                <a:lnTo>
                  <a:pt x="52577" y="52565"/>
                </a:lnTo>
                <a:lnTo>
                  <a:pt x="52577" y="29438"/>
                </a:lnTo>
                <a:lnTo>
                  <a:pt x="43637" y="29438"/>
                </a:lnTo>
                <a:lnTo>
                  <a:pt x="41528" y="28384"/>
                </a:lnTo>
                <a:lnTo>
                  <a:pt x="40487" y="26276"/>
                </a:lnTo>
                <a:lnTo>
                  <a:pt x="41528" y="24180"/>
                </a:lnTo>
                <a:lnTo>
                  <a:pt x="43637" y="23126"/>
                </a:lnTo>
                <a:lnTo>
                  <a:pt x="52577" y="23126"/>
                </a:lnTo>
                <a:lnTo>
                  <a:pt x="52577" y="0"/>
                </a:lnTo>
                <a:close/>
              </a:path>
              <a:path w="1317625" h="52704">
                <a:moveTo>
                  <a:pt x="52577" y="23126"/>
                </a:moveTo>
                <a:lnTo>
                  <a:pt x="43637" y="23126"/>
                </a:lnTo>
                <a:lnTo>
                  <a:pt x="41528" y="24180"/>
                </a:lnTo>
                <a:lnTo>
                  <a:pt x="40487" y="26276"/>
                </a:lnTo>
                <a:lnTo>
                  <a:pt x="41528" y="28384"/>
                </a:lnTo>
                <a:lnTo>
                  <a:pt x="43637" y="29438"/>
                </a:lnTo>
                <a:lnTo>
                  <a:pt x="52577" y="29438"/>
                </a:lnTo>
                <a:lnTo>
                  <a:pt x="52577" y="23126"/>
                </a:lnTo>
                <a:close/>
              </a:path>
              <a:path w="1317625" h="52704">
                <a:moveTo>
                  <a:pt x="1314259" y="23126"/>
                </a:moveTo>
                <a:lnTo>
                  <a:pt x="52577" y="23126"/>
                </a:lnTo>
                <a:lnTo>
                  <a:pt x="52577" y="29438"/>
                </a:lnTo>
                <a:lnTo>
                  <a:pt x="1314259" y="29438"/>
                </a:lnTo>
                <a:lnTo>
                  <a:pt x="1316367" y="28384"/>
                </a:lnTo>
                <a:lnTo>
                  <a:pt x="1317421" y="26276"/>
                </a:lnTo>
                <a:lnTo>
                  <a:pt x="1316367" y="24180"/>
                </a:lnTo>
                <a:lnTo>
                  <a:pt x="1314259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84867" y="3428210"/>
            <a:ext cx="126365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S-MethodResult.res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83373" y="3649090"/>
            <a:ext cx="1317625" cy="52705"/>
          </a:xfrm>
          <a:custGeom>
            <a:avLst/>
            <a:gdLst/>
            <a:ahLst/>
            <a:cxnLst/>
            <a:rect l="l" t="t" r="r" b="b"/>
            <a:pathLst>
              <a:path w="1317625" h="52704">
                <a:moveTo>
                  <a:pt x="1264843" y="0"/>
                </a:moveTo>
                <a:lnTo>
                  <a:pt x="1264843" y="52565"/>
                </a:lnTo>
                <a:lnTo>
                  <a:pt x="1311108" y="29438"/>
                </a:lnTo>
                <a:lnTo>
                  <a:pt x="1273784" y="29438"/>
                </a:lnTo>
                <a:lnTo>
                  <a:pt x="1275880" y="28384"/>
                </a:lnTo>
                <a:lnTo>
                  <a:pt x="1276934" y="26288"/>
                </a:lnTo>
                <a:lnTo>
                  <a:pt x="1275880" y="24180"/>
                </a:lnTo>
                <a:lnTo>
                  <a:pt x="1273784" y="23126"/>
                </a:lnTo>
                <a:lnTo>
                  <a:pt x="1311086" y="23126"/>
                </a:lnTo>
                <a:lnTo>
                  <a:pt x="1264843" y="0"/>
                </a:lnTo>
                <a:close/>
              </a:path>
              <a:path w="1317625" h="52704">
                <a:moveTo>
                  <a:pt x="1264843" y="23126"/>
                </a:moveTo>
                <a:lnTo>
                  <a:pt x="3149" y="23126"/>
                </a:lnTo>
                <a:lnTo>
                  <a:pt x="1054" y="24180"/>
                </a:lnTo>
                <a:lnTo>
                  <a:pt x="0" y="26288"/>
                </a:lnTo>
                <a:lnTo>
                  <a:pt x="1054" y="28384"/>
                </a:lnTo>
                <a:lnTo>
                  <a:pt x="3149" y="29438"/>
                </a:lnTo>
                <a:lnTo>
                  <a:pt x="1264843" y="29438"/>
                </a:lnTo>
                <a:lnTo>
                  <a:pt x="1264843" y="23126"/>
                </a:lnTo>
                <a:close/>
              </a:path>
              <a:path w="1317625" h="52704">
                <a:moveTo>
                  <a:pt x="1311086" y="23126"/>
                </a:moveTo>
                <a:lnTo>
                  <a:pt x="1273784" y="23126"/>
                </a:lnTo>
                <a:lnTo>
                  <a:pt x="1275880" y="24180"/>
                </a:lnTo>
                <a:lnTo>
                  <a:pt x="1276934" y="26288"/>
                </a:lnTo>
                <a:lnTo>
                  <a:pt x="1275880" y="28384"/>
                </a:lnTo>
                <a:lnTo>
                  <a:pt x="1273784" y="29438"/>
                </a:lnTo>
                <a:lnTo>
                  <a:pt x="1311108" y="29438"/>
                </a:lnTo>
                <a:lnTo>
                  <a:pt x="1317409" y="26288"/>
                </a:lnTo>
                <a:lnTo>
                  <a:pt x="1311086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41569" y="3859377"/>
            <a:ext cx="1317625" cy="52705"/>
          </a:xfrm>
          <a:custGeom>
            <a:avLst/>
            <a:gdLst/>
            <a:ahLst/>
            <a:cxnLst/>
            <a:rect l="l" t="t" r="r" b="b"/>
            <a:pathLst>
              <a:path w="1317625" h="52704">
                <a:moveTo>
                  <a:pt x="1264843" y="0"/>
                </a:moveTo>
                <a:lnTo>
                  <a:pt x="1264843" y="52565"/>
                </a:lnTo>
                <a:lnTo>
                  <a:pt x="1311086" y="29438"/>
                </a:lnTo>
                <a:lnTo>
                  <a:pt x="1273784" y="29438"/>
                </a:lnTo>
                <a:lnTo>
                  <a:pt x="1275880" y="28384"/>
                </a:lnTo>
                <a:lnTo>
                  <a:pt x="1276934" y="26276"/>
                </a:lnTo>
                <a:lnTo>
                  <a:pt x="1275880" y="24180"/>
                </a:lnTo>
                <a:lnTo>
                  <a:pt x="1273784" y="23126"/>
                </a:lnTo>
                <a:lnTo>
                  <a:pt x="1311108" y="23126"/>
                </a:lnTo>
                <a:lnTo>
                  <a:pt x="1264843" y="0"/>
                </a:lnTo>
                <a:close/>
              </a:path>
              <a:path w="1317625" h="52704">
                <a:moveTo>
                  <a:pt x="1264843" y="23126"/>
                </a:moveTo>
                <a:lnTo>
                  <a:pt x="3149" y="23126"/>
                </a:lnTo>
                <a:lnTo>
                  <a:pt x="1054" y="24180"/>
                </a:lnTo>
                <a:lnTo>
                  <a:pt x="0" y="26276"/>
                </a:lnTo>
                <a:lnTo>
                  <a:pt x="1054" y="28384"/>
                </a:lnTo>
                <a:lnTo>
                  <a:pt x="3149" y="29438"/>
                </a:lnTo>
                <a:lnTo>
                  <a:pt x="1264843" y="29438"/>
                </a:lnTo>
                <a:lnTo>
                  <a:pt x="1264843" y="23126"/>
                </a:lnTo>
                <a:close/>
              </a:path>
              <a:path w="1317625" h="52704">
                <a:moveTo>
                  <a:pt x="1311108" y="23126"/>
                </a:moveTo>
                <a:lnTo>
                  <a:pt x="1273784" y="23126"/>
                </a:lnTo>
                <a:lnTo>
                  <a:pt x="1275880" y="24180"/>
                </a:lnTo>
                <a:lnTo>
                  <a:pt x="1276934" y="26276"/>
                </a:lnTo>
                <a:lnTo>
                  <a:pt x="1275880" y="28384"/>
                </a:lnTo>
                <a:lnTo>
                  <a:pt x="1273784" y="29438"/>
                </a:lnTo>
                <a:lnTo>
                  <a:pt x="1311086" y="29438"/>
                </a:lnTo>
                <a:lnTo>
                  <a:pt x="1317409" y="26276"/>
                </a:lnTo>
                <a:lnTo>
                  <a:pt x="1311108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43897" y="3672217"/>
            <a:ext cx="1054735" cy="229235"/>
          </a:xfrm>
          <a:custGeom>
            <a:avLst/>
            <a:gdLst/>
            <a:ahLst/>
            <a:cxnLst/>
            <a:rect l="l" t="t" r="r" b="b"/>
            <a:pathLst>
              <a:path w="1054735" h="229235">
                <a:moveTo>
                  <a:pt x="3683" y="0"/>
                </a:moveTo>
                <a:lnTo>
                  <a:pt x="1574" y="533"/>
                </a:lnTo>
                <a:lnTo>
                  <a:pt x="0" y="2628"/>
                </a:lnTo>
                <a:lnTo>
                  <a:pt x="520" y="4737"/>
                </a:lnTo>
                <a:lnTo>
                  <a:pt x="2628" y="6311"/>
                </a:lnTo>
                <a:lnTo>
                  <a:pt x="22085" y="9994"/>
                </a:lnTo>
                <a:lnTo>
                  <a:pt x="24180" y="9994"/>
                </a:lnTo>
                <a:lnTo>
                  <a:pt x="25755" y="7886"/>
                </a:lnTo>
                <a:lnTo>
                  <a:pt x="25234" y="5257"/>
                </a:lnTo>
                <a:lnTo>
                  <a:pt x="23126" y="3683"/>
                </a:lnTo>
                <a:lnTo>
                  <a:pt x="3683" y="0"/>
                </a:lnTo>
                <a:close/>
              </a:path>
              <a:path w="1054735" h="229235">
                <a:moveTo>
                  <a:pt x="48895" y="8940"/>
                </a:moveTo>
                <a:lnTo>
                  <a:pt x="46266" y="9461"/>
                </a:lnTo>
                <a:lnTo>
                  <a:pt x="45212" y="11569"/>
                </a:lnTo>
                <a:lnTo>
                  <a:pt x="45732" y="14198"/>
                </a:lnTo>
                <a:lnTo>
                  <a:pt x="47840" y="15252"/>
                </a:lnTo>
                <a:lnTo>
                  <a:pt x="66763" y="19456"/>
                </a:lnTo>
                <a:lnTo>
                  <a:pt x="69392" y="18923"/>
                </a:lnTo>
                <a:lnTo>
                  <a:pt x="70967" y="16827"/>
                </a:lnTo>
                <a:lnTo>
                  <a:pt x="70446" y="14198"/>
                </a:lnTo>
                <a:lnTo>
                  <a:pt x="68338" y="12623"/>
                </a:lnTo>
                <a:lnTo>
                  <a:pt x="48895" y="8940"/>
                </a:lnTo>
                <a:close/>
              </a:path>
              <a:path w="1054735" h="229235">
                <a:moveTo>
                  <a:pt x="94094" y="17881"/>
                </a:moveTo>
                <a:lnTo>
                  <a:pt x="91478" y="18402"/>
                </a:lnTo>
                <a:lnTo>
                  <a:pt x="89890" y="20510"/>
                </a:lnTo>
                <a:lnTo>
                  <a:pt x="90424" y="23139"/>
                </a:lnTo>
                <a:lnTo>
                  <a:pt x="92519" y="24180"/>
                </a:lnTo>
                <a:lnTo>
                  <a:pt x="111975" y="28397"/>
                </a:lnTo>
                <a:lnTo>
                  <a:pt x="114604" y="27863"/>
                </a:lnTo>
                <a:lnTo>
                  <a:pt x="115658" y="25768"/>
                </a:lnTo>
                <a:lnTo>
                  <a:pt x="115658" y="23139"/>
                </a:lnTo>
                <a:lnTo>
                  <a:pt x="113550" y="22085"/>
                </a:lnTo>
                <a:lnTo>
                  <a:pt x="94094" y="17881"/>
                </a:lnTo>
                <a:close/>
              </a:path>
              <a:path w="1054735" h="229235">
                <a:moveTo>
                  <a:pt x="139306" y="26809"/>
                </a:moveTo>
                <a:lnTo>
                  <a:pt x="136677" y="27343"/>
                </a:lnTo>
                <a:lnTo>
                  <a:pt x="135102" y="29438"/>
                </a:lnTo>
                <a:lnTo>
                  <a:pt x="135636" y="32067"/>
                </a:lnTo>
                <a:lnTo>
                  <a:pt x="137731" y="33642"/>
                </a:lnTo>
                <a:lnTo>
                  <a:pt x="157187" y="37325"/>
                </a:lnTo>
                <a:lnTo>
                  <a:pt x="159816" y="36804"/>
                </a:lnTo>
                <a:lnTo>
                  <a:pt x="160870" y="34696"/>
                </a:lnTo>
                <a:lnTo>
                  <a:pt x="160337" y="32067"/>
                </a:lnTo>
                <a:lnTo>
                  <a:pt x="158242" y="31026"/>
                </a:lnTo>
                <a:lnTo>
                  <a:pt x="139306" y="26809"/>
                </a:lnTo>
                <a:close/>
              </a:path>
              <a:path w="1054735" h="229235">
                <a:moveTo>
                  <a:pt x="183997" y="36271"/>
                </a:moveTo>
                <a:lnTo>
                  <a:pt x="181889" y="36804"/>
                </a:lnTo>
                <a:lnTo>
                  <a:pt x="180314" y="38379"/>
                </a:lnTo>
                <a:lnTo>
                  <a:pt x="180835" y="41008"/>
                </a:lnTo>
                <a:lnTo>
                  <a:pt x="182943" y="42583"/>
                </a:lnTo>
                <a:lnTo>
                  <a:pt x="202399" y="46266"/>
                </a:lnTo>
                <a:lnTo>
                  <a:pt x="204495" y="45745"/>
                </a:lnTo>
                <a:lnTo>
                  <a:pt x="206070" y="43637"/>
                </a:lnTo>
                <a:lnTo>
                  <a:pt x="205549" y="41529"/>
                </a:lnTo>
                <a:lnTo>
                  <a:pt x="203441" y="39954"/>
                </a:lnTo>
                <a:lnTo>
                  <a:pt x="183997" y="36271"/>
                </a:lnTo>
                <a:close/>
              </a:path>
              <a:path w="1054735" h="229235">
                <a:moveTo>
                  <a:pt x="229209" y="45212"/>
                </a:moveTo>
                <a:lnTo>
                  <a:pt x="227101" y="45745"/>
                </a:lnTo>
                <a:lnTo>
                  <a:pt x="225526" y="47840"/>
                </a:lnTo>
                <a:lnTo>
                  <a:pt x="226047" y="49949"/>
                </a:lnTo>
                <a:lnTo>
                  <a:pt x="228155" y="51523"/>
                </a:lnTo>
                <a:lnTo>
                  <a:pt x="247599" y="55206"/>
                </a:lnTo>
                <a:lnTo>
                  <a:pt x="249707" y="54673"/>
                </a:lnTo>
                <a:lnTo>
                  <a:pt x="251282" y="52578"/>
                </a:lnTo>
                <a:lnTo>
                  <a:pt x="250761" y="50469"/>
                </a:lnTo>
                <a:lnTo>
                  <a:pt x="248653" y="48895"/>
                </a:lnTo>
                <a:lnTo>
                  <a:pt x="229209" y="45212"/>
                </a:lnTo>
                <a:close/>
              </a:path>
              <a:path w="1054735" h="229235">
                <a:moveTo>
                  <a:pt x="274421" y="54152"/>
                </a:moveTo>
                <a:lnTo>
                  <a:pt x="271792" y="54673"/>
                </a:lnTo>
                <a:lnTo>
                  <a:pt x="270738" y="56781"/>
                </a:lnTo>
                <a:lnTo>
                  <a:pt x="271259" y="58877"/>
                </a:lnTo>
                <a:lnTo>
                  <a:pt x="273367" y="60464"/>
                </a:lnTo>
                <a:lnTo>
                  <a:pt x="292290" y="64135"/>
                </a:lnTo>
                <a:lnTo>
                  <a:pt x="294919" y="64135"/>
                </a:lnTo>
                <a:lnTo>
                  <a:pt x="296494" y="62039"/>
                </a:lnTo>
                <a:lnTo>
                  <a:pt x="295973" y="59410"/>
                </a:lnTo>
                <a:lnTo>
                  <a:pt x="293865" y="57835"/>
                </a:lnTo>
                <a:lnTo>
                  <a:pt x="274421" y="54152"/>
                </a:lnTo>
                <a:close/>
              </a:path>
              <a:path w="1054735" h="229235">
                <a:moveTo>
                  <a:pt x="319633" y="63093"/>
                </a:moveTo>
                <a:lnTo>
                  <a:pt x="317004" y="63614"/>
                </a:lnTo>
                <a:lnTo>
                  <a:pt x="315417" y="65722"/>
                </a:lnTo>
                <a:lnTo>
                  <a:pt x="315950" y="68338"/>
                </a:lnTo>
                <a:lnTo>
                  <a:pt x="318046" y="69392"/>
                </a:lnTo>
                <a:lnTo>
                  <a:pt x="337502" y="73596"/>
                </a:lnTo>
                <a:lnTo>
                  <a:pt x="340131" y="73075"/>
                </a:lnTo>
                <a:lnTo>
                  <a:pt x="341185" y="70967"/>
                </a:lnTo>
                <a:lnTo>
                  <a:pt x="341185" y="68338"/>
                </a:lnTo>
                <a:lnTo>
                  <a:pt x="339077" y="66763"/>
                </a:lnTo>
                <a:lnTo>
                  <a:pt x="319633" y="63093"/>
                </a:lnTo>
                <a:close/>
              </a:path>
              <a:path w="1054735" h="229235">
                <a:moveTo>
                  <a:pt x="364832" y="72021"/>
                </a:moveTo>
                <a:lnTo>
                  <a:pt x="362204" y="72555"/>
                </a:lnTo>
                <a:lnTo>
                  <a:pt x="360629" y="74650"/>
                </a:lnTo>
                <a:lnTo>
                  <a:pt x="361162" y="77279"/>
                </a:lnTo>
                <a:lnTo>
                  <a:pt x="363258" y="78333"/>
                </a:lnTo>
                <a:lnTo>
                  <a:pt x="382714" y="82537"/>
                </a:lnTo>
                <a:lnTo>
                  <a:pt x="385343" y="82016"/>
                </a:lnTo>
                <a:lnTo>
                  <a:pt x="386397" y="79908"/>
                </a:lnTo>
                <a:lnTo>
                  <a:pt x="385864" y="77279"/>
                </a:lnTo>
                <a:lnTo>
                  <a:pt x="383768" y="75704"/>
                </a:lnTo>
                <a:lnTo>
                  <a:pt x="364832" y="72021"/>
                </a:lnTo>
                <a:close/>
              </a:path>
              <a:path w="1054735" h="229235">
                <a:moveTo>
                  <a:pt x="409524" y="80962"/>
                </a:moveTo>
                <a:lnTo>
                  <a:pt x="407415" y="81483"/>
                </a:lnTo>
                <a:lnTo>
                  <a:pt x="405841" y="83591"/>
                </a:lnTo>
                <a:lnTo>
                  <a:pt x="406361" y="86220"/>
                </a:lnTo>
                <a:lnTo>
                  <a:pt x="408470" y="87795"/>
                </a:lnTo>
                <a:lnTo>
                  <a:pt x="427926" y="91478"/>
                </a:lnTo>
                <a:lnTo>
                  <a:pt x="430022" y="90944"/>
                </a:lnTo>
                <a:lnTo>
                  <a:pt x="431596" y="88849"/>
                </a:lnTo>
                <a:lnTo>
                  <a:pt x="431076" y="86220"/>
                </a:lnTo>
                <a:lnTo>
                  <a:pt x="428967" y="85166"/>
                </a:lnTo>
                <a:lnTo>
                  <a:pt x="409524" y="80962"/>
                </a:lnTo>
                <a:close/>
              </a:path>
              <a:path w="1054735" h="229235">
                <a:moveTo>
                  <a:pt x="454736" y="89903"/>
                </a:moveTo>
                <a:lnTo>
                  <a:pt x="452627" y="90424"/>
                </a:lnTo>
                <a:lnTo>
                  <a:pt x="451053" y="92532"/>
                </a:lnTo>
                <a:lnTo>
                  <a:pt x="451573" y="95161"/>
                </a:lnTo>
                <a:lnTo>
                  <a:pt x="453682" y="96735"/>
                </a:lnTo>
                <a:lnTo>
                  <a:pt x="473138" y="100406"/>
                </a:lnTo>
                <a:lnTo>
                  <a:pt x="475234" y="99885"/>
                </a:lnTo>
                <a:lnTo>
                  <a:pt x="476808" y="97790"/>
                </a:lnTo>
                <a:lnTo>
                  <a:pt x="476288" y="95161"/>
                </a:lnTo>
                <a:lnTo>
                  <a:pt x="474179" y="94107"/>
                </a:lnTo>
                <a:lnTo>
                  <a:pt x="454736" y="89903"/>
                </a:lnTo>
                <a:close/>
              </a:path>
              <a:path w="1054735" h="229235">
                <a:moveTo>
                  <a:pt x="499948" y="99364"/>
                </a:moveTo>
                <a:lnTo>
                  <a:pt x="497319" y="99885"/>
                </a:lnTo>
                <a:lnTo>
                  <a:pt x="496265" y="101993"/>
                </a:lnTo>
                <a:lnTo>
                  <a:pt x="496785" y="104089"/>
                </a:lnTo>
                <a:lnTo>
                  <a:pt x="498894" y="105664"/>
                </a:lnTo>
                <a:lnTo>
                  <a:pt x="517817" y="109347"/>
                </a:lnTo>
                <a:lnTo>
                  <a:pt x="520446" y="108826"/>
                </a:lnTo>
                <a:lnTo>
                  <a:pt x="522020" y="106718"/>
                </a:lnTo>
                <a:lnTo>
                  <a:pt x="521500" y="104622"/>
                </a:lnTo>
                <a:lnTo>
                  <a:pt x="519391" y="103035"/>
                </a:lnTo>
                <a:lnTo>
                  <a:pt x="499948" y="99364"/>
                </a:lnTo>
                <a:close/>
              </a:path>
              <a:path w="1054735" h="229235">
                <a:moveTo>
                  <a:pt x="545147" y="108292"/>
                </a:moveTo>
                <a:lnTo>
                  <a:pt x="542531" y="108826"/>
                </a:lnTo>
                <a:lnTo>
                  <a:pt x="540943" y="110921"/>
                </a:lnTo>
                <a:lnTo>
                  <a:pt x="541477" y="113030"/>
                </a:lnTo>
                <a:lnTo>
                  <a:pt x="543572" y="114604"/>
                </a:lnTo>
                <a:lnTo>
                  <a:pt x="563029" y="118287"/>
                </a:lnTo>
                <a:lnTo>
                  <a:pt x="565658" y="117767"/>
                </a:lnTo>
                <a:lnTo>
                  <a:pt x="566712" y="115658"/>
                </a:lnTo>
                <a:lnTo>
                  <a:pt x="566712" y="113550"/>
                </a:lnTo>
                <a:lnTo>
                  <a:pt x="564603" y="111975"/>
                </a:lnTo>
                <a:lnTo>
                  <a:pt x="545147" y="108292"/>
                </a:lnTo>
                <a:close/>
              </a:path>
              <a:path w="1054735" h="229235">
                <a:moveTo>
                  <a:pt x="590359" y="117233"/>
                </a:moveTo>
                <a:lnTo>
                  <a:pt x="587730" y="117767"/>
                </a:lnTo>
                <a:lnTo>
                  <a:pt x="586155" y="119862"/>
                </a:lnTo>
                <a:lnTo>
                  <a:pt x="586689" y="122491"/>
                </a:lnTo>
                <a:lnTo>
                  <a:pt x="588784" y="123545"/>
                </a:lnTo>
                <a:lnTo>
                  <a:pt x="608241" y="127749"/>
                </a:lnTo>
                <a:lnTo>
                  <a:pt x="610870" y="127228"/>
                </a:lnTo>
                <a:lnTo>
                  <a:pt x="611924" y="125120"/>
                </a:lnTo>
                <a:lnTo>
                  <a:pt x="611390" y="122491"/>
                </a:lnTo>
                <a:lnTo>
                  <a:pt x="609295" y="120916"/>
                </a:lnTo>
                <a:lnTo>
                  <a:pt x="590359" y="117233"/>
                </a:lnTo>
                <a:close/>
              </a:path>
              <a:path w="1054735" h="229235">
                <a:moveTo>
                  <a:pt x="635050" y="126174"/>
                </a:moveTo>
                <a:lnTo>
                  <a:pt x="632942" y="126695"/>
                </a:lnTo>
                <a:lnTo>
                  <a:pt x="631367" y="128803"/>
                </a:lnTo>
                <a:lnTo>
                  <a:pt x="631888" y="131432"/>
                </a:lnTo>
                <a:lnTo>
                  <a:pt x="633996" y="132486"/>
                </a:lnTo>
                <a:lnTo>
                  <a:pt x="653453" y="136690"/>
                </a:lnTo>
                <a:lnTo>
                  <a:pt x="655548" y="136156"/>
                </a:lnTo>
                <a:lnTo>
                  <a:pt x="657123" y="134061"/>
                </a:lnTo>
                <a:lnTo>
                  <a:pt x="656602" y="131432"/>
                </a:lnTo>
                <a:lnTo>
                  <a:pt x="654494" y="129857"/>
                </a:lnTo>
                <a:lnTo>
                  <a:pt x="635050" y="126174"/>
                </a:lnTo>
                <a:close/>
              </a:path>
              <a:path w="1054735" h="229235">
                <a:moveTo>
                  <a:pt x="680262" y="135115"/>
                </a:moveTo>
                <a:lnTo>
                  <a:pt x="678154" y="135636"/>
                </a:lnTo>
                <a:lnTo>
                  <a:pt x="676579" y="137731"/>
                </a:lnTo>
                <a:lnTo>
                  <a:pt x="677100" y="140360"/>
                </a:lnTo>
                <a:lnTo>
                  <a:pt x="679208" y="141947"/>
                </a:lnTo>
                <a:lnTo>
                  <a:pt x="698665" y="145618"/>
                </a:lnTo>
                <a:lnTo>
                  <a:pt x="700760" y="145097"/>
                </a:lnTo>
                <a:lnTo>
                  <a:pt x="702335" y="142989"/>
                </a:lnTo>
                <a:lnTo>
                  <a:pt x="701814" y="140360"/>
                </a:lnTo>
                <a:lnTo>
                  <a:pt x="699706" y="139319"/>
                </a:lnTo>
                <a:lnTo>
                  <a:pt x="680262" y="135115"/>
                </a:lnTo>
                <a:close/>
              </a:path>
              <a:path w="1054735" h="229235">
                <a:moveTo>
                  <a:pt x="725474" y="144043"/>
                </a:moveTo>
                <a:lnTo>
                  <a:pt x="722845" y="144576"/>
                </a:lnTo>
                <a:lnTo>
                  <a:pt x="721791" y="146672"/>
                </a:lnTo>
                <a:lnTo>
                  <a:pt x="722312" y="149301"/>
                </a:lnTo>
                <a:lnTo>
                  <a:pt x="724420" y="150875"/>
                </a:lnTo>
                <a:lnTo>
                  <a:pt x="743343" y="154559"/>
                </a:lnTo>
                <a:lnTo>
                  <a:pt x="745972" y="154038"/>
                </a:lnTo>
                <a:lnTo>
                  <a:pt x="747547" y="151930"/>
                </a:lnTo>
                <a:lnTo>
                  <a:pt x="747026" y="149301"/>
                </a:lnTo>
                <a:lnTo>
                  <a:pt x="744918" y="148247"/>
                </a:lnTo>
                <a:lnTo>
                  <a:pt x="725474" y="144043"/>
                </a:lnTo>
                <a:close/>
              </a:path>
              <a:path w="1054735" h="229235">
                <a:moveTo>
                  <a:pt x="770674" y="153504"/>
                </a:moveTo>
                <a:lnTo>
                  <a:pt x="768057" y="154038"/>
                </a:lnTo>
                <a:lnTo>
                  <a:pt x="766470" y="155613"/>
                </a:lnTo>
                <a:lnTo>
                  <a:pt x="767003" y="158242"/>
                </a:lnTo>
                <a:lnTo>
                  <a:pt x="769099" y="159816"/>
                </a:lnTo>
                <a:lnTo>
                  <a:pt x="788555" y="163499"/>
                </a:lnTo>
                <a:lnTo>
                  <a:pt x="791184" y="162966"/>
                </a:lnTo>
                <a:lnTo>
                  <a:pt x="792759" y="160870"/>
                </a:lnTo>
                <a:lnTo>
                  <a:pt x="792238" y="158762"/>
                </a:lnTo>
                <a:lnTo>
                  <a:pt x="790130" y="157187"/>
                </a:lnTo>
                <a:lnTo>
                  <a:pt x="770674" y="153504"/>
                </a:lnTo>
                <a:close/>
              </a:path>
              <a:path w="1054735" h="229235">
                <a:moveTo>
                  <a:pt x="815886" y="162445"/>
                </a:moveTo>
                <a:lnTo>
                  <a:pt x="813257" y="162966"/>
                </a:lnTo>
                <a:lnTo>
                  <a:pt x="811682" y="165074"/>
                </a:lnTo>
                <a:lnTo>
                  <a:pt x="812215" y="167182"/>
                </a:lnTo>
                <a:lnTo>
                  <a:pt x="814311" y="168757"/>
                </a:lnTo>
                <a:lnTo>
                  <a:pt x="833767" y="172440"/>
                </a:lnTo>
                <a:lnTo>
                  <a:pt x="836396" y="171907"/>
                </a:lnTo>
                <a:lnTo>
                  <a:pt x="837450" y="169811"/>
                </a:lnTo>
                <a:lnTo>
                  <a:pt x="836917" y="167703"/>
                </a:lnTo>
                <a:lnTo>
                  <a:pt x="834821" y="166128"/>
                </a:lnTo>
                <a:lnTo>
                  <a:pt x="815886" y="162445"/>
                </a:lnTo>
                <a:close/>
              </a:path>
              <a:path w="1054735" h="229235">
                <a:moveTo>
                  <a:pt x="860577" y="171386"/>
                </a:moveTo>
                <a:lnTo>
                  <a:pt x="858469" y="171907"/>
                </a:lnTo>
                <a:lnTo>
                  <a:pt x="856894" y="174015"/>
                </a:lnTo>
                <a:lnTo>
                  <a:pt x="857415" y="176110"/>
                </a:lnTo>
                <a:lnTo>
                  <a:pt x="859523" y="177685"/>
                </a:lnTo>
                <a:lnTo>
                  <a:pt x="878979" y="181902"/>
                </a:lnTo>
                <a:lnTo>
                  <a:pt x="881075" y="181368"/>
                </a:lnTo>
                <a:lnTo>
                  <a:pt x="882650" y="179273"/>
                </a:lnTo>
                <a:lnTo>
                  <a:pt x="882129" y="176644"/>
                </a:lnTo>
                <a:lnTo>
                  <a:pt x="880021" y="175056"/>
                </a:lnTo>
                <a:lnTo>
                  <a:pt x="860577" y="171386"/>
                </a:lnTo>
                <a:close/>
              </a:path>
              <a:path w="1054735" h="229235">
                <a:moveTo>
                  <a:pt x="905789" y="180314"/>
                </a:moveTo>
                <a:lnTo>
                  <a:pt x="903681" y="180848"/>
                </a:lnTo>
                <a:lnTo>
                  <a:pt x="902106" y="182943"/>
                </a:lnTo>
                <a:lnTo>
                  <a:pt x="902627" y="185572"/>
                </a:lnTo>
                <a:lnTo>
                  <a:pt x="904735" y="186626"/>
                </a:lnTo>
                <a:lnTo>
                  <a:pt x="924191" y="190830"/>
                </a:lnTo>
                <a:lnTo>
                  <a:pt x="926287" y="190309"/>
                </a:lnTo>
                <a:lnTo>
                  <a:pt x="927862" y="188201"/>
                </a:lnTo>
                <a:lnTo>
                  <a:pt x="927341" y="185572"/>
                </a:lnTo>
                <a:lnTo>
                  <a:pt x="925233" y="183997"/>
                </a:lnTo>
                <a:lnTo>
                  <a:pt x="905789" y="180314"/>
                </a:lnTo>
                <a:close/>
              </a:path>
              <a:path w="1054735" h="229235">
                <a:moveTo>
                  <a:pt x="951001" y="189255"/>
                </a:moveTo>
                <a:lnTo>
                  <a:pt x="948372" y="189776"/>
                </a:lnTo>
                <a:lnTo>
                  <a:pt x="947318" y="191884"/>
                </a:lnTo>
                <a:lnTo>
                  <a:pt x="947839" y="194513"/>
                </a:lnTo>
                <a:lnTo>
                  <a:pt x="949947" y="195567"/>
                </a:lnTo>
                <a:lnTo>
                  <a:pt x="968870" y="199771"/>
                </a:lnTo>
                <a:lnTo>
                  <a:pt x="971499" y="199250"/>
                </a:lnTo>
                <a:lnTo>
                  <a:pt x="973074" y="197142"/>
                </a:lnTo>
                <a:lnTo>
                  <a:pt x="972553" y="194513"/>
                </a:lnTo>
                <a:lnTo>
                  <a:pt x="970445" y="193459"/>
                </a:lnTo>
                <a:lnTo>
                  <a:pt x="951001" y="189255"/>
                </a:lnTo>
                <a:close/>
              </a:path>
              <a:path w="1054735" h="229235">
                <a:moveTo>
                  <a:pt x="1002313" y="206513"/>
                </a:moveTo>
                <a:lnTo>
                  <a:pt x="997788" y="228688"/>
                </a:lnTo>
                <a:lnTo>
                  <a:pt x="1054557" y="213436"/>
                </a:lnTo>
                <a:lnTo>
                  <a:pt x="1047852" y="208178"/>
                </a:lnTo>
                <a:lnTo>
                  <a:pt x="1010932" y="208178"/>
                </a:lnTo>
                <a:lnTo>
                  <a:pt x="1002313" y="206513"/>
                </a:lnTo>
                <a:close/>
              </a:path>
              <a:path w="1054735" h="229235">
                <a:moveTo>
                  <a:pt x="1003667" y="199882"/>
                </a:moveTo>
                <a:lnTo>
                  <a:pt x="1002313" y="206513"/>
                </a:lnTo>
                <a:lnTo>
                  <a:pt x="1010932" y="208178"/>
                </a:lnTo>
                <a:lnTo>
                  <a:pt x="1013548" y="207657"/>
                </a:lnTo>
                <a:lnTo>
                  <a:pt x="1014602" y="205549"/>
                </a:lnTo>
                <a:lnTo>
                  <a:pt x="1014602" y="202920"/>
                </a:lnTo>
                <a:lnTo>
                  <a:pt x="1012507" y="201879"/>
                </a:lnTo>
                <a:lnTo>
                  <a:pt x="1003667" y="199882"/>
                </a:lnTo>
                <a:close/>
              </a:path>
              <a:path w="1054735" h="229235">
                <a:moveTo>
                  <a:pt x="1008303" y="177165"/>
                </a:moveTo>
                <a:lnTo>
                  <a:pt x="1003667" y="199882"/>
                </a:lnTo>
                <a:lnTo>
                  <a:pt x="1012507" y="201879"/>
                </a:lnTo>
                <a:lnTo>
                  <a:pt x="1014602" y="202920"/>
                </a:lnTo>
                <a:lnTo>
                  <a:pt x="1014602" y="205549"/>
                </a:lnTo>
                <a:lnTo>
                  <a:pt x="1013548" y="207657"/>
                </a:lnTo>
                <a:lnTo>
                  <a:pt x="1010932" y="208178"/>
                </a:lnTo>
                <a:lnTo>
                  <a:pt x="1047852" y="208178"/>
                </a:lnTo>
                <a:lnTo>
                  <a:pt x="1008303" y="177165"/>
                </a:lnTo>
                <a:close/>
              </a:path>
              <a:path w="1054735" h="229235">
                <a:moveTo>
                  <a:pt x="996200" y="198196"/>
                </a:moveTo>
                <a:lnTo>
                  <a:pt x="993584" y="198716"/>
                </a:lnTo>
                <a:lnTo>
                  <a:pt x="991997" y="200825"/>
                </a:lnTo>
                <a:lnTo>
                  <a:pt x="992530" y="203454"/>
                </a:lnTo>
                <a:lnTo>
                  <a:pt x="994625" y="205028"/>
                </a:lnTo>
                <a:lnTo>
                  <a:pt x="1002313" y="206513"/>
                </a:lnTo>
                <a:lnTo>
                  <a:pt x="1003667" y="199882"/>
                </a:lnTo>
                <a:lnTo>
                  <a:pt x="996200" y="198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47047" y="2988805"/>
            <a:ext cx="1054735" cy="278765"/>
          </a:xfrm>
          <a:custGeom>
            <a:avLst/>
            <a:gdLst/>
            <a:ahLst/>
            <a:cxnLst/>
            <a:rect l="l" t="t" r="r" b="b"/>
            <a:pathLst>
              <a:path w="1054735" h="278764">
                <a:moveTo>
                  <a:pt x="1050353" y="0"/>
                </a:moveTo>
                <a:lnTo>
                  <a:pt x="1031430" y="4737"/>
                </a:lnTo>
                <a:lnTo>
                  <a:pt x="1029334" y="6311"/>
                </a:lnTo>
                <a:lnTo>
                  <a:pt x="1029334" y="8940"/>
                </a:lnTo>
                <a:lnTo>
                  <a:pt x="1030376" y="10515"/>
                </a:lnTo>
                <a:lnTo>
                  <a:pt x="1033005" y="11036"/>
                </a:lnTo>
                <a:lnTo>
                  <a:pt x="1052461" y="6311"/>
                </a:lnTo>
                <a:lnTo>
                  <a:pt x="1054036" y="4737"/>
                </a:lnTo>
                <a:lnTo>
                  <a:pt x="1054569" y="2108"/>
                </a:lnTo>
                <a:lnTo>
                  <a:pt x="1052982" y="533"/>
                </a:lnTo>
                <a:lnTo>
                  <a:pt x="1050353" y="0"/>
                </a:lnTo>
                <a:close/>
              </a:path>
              <a:path w="1054735" h="278764">
                <a:moveTo>
                  <a:pt x="1006195" y="11036"/>
                </a:moveTo>
                <a:lnTo>
                  <a:pt x="986751" y="15773"/>
                </a:lnTo>
                <a:lnTo>
                  <a:pt x="984643" y="17348"/>
                </a:lnTo>
                <a:lnTo>
                  <a:pt x="984643" y="19977"/>
                </a:lnTo>
                <a:lnTo>
                  <a:pt x="985697" y="22085"/>
                </a:lnTo>
                <a:lnTo>
                  <a:pt x="988326" y="22085"/>
                </a:lnTo>
                <a:lnTo>
                  <a:pt x="1007783" y="17348"/>
                </a:lnTo>
                <a:lnTo>
                  <a:pt x="1009357" y="15773"/>
                </a:lnTo>
                <a:lnTo>
                  <a:pt x="1009878" y="13665"/>
                </a:lnTo>
                <a:lnTo>
                  <a:pt x="1008303" y="11569"/>
                </a:lnTo>
                <a:lnTo>
                  <a:pt x="1006195" y="11036"/>
                </a:lnTo>
                <a:close/>
              </a:path>
              <a:path w="1054735" h="278764">
                <a:moveTo>
                  <a:pt x="961517" y="22085"/>
                </a:moveTo>
                <a:lnTo>
                  <a:pt x="942060" y="26809"/>
                </a:lnTo>
                <a:lnTo>
                  <a:pt x="939965" y="28384"/>
                </a:lnTo>
                <a:lnTo>
                  <a:pt x="939965" y="31013"/>
                </a:lnTo>
                <a:lnTo>
                  <a:pt x="941539" y="33121"/>
                </a:lnTo>
                <a:lnTo>
                  <a:pt x="943635" y="33642"/>
                </a:lnTo>
                <a:lnTo>
                  <a:pt x="963091" y="28384"/>
                </a:lnTo>
                <a:lnTo>
                  <a:pt x="965199" y="27343"/>
                </a:lnTo>
                <a:lnTo>
                  <a:pt x="965199" y="24714"/>
                </a:lnTo>
                <a:lnTo>
                  <a:pt x="963612" y="22605"/>
                </a:lnTo>
                <a:lnTo>
                  <a:pt x="961517" y="22085"/>
                </a:lnTo>
                <a:close/>
              </a:path>
              <a:path w="1054735" h="278764">
                <a:moveTo>
                  <a:pt x="919454" y="33642"/>
                </a:moveTo>
                <a:lnTo>
                  <a:pt x="916825" y="33642"/>
                </a:lnTo>
                <a:lnTo>
                  <a:pt x="897382" y="38379"/>
                </a:lnTo>
                <a:lnTo>
                  <a:pt x="895807" y="39954"/>
                </a:lnTo>
                <a:lnTo>
                  <a:pt x="895273" y="42062"/>
                </a:lnTo>
                <a:lnTo>
                  <a:pt x="896848" y="44157"/>
                </a:lnTo>
                <a:lnTo>
                  <a:pt x="898956" y="44691"/>
                </a:lnTo>
                <a:lnTo>
                  <a:pt x="918413" y="39954"/>
                </a:lnTo>
                <a:lnTo>
                  <a:pt x="920508" y="38379"/>
                </a:lnTo>
                <a:lnTo>
                  <a:pt x="920508" y="35750"/>
                </a:lnTo>
                <a:lnTo>
                  <a:pt x="919454" y="33642"/>
                </a:lnTo>
                <a:close/>
              </a:path>
              <a:path w="1054735" h="278764">
                <a:moveTo>
                  <a:pt x="872147" y="44691"/>
                </a:moveTo>
                <a:lnTo>
                  <a:pt x="853224" y="49415"/>
                </a:lnTo>
                <a:lnTo>
                  <a:pt x="851115" y="50990"/>
                </a:lnTo>
                <a:lnTo>
                  <a:pt x="850595" y="53098"/>
                </a:lnTo>
                <a:lnTo>
                  <a:pt x="852169" y="55194"/>
                </a:lnTo>
                <a:lnTo>
                  <a:pt x="854798" y="55727"/>
                </a:lnTo>
                <a:lnTo>
                  <a:pt x="873721" y="50990"/>
                </a:lnTo>
                <a:lnTo>
                  <a:pt x="875830" y="49415"/>
                </a:lnTo>
                <a:lnTo>
                  <a:pt x="876350" y="46786"/>
                </a:lnTo>
                <a:lnTo>
                  <a:pt x="874775" y="45211"/>
                </a:lnTo>
                <a:lnTo>
                  <a:pt x="872147" y="44691"/>
                </a:lnTo>
                <a:close/>
              </a:path>
              <a:path w="1054735" h="278764">
                <a:moveTo>
                  <a:pt x="827455" y="55727"/>
                </a:moveTo>
                <a:lnTo>
                  <a:pt x="808532" y="60451"/>
                </a:lnTo>
                <a:lnTo>
                  <a:pt x="806437" y="62039"/>
                </a:lnTo>
                <a:lnTo>
                  <a:pt x="805903" y="64668"/>
                </a:lnTo>
                <a:lnTo>
                  <a:pt x="807478" y="66763"/>
                </a:lnTo>
                <a:lnTo>
                  <a:pt x="810107" y="66763"/>
                </a:lnTo>
                <a:lnTo>
                  <a:pt x="829043" y="62039"/>
                </a:lnTo>
                <a:lnTo>
                  <a:pt x="831138" y="60451"/>
                </a:lnTo>
                <a:lnTo>
                  <a:pt x="831672" y="58356"/>
                </a:lnTo>
                <a:lnTo>
                  <a:pt x="830084" y="56248"/>
                </a:lnTo>
                <a:lnTo>
                  <a:pt x="827455" y="55727"/>
                </a:lnTo>
                <a:close/>
              </a:path>
              <a:path w="1054735" h="278764">
                <a:moveTo>
                  <a:pt x="782777" y="66763"/>
                </a:moveTo>
                <a:lnTo>
                  <a:pt x="763854" y="71500"/>
                </a:lnTo>
                <a:lnTo>
                  <a:pt x="761745" y="73075"/>
                </a:lnTo>
                <a:lnTo>
                  <a:pt x="761225" y="75704"/>
                </a:lnTo>
                <a:lnTo>
                  <a:pt x="762800" y="77800"/>
                </a:lnTo>
                <a:lnTo>
                  <a:pt x="765429" y="77800"/>
                </a:lnTo>
                <a:lnTo>
                  <a:pt x="784352" y="73075"/>
                </a:lnTo>
                <a:lnTo>
                  <a:pt x="786460" y="72021"/>
                </a:lnTo>
                <a:lnTo>
                  <a:pt x="786980" y="69392"/>
                </a:lnTo>
                <a:lnTo>
                  <a:pt x="785406" y="67297"/>
                </a:lnTo>
                <a:lnTo>
                  <a:pt x="782777" y="66763"/>
                </a:lnTo>
                <a:close/>
              </a:path>
              <a:path w="1054735" h="278764">
                <a:moveTo>
                  <a:pt x="738085" y="77800"/>
                </a:moveTo>
                <a:lnTo>
                  <a:pt x="719162" y="83057"/>
                </a:lnTo>
                <a:lnTo>
                  <a:pt x="717067" y="84112"/>
                </a:lnTo>
                <a:lnTo>
                  <a:pt x="716533" y="86740"/>
                </a:lnTo>
                <a:lnTo>
                  <a:pt x="718108" y="88849"/>
                </a:lnTo>
                <a:lnTo>
                  <a:pt x="720737" y="89369"/>
                </a:lnTo>
                <a:lnTo>
                  <a:pt x="739673" y="84645"/>
                </a:lnTo>
                <a:lnTo>
                  <a:pt x="741768" y="83057"/>
                </a:lnTo>
                <a:lnTo>
                  <a:pt x="742302" y="80429"/>
                </a:lnTo>
                <a:lnTo>
                  <a:pt x="740714" y="78333"/>
                </a:lnTo>
                <a:lnTo>
                  <a:pt x="738085" y="77800"/>
                </a:lnTo>
                <a:close/>
              </a:path>
              <a:path w="1054735" h="278764">
                <a:moveTo>
                  <a:pt x="696036" y="89369"/>
                </a:moveTo>
                <a:lnTo>
                  <a:pt x="693407" y="89369"/>
                </a:lnTo>
                <a:lnTo>
                  <a:pt x="674484" y="94106"/>
                </a:lnTo>
                <a:lnTo>
                  <a:pt x="672376" y="95681"/>
                </a:lnTo>
                <a:lnTo>
                  <a:pt x="671855" y="97777"/>
                </a:lnTo>
                <a:lnTo>
                  <a:pt x="673430" y="99885"/>
                </a:lnTo>
                <a:lnTo>
                  <a:pt x="676059" y="100406"/>
                </a:lnTo>
                <a:lnTo>
                  <a:pt x="694982" y="95681"/>
                </a:lnTo>
                <a:lnTo>
                  <a:pt x="697090" y="94106"/>
                </a:lnTo>
                <a:lnTo>
                  <a:pt x="697610" y="91478"/>
                </a:lnTo>
                <a:lnTo>
                  <a:pt x="696036" y="89369"/>
                </a:lnTo>
                <a:close/>
              </a:path>
              <a:path w="1054735" h="278764">
                <a:moveTo>
                  <a:pt x="648716" y="100406"/>
                </a:moveTo>
                <a:lnTo>
                  <a:pt x="629793" y="105143"/>
                </a:lnTo>
                <a:lnTo>
                  <a:pt x="627697" y="106718"/>
                </a:lnTo>
                <a:lnTo>
                  <a:pt x="627697" y="109346"/>
                </a:lnTo>
                <a:lnTo>
                  <a:pt x="628738" y="110921"/>
                </a:lnTo>
                <a:lnTo>
                  <a:pt x="631367" y="111455"/>
                </a:lnTo>
                <a:lnTo>
                  <a:pt x="650824" y="106718"/>
                </a:lnTo>
                <a:lnTo>
                  <a:pt x="652398" y="105143"/>
                </a:lnTo>
                <a:lnTo>
                  <a:pt x="652932" y="102514"/>
                </a:lnTo>
                <a:lnTo>
                  <a:pt x="651344" y="100939"/>
                </a:lnTo>
                <a:lnTo>
                  <a:pt x="648716" y="100406"/>
                </a:lnTo>
                <a:close/>
              </a:path>
              <a:path w="1054735" h="278764">
                <a:moveTo>
                  <a:pt x="604558" y="111455"/>
                </a:moveTo>
                <a:lnTo>
                  <a:pt x="585114" y="116179"/>
                </a:lnTo>
                <a:lnTo>
                  <a:pt x="583006" y="117754"/>
                </a:lnTo>
                <a:lnTo>
                  <a:pt x="583006" y="120383"/>
                </a:lnTo>
                <a:lnTo>
                  <a:pt x="584581" y="122491"/>
                </a:lnTo>
                <a:lnTo>
                  <a:pt x="586689" y="122491"/>
                </a:lnTo>
                <a:lnTo>
                  <a:pt x="606145" y="117754"/>
                </a:lnTo>
                <a:lnTo>
                  <a:pt x="607720" y="116179"/>
                </a:lnTo>
                <a:lnTo>
                  <a:pt x="608241" y="114084"/>
                </a:lnTo>
                <a:lnTo>
                  <a:pt x="606666" y="111975"/>
                </a:lnTo>
                <a:lnTo>
                  <a:pt x="604558" y="111455"/>
                </a:lnTo>
                <a:close/>
              </a:path>
              <a:path w="1054735" h="278764">
                <a:moveTo>
                  <a:pt x="559879" y="122491"/>
                </a:moveTo>
                <a:lnTo>
                  <a:pt x="540423" y="127215"/>
                </a:lnTo>
                <a:lnTo>
                  <a:pt x="538327" y="128803"/>
                </a:lnTo>
                <a:lnTo>
                  <a:pt x="538327" y="131432"/>
                </a:lnTo>
                <a:lnTo>
                  <a:pt x="539902" y="133527"/>
                </a:lnTo>
                <a:lnTo>
                  <a:pt x="541997" y="134061"/>
                </a:lnTo>
                <a:lnTo>
                  <a:pt x="561454" y="128803"/>
                </a:lnTo>
                <a:lnTo>
                  <a:pt x="563562" y="127749"/>
                </a:lnTo>
                <a:lnTo>
                  <a:pt x="563562" y="125120"/>
                </a:lnTo>
                <a:lnTo>
                  <a:pt x="561974" y="123012"/>
                </a:lnTo>
                <a:lnTo>
                  <a:pt x="559879" y="122491"/>
                </a:lnTo>
                <a:close/>
              </a:path>
              <a:path w="1054735" h="278764">
                <a:moveTo>
                  <a:pt x="517817" y="134061"/>
                </a:moveTo>
                <a:lnTo>
                  <a:pt x="515188" y="134061"/>
                </a:lnTo>
                <a:lnTo>
                  <a:pt x="495744" y="138785"/>
                </a:lnTo>
                <a:lnTo>
                  <a:pt x="494169" y="140360"/>
                </a:lnTo>
                <a:lnTo>
                  <a:pt x="493636" y="142468"/>
                </a:lnTo>
                <a:lnTo>
                  <a:pt x="495211" y="144564"/>
                </a:lnTo>
                <a:lnTo>
                  <a:pt x="497319" y="145097"/>
                </a:lnTo>
                <a:lnTo>
                  <a:pt x="516775" y="140360"/>
                </a:lnTo>
                <a:lnTo>
                  <a:pt x="518871" y="138785"/>
                </a:lnTo>
                <a:lnTo>
                  <a:pt x="518871" y="136156"/>
                </a:lnTo>
                <a:lnTo>
                  <a:pt x="517817" y="134061"/>
                </a:lnTo>
                <a:close/>
              </a:path>
              <a:path w="1054735" h="278764">
                <a:moveTo>
                  <a:pt x="470509" y="145097"/>
                </a:moveTo>
                <a:lnTo>
                  <a:pt x="451586" y="149821"/>
                </a:lnTo>
                <a:lnTo>
                  <a:pt x="449478" y="151409"/>
                </a:lnTo>
                <a:lnTo>
                  <a:pt x="448957" y="153504"/>
                </a:lnTo>
                <a:lnTo>
                  <a:pt x="450532" y="155613"/>
                </a:lnTo>
                <a:lnTo>
                  <a:pt x="453161" y="156133"/>
                </a:lnTo>
                <a:lnTo>
                  <a:pt x="472084" y="151409"/>
                </a:lnTo>
                <a:lnTo>
                  <a:pt x="474192" y="149821"/>
                </a:lnTo>
                <a:lnTo>
                  <a:pt x="474713" y="147192"/>
                </a:lnTo>
                <a:lnTo>
                  <a:pt x="473138" y="145618"/>
                </a:lnTo>
                <a:lnTo>
                  <a:pt x="470509" y="145097"/>
                </a:lnTo>
                <a:close/>
              </a:path>
              <a:path w="1054735" h="278764">
                <a:moveTo>
                  <a:pt x="425818" y="156133"/>
                </a:moveTo>
                <a:lnTo>
                  <a:pt x="406895" y="160870"/>
                </a:lnTo>
                <a:lnTo>
                  <a:pt x="404799" y="162445"/>
                </a:lnTo>
                <a:lnTo>
                  <a:pt x="404266" y="165074"/>
                </a:lnTo>
                <a:lnTo>
                  <a:pt x="405841" y="167170"/>
                </a:lnTo>
                <a:lnTo>
                  <a:pt x="408470" y="167170"/>
                </a:lnTo>
                <a:lnTo>
                  <a:pt x="427405" y="162445"/>
                </a:lnTo>
                <a:lnTo>
                  <a:pt x="429501" y="160870"/>
                </a:lnTo>
                <a:lnTo>
                  <a:pt x="430034" y="158762"/>
                </a:lnTo>
                <a:lnTo>
                  <a:pt x="428447" y="156667"/>
                </a:lnTo>
                <a:lnTo>
                  <a:pt x="425818" y="156133"/>
                </a:lnTo>
                <a:close/>
              </a:path>
              <a:path w="1054735" h="278764">
                <a:moveTo>
                  <a:pt x="381139" y="167170"/>
                </a:moveTo>
                <a:lnTo>
                  <a:pt x="362216" y="171907"/>
                </a:lnTo>
                <a:lnTo>
                  <a:pt x="360108" y="173481"/>
                </a:lnTo>
                <a:lnTo>
                  <a:pt x="359587" y="176110"/>
                </a:lnTo>
                <a:lnTo>
                  <a:pt x="361162" y="178219"/>
                </a:lnTo>
                <a:lnTo>
                  <a:pt x="363791" y="178219"/>
                </a:lnTo>
                <a:lnTo>
                  <a:pt x="382714" y="173481"/>
                </a:lnTo>
                <a:lnTo>
                  <a:pt x="384822" y="172427"/>
                </a:lnTo>
                <a:lnTo>
                  <a:pt x="385343" y="169798"/>
                </a:lnTo>
                <a:lnTo>
                  <a:pt x="383768" y="167703"/>
                </a:lnTo>
                <a:lnTo>
                  <a:pt x="381139" y="167170"/>
                </a:lnTo>
                <a:close/>
              </a:path>
              <a:path w="1054735" h="278764">
                <a:moveTo>
                  <a:pt x="336448" y="178219"/>
                </a:moveTo>
                <a:lnTo>
                  <a:pt x="317525" y="183476"/>
                </a:lnTo>
                <a:lnTo>
                  <a:pt x="315429" y="184518"/>
                </a:lnTo>
                <a:lnTo>
                  <a:pt x="314896" y="187147"/>
                </a:lnTo>
                <a:lnTo>
                  <a:pt x="316483" y="189255"/>
                </a:lnTo>
                <a:lnTo>
                  <a:pt x="319100" y="189776"/>
                </a:lnTo>
                <a:lnTo>
                  <a:pt x="338035" y="185051"/>
                </a:lnTo>
                <a:lnTo>
                  <a:pt x="340131" y="183476"/>
                </a:lnTo>
                <a:lnTo>
                  <a:pt x="340664" y="180847"/>
                </a:lnTo>
                <a:lnTo>
                  <a:pt x="339077" y="178739"/>
                </a:lnTo>
                <a:lnTo>
                  <a:pt x="336448" y="178219"/>
                </a:lnTo>
                <a:close/>
              </a:path>
              <a:path w="1054735" h="278764">
                <a:moveTo>
                  <a:pt x="294398" y="189776"/>
                </a:moveTo>
                <a:lnTo>
                  <a:pt x="291769" y="189776"/>
                </a:lnTo>
                <a:lnTo>
                  <a:pt x="272846" y="194513"/>
                </a:lnTo>
                <a:lnTo>
                  <a:pt x="270738" y="196087"/>
                </a:lnTo>
                <a:lnTo>
                  <a:pt x="270217" y="198196"/>
                </a:lnTo>
                <a:lnTo>
                  <a:pt x="271792" y="200291"/>
                </a:lnTo>
                <a:lnTo>
                  <a:pt x="274421" y="200825"/>
                </a:lnTo>
                <a:lnTo>
                  <a:pt x="293344" y="196087"/>
                </a:lnTo>
                <a:lnTo>
                  <a:pt x="295452" y="194513"/>
                </a:lnTo>
                <a:lnTo>
                  <a:pt x="295973" y="191884"/>
                </a:lnTo>
                <a:lnTo>
                  <a:pt x="294398" y="189776"/>
                </a:lnTo>
                <a:close/>
              </a:path>
              <a:path w="1054735" h="278764">
                <a:moveTo>
                  <a:pt x="247078" y="200825"/>
                </a:moveTo>
                <a:lnTo>
                  <a:pt x="228155" y="205549"/>
                </a:lnTo>
                <a:lnTo>
                  <a:pt x="226059" y="207124"/>
                </a:lnTo>
                <a:lnTo>
                  <a:pt x="226059" y="209753"/>
                </a:lnTo>
                <a:lnTo>
                  <a:pt x="227114" y="211327"/>
                </a:lnTo>
                <a:lnTo>
                  <a:pt x="229730" y="211861"/>
                </a:lnTo>
                <a:lnTo>
                  <a:pt x="249186" y="207124"/>
                </a:lnTo>
                <a:lnTo>
                  <a:pt x="250761" y="205549"/>
                </a:lnTo>
                <a:lnTo>
                  <a:pt x="251294" y="202920"/>
                </a:lnTo>
                <a:lnTo>
                  <a:pt x="249707" y="201345"/>
                </a:lnTo>
                <a:lnTo>
                  <a:pt x="247078" y="200825"/>
                </a:lnTo>
                <a:close/>
              </a:path>
              <a:path w="1054735" h="278764">
                <a:moveTo>
                  <a:pt x="202920" y="211861"/>
                </a:moveTo>
                <a:lnTo>
                  <a:pt x="183476" y="216585"/>
                </a:lnTo>
                <a:lnTo>
                  <a:pt x="181368" y="218173"/>
                </a:lnTo>
                <a:lnTo>
                  <a:pt x="181368" y="220802"/>
                </a:lnTo>
                <a:lnTo>
                  <a:pt x="182943" y="222897"/>
                </a:lnTo>
                <a:lnTo>
                  <a:pt x="185051" y="222897"/>
                </a:lnTo>
                <a:lnTo>
                  <a:pt x="204508" y="218173"/>
                </a:lnTo>
                <a:lnTo>
                  <a:pt x="206082" y="216585"/>
                </a:lnTo>
                <a:lnTo>
                  <a:pt x="206603" y="214490"/>
                </a:lnTo>
                <a:lnTo>
                  <a:pt x="205028" y="212382"/>
                </a:lnTo>
                <a:lnTo>
                  <a:pt x="202920" y="211861"/>
                </a:lnTo>
                <a:close/>
              </a:path>
              <a:path w="1054735" h="278764">
                <a:moveTo>
                  <a:pt x="158242" y="222897"/>
                </a:moveTo>
                <a:lnTo>
                  <a:pt x="138785" y="227634"/>
                </a:lnTo>
                <a:lnTo>
                  <a:pt x="136690" y="229209"/>
                </a:lnTo>
                <a:lnTo>
                  <a:pt x="136690" y="231838"/>
                </a:lnTo>
                <a:lnTo>
                  <a:pt x="138264" y="233933"/>
                </a:lnTo>
                <a:lnTo>
                  <a:pt x="140373" y="234467"/>
                </a:lnTo>
                <a:lnTo>
                  <a:pt x="159816" y="229209"/>
                </a:lnTo>
                <a:lnTo>
                  <a:pt x="161924" y="228155"/>
                </a:lnTo>
                <a:lnTo>
                  <a:pt x="161924" y="225526"/>
                </a:lnTo>
                <a:lnTo>
                  <a:pt x="160337" y="223431"/>
                </a:lnTo>
                <a:lnTo>
                  <a:pt x="158242" y="222897"/>
                </a:lnTo>
                <a:close/>
              </a:path>
              <a:path w="1054735" h="278764">
                <a:moveTo>
                  <a:pt x="116179" y="234467"/>
                </a:moveTo>
                <a:lnTo>
                  <a:pt x="113550" y="234467"/>
                </a:lnTo>
                <a:lnTo>
                  <a:pt x="94106" y="239191"/>
                </a:lnTo>
                <a:lnTo>
                  <a:pt x="92532" y="240779"/>
                </a:lnTo>
                <a:lnTo>
                  <a:pt x="91998" y="242874"/>
                </a:lnTo>
                <a:lnTo>
                  <a:pt x="93573" y="244982"/>
                </a:lnTo>
                <a:lnTo>
                  <a:pt x="95681" y="245503"/>
                </a:lnTo>
                <a:lnTo>
                  <a:pt x="115138" y="240779"/>
                </a:lnTo>
                <a:lnTo>
                  <a:pt x="117233" y="239191"/>
                </a:lnTo>
                <a:lnTo>
                  <a:pt x="117233" y="236562"/>
                </a:lnTo>
                <a:lnTo>
                  <a:pt x="116179" y="234467"/>
                </a:lnTo>
                <a:close/>
              </a:path>
              <a:path w="1054735" h="278764">
                <a:moveTo>
                  <a:pt x="44691" y="227634"/>
                </a:moveTo>
                <a:lnTo>
                  <a:pt x="0" y="266001"/>
                </a:lnTo>
                <a:lnTo>
                  <a:pt x="57302" y="278625"/>
                </a:lnTo>
                <a:lnTo>
                  <a:pt x="51840" y="256539"/>
                </a:lnTo>
                <a:lnTo>
                  <a:pt x="51523" y="256539"/>
                </a:lnTo>
                <a:lnTo>
                  <a:pt x="48894" y="256019"/>
                </a:lnTo>
                <a:lnTo>
                  <a:pt x="47320" y="253911"/>
                </a:lnTo>
                <a:lnTo>
                  <a:pt x="47840" y="251815"/>
                </a:lnTo>
                <a:lnTo>
                  <a:pt x="49949" y="250240"/>
                </a:lnTo>
                <a:lnTo>
                  <a:pt x="50262" y="250162"/>
                </a:lnTo>
                <a:lnTo>
                  <a:pt x="44691" y="227634"/>
                </a:lnTo>
                <a:close/>
              </a:path>
              <a:path w="1054735" h="278764">
                <a:moveTo>
                  <a:pt x="50262" y="250162"/>
                </a:moveTo>
                <a:lnTo>
                  <a:pt x="49949" y="250240"/>
                </a:lnTo>
                <a:lnTo>
                  <a:pt x="47840" y="251815"/>
                </a:lnTo>
                <a:lnTo>
                  <a:pt x="47320" y="253911"/>
                </a:lnTo>
                <a:lnTo>
                  <a:pt x="48894" y="256019"/>
                </a:lnTo>
                <a:lnTo>
                  <a:pt x="51523" y="256539"/>
                </a:lnTo>
                <a:lnTo>
                  <a:pt x="51821" y="256465"/>
                </a:lnTo>
                <a:lnTo>
                  <a:pt x="50262" y="250162"/>
                </a:lnTo>
                <a:close/>
              </a:path>
              <a:path w="1054735" h="278764">
                <a:moveTo>
                  <a:pt x="51821" y="256465"/>
                </a:moveTo>
                <a:lnTo>
                  <a:pt x="51523" y="256539"/>
                </a:lnTo>
                <a:lnTo>
                  <a:pt x="51840" y="256539"/>
                </a:lnTo>
                <a:close/>
              </a:path>
              <a:path w="1054735" h="278764">
                <a:moveTo>
                  <a:pt x="68872" y="245503"/>
                </a:moveTo>
                <a:lnTo>
                  <a:pt x="50262" y="250162"/>
                </a:lnTo>
                <a:lnTo>
                  <a:pt x="51821" y="256465"/>
                </a:lnTo>
                <a:lnTo>
                  <a:pt x="70446" y="251815"/>
                </a:lnTo>
                <a:lnTo>
                  <a:pt x="72555" y="250240"/>
                </a:lnTo>
                <a:lnTo>
                  <a:pt x="73075" y="247611"/>
                </a:lnTo>
                <a:lnTo>
                  <a:pt x="71500" y="246024"/>
                </a:lnTo>
                <a:lnTo>
                  <a:pt x="68872" y="245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0770" y="1464271"/>
            <a:ext cx="52705" cy="2684780"/>
          </a:xfrm>
          <a:custGeom>
            <a:avLst/>
            <a:gdLst/>
            <a:ahLst/>
            <a:cxnLst/>
            <a:rect l="l" t="t" r="r" b="b"/>
            <a:pathLst>
              <a:path w="52705" h="2684779">
                <a:moveTo>
                  <a:pt x="23126" y="2631668"/>
                </a:moveTo>
                <a:lnTo>
                  <a:pt x="0" y="2631668"/>
                </a:lnTo>
                <a:lnTo>
                  <a:pt x="26276" y="2684233"/>
                </a:lnTo>
                <a:lnTo>
                  <a:pt x="46518" y="2643758"/>
                </a:lnTo>
                <a:lnTo>
                  <a:pt x="26276" y="2643758"/>
                </a:lnTo>
                <a:lnTo>
                  <a:pt x="24180" y="2642704"/>
                </a:lnTo>
                <a:lnTo>
                  <a:pt x="23126" y="2640609"/>
                </a:lnTo>
                <a:lnTo>
                  <a:pt x="23126" y="2631668"/>
                </a:lnTo>
                <a:close/>
              </a:path>
              <a:path w="52705" h="2684779">
                <a:moveTo>
                  <a:pt x="26276" y="0"/>
                </a:moveTo>
                <a:lnTo>
                  <a:pt x="24180" y="1041"/>
                </a:lnTo>
                <a:lnTo>
                  <a:pt x="23126" y="3149"/>
                </a:lnTo>
                <a:lnTo>
                  <a:pt x="23126" y="2640609"/>
                </a:lnTo>
                <a:lnTo>
                  <a:pt x="24180" y="2642704"/>
                </a:lnTo>
                <a:lnTo>
                  <a:pt x="26276" y="2643758"/>
                </a:lnTo>
                <a:lnTo>
                  <a:pt x="28384" y="2642704"/>
                </a:lnTo>
                <a:lnTo>
                  <a:pt x="29438" y="2640609"/>
                </a:lnTo>
                <a:lnTo>
                  <a:pt x="29438" y="3149"/>
                </a:lnTo>
                <a:lnTo>
                  <a:pt x="28384" y="1041"/>
                </a:lnTo>
                <a:lnTo>
                  <a:pt x="26276" y="0"/>
                </a:lnTo>
                <a:close/>
              </a:path>
              <a:path w="52705" h="2684779">
                <a:moveTo>
                  <a:pt x="52565" y="2631668"/>
                </a:moveTo>
                <a:lnTo>
                  <a:pt x="29438" y="2631668"/>
                </a:lnTo>
                <a:lnTo>
                  <a:pt x="29438" y="2640609"/>
                </a:lnTo>
                <a:lnTo>
                  <a:pt x="28384" y="2642704"/>
                </a:lnTo>
                <a:lnTo>
                  <a:pt x="26276" y="2643758"/>
                </a:lnTo>
                <a:lnTo>
                  <a:pt x="46518" y="2643758"/>
                </a:lnTo>
                <a:lnTo>
                  <a:pt x="52565" y="2631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84867" y="1693390"/>
            <a:ext cx="22809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S-MethodInvoke.req</a:t>
            </a:r>
            <a:r>
              <a:rPr sz="1100" spc="2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TR-Invoke.req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97633" y="1914270"/>
            <a:ext cx="949960" cy="52705"/>
          </a:xfrm>
          <a:custGeom>
            <a:avLst/>
            <a:gdLst/>
            <a:ahLst/>
            <a:cxnLst/>
            <a:rect l="l" t="t" r="r" b="b"/>
            <a:pathLst>
              <a:path w="949960" h="52705">
                <a:moveTo>
                  <a:pt x="896848" y="0"/>
                </a:moveTo>
                <a:lnTo>
                  <a:pt x="896848" y="52565"/>
                </a:lnTo>
                <a:lnTo>
                  <a:pt x="943113" y="29438"/>
                </a:lnTo>
                <a:lnTo>
                  <a:pt x="905789" y="29438"/>
                </a:lnTo>
                <a:lnTo>
                  <a:pt x="907884" y="28384"/>
                </a:lnTo>
                <a:lnTo>
                  <a:pt x="908938" y="26288"/>
                </a:lnTo>
                <a:lnTo>
                  <a:pt x="907884" y="24180"/>
                </a:lnTo>
                <a:lnTo>
                  <a:pt x="905789" y="23126"/>
                </a:lnTo>
                <a:lnTo>
                  <a:pt x="943090" y="23126"/>
                </a:lnTo>
                <a:lnTo>
                  <a:pt x="896848" y="0"/>
                </a:lnTo>
                <a:close/>
              </a:path>
              <a:path w="949960" h="52705">
                <a:moveTo>
                  <a:pt x="896848" y="23126"/>
                </a:moveTo>
                <a:lnTo>
                  <a:pt x="3149" y="23126"/>
                </a:lnTo>
                <a:lnTo>
                  <a:pt x="1054" y="24180"/>
                </a:lnTo>
                <a:lnTo>
                  <a:pt x="0" y="26288"/>
                </a:lnTo>
                <a:lnTo>
                  <a:pt x="1054" y="28384"/>
                </a:lnTo>
                <a:lnTo>
                  <a:pt x="3149" y="29438"/>
                </a:lnTo>
                <a:lnTo>
                  <a:pt x="896848" y="29438"/>
                </a:lnTo>
                <a:lnTo>
                  <a:pt x="896848" y="23126"/>
                </a:lnTo>
                <a:close/>
              </a:path>
              <a:path w="949960" h="52705">
                <a:moveTo>
                  <a:pt x="943090" y="23126"/>
                </a:moveTo>
                <a:lnTo>
                  <a:pt x="905789" y="23126"/>
                </a:lnTo>
                <a:lnTo>
                  <a:pt x="907884" y="24180"/>
                </a:lnTo>
                <a:lnTo>
                  <a:pt x="908938" y="26288"/>
                </a:lnTo>
                <a:lnTo>
                  <a:pt x="907884" y="28384"/>
                </a:lnTo>
                <a:lnTo>
                  <a:pt x="905789" y="29438"/>
                </a:lnTo>
                <a:lnTo>
                  <a:pt x="943113" y="29438"/>
                </a:lnTo>
                <a:lnTo>
                  <a:pt x="949413" y="26288"/>
                </a:lnTo>
                <a:lnTo>
                  <a:pt x="94309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882537" y="1115120"/>
            <a:ext cx="53848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initiator  TR-SAP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61684" y="3007648"/>
            <a:ext cx="880744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TR-Result.ind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10777" y="3228530"/>
            <a:ext cx="949960" cy="52705"/>
          </a:xfrm>
          <a:custGeom>
            <a:avLst/>
            <a:gdLst/>
            <a:ahLst/>
            <a:cxnLst/>
            <a:rect l="l" t="t" r="r" b="b"/>
            <a:pathLst>
              <a:path w="949960" h="52704">
                <a:moveTo>
                  <a:pt x="52565" y="0"/>
                </a:moveTo>
                <a:lnTo>
                  <a:pt x="0" y="26276"/>
                </a:lnTo>
                <a:lnTo>
                  <a:pt x="52565" y="52565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9" y="28384"/>
                </a:lnTo>
                <a:lnTo>
                  <a:pt x="40474" y="26276"/>
                </a:lnTo>
                <a:lnTo>
                  <a:pt x="41529" y="24180"/>
                </a:lnTo>
                <a:lnTo>
                  <a:pt x="43624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949960" h="52704">
                <a:moveTo>
                  <a:pt x="52565" y="23126"/>
                </a:moveTo>
                <a:lnTo>
                  <a:pt x="43624" y="23126"/>
                </a:lnTo>
                <a:lnTo>
                  <a:pt x="41529" y="24180"/>
                </a:lnTo>
                <a:lnTo>
                  <a:pt x="40474" y="26276"/>
                </a:lnTo>
                <a:lnTo>
                  <a:pt x="41529" y="28384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949960" h="52704">
                <a:moveTo>
                  <a:pt x="946264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946264" y="29438"/>
                </a:lnTo>
                <a:lnTo>
                  <a:pt x="948359" y="28384"/>
                </a:lnTo>
                <a:lnTo>
                  <a:pt x="949413" y="26276"/>
                </a:lnTo>
                <a:lnTo>
                  <a:pt x="948359" y="24180"/>
                </a:lnTo>
                <a:lnTo>
                  <a:pt x="946264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51697" y="2587089"/>
            <a:ext cx="89852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TR-Invoke.cnf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10777" y="2807970"/>
            <a:ext cx="949960" cy="52705"/>
          </a:xfrm>
          <a:custGeom>
            <a:avLst/>
            <a:gdLst/>
            <a:ahLst/>
            <a:cxnLst/>
            <a:rect l="l" t="t" r="r" b="b"/>
            <a:pathLst>
              <a:path w="949960" h="52705">
                <a:moveTo>
                  <a:pt x="52565" y="0"/>
                </a:moveTo>
                <a:lnTo>
                  <a:pt x="0" y="26276"/>
                </a:lnTo>
                <a:lnTo>
                  <a:pt x="52565" y="52565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9" y="28384"/>
                </a:lnTo>
                <a:lnTo>
                  <a:pt x="40474" y="26276"/>
                </a:lnTo>
                <a:lnTo>
                  <a:pt x="41529" y="24180"/>
                </a:lnTo>
                <a:lnTo>
                  <a:pt x="43624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949960" h="52705">
                <a:moveTo>
                  <a:pt x="52565" y="23126"/>
                </a:moveTo>
                <a:lnTo>
                  <a:pt x="43624" y="23126"/>
                </a:lnTo>
                <a:lnTo>
                  <a:pt x="41529" y="24180"/>
                </a:lnTo>
                <a:lnTo>
                  <a:pt x="40474" y="26276"/>
                </a:lnTo>
                <a:lnTo>
                  <a:pt x="41529" y="28384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949960" h="52705">
                <a:moveTo>
                  <a:pt x="946264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946264" y="29438"/>
                </a:lnTo>
                <a:lnTo>
                  <a:pt x="948359" y="28384"/>
                </a:lnTo>
                <a:lnTo>
                  <a:pt x="949413" y="26276"/>
                </a:lnTo>
                <a:lnTo>
                  <a:pt x="948359" y="24180"/>
                </a:lnTo>
                <a:lnTo>
                  <a:pt x="946264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61679" y="3428210"/>
            <a:ext cx="8896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TR-Result.res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07094" y="3649090"/>
            <a:ext cx="949960" cy="52705"/>
          </a:xfrm>
          <a:custGeom>
            <a:avLst/>
            <a:gdLst/>
            <a:ahLst/>
            <a:cxnLst/>
            <a:rect l="l" t="t" r="r" b="b"/>
            <a:pathLst>
              <a:path w="949960" h="52704">
                <a:moveTo>
                  <a:pt x="897369" y="0"/>
                </a:moveTo>
                <a:lnTo>
                  <a:pt x="897369" y="52565"/>
                </a:lnTo>
                <a:lnTo>
                  <a:pt x="943645" y="29438"/>
                </a:lnTo>
                <a:lnTo>
                  <a:pt x="905789" y="29438"/>
                </a:lnTo>
                <a:lnTo>
                  <a:pt x="908418" y="28384"/>
                </a:lnTo>
                <a:lnTo>
                  <a:pt x="909459" y="26288"/>
                </a:lnTo>
                <a:lnTo>
                  <a:pt x="908418" y="24180"/>
                </a:lnTo>
                <a:lnTo>
                  <a:pt x="905789" y="23126"/>
                </a:lnTo>
                <a:lnTo>
                  <a:pt x="943622" y="23126"/>
                </a:lnTo>
                <a:lnTo>
                  <a:pt x="897369" y="0"/>
                </a:lnTo>
                <a:close/>
              </a:path>
              <a:path w="949960" h="52704">
                <a:moveTo>
                  <a:pt x="897369" y="23126"/>
                </a:moveTo>
                <a:lnTo>
                  <a:pt x="3682" y="23126"/>
                </a:lnTo>
                <a:lnTo>
                  <a:pt x="1054" y="24180"/>
                </a:lnTo>
                <a:lnTo>
                  <a:pt x="0" y="26288"/>
                </a:lnTo>
                <a:lnTo>
                  <a:pt x="1054" y="28384"/>
                </a:lnTo>
                <a:lnTo>
                  <a:pt x="3682" y="29438"/>
                </a:lnTo>
                <a:lnTo>
                  <a:pt x="897369" y="29438"/>
                </a:lnTo>
                <a:lnTo>
                  <a:pt x="897369" y="23126"/>
                </a:lnTo>
                <a:close/>
              </a:path>
              <a:path w="949960" h="52704">
                <a:moveTo>
                  <a:pt x="943622" y="23126"/>
                </a:moveTo>
                <a:lnTo>
                  <a:pt x="905789" y="23126"/>
                </a:lnTo>
                <a:lnTo>
                  <a:pt x="908418" y="24180"/>
                </a:lnTo>
                <a:lnTo>
                  <a:pt x="909459" y="26288"/>
                </a:lnTo>
                <a:lnTo>
                  <a:pt x="908418" y="28384"/>
                </a:lnTo>
                <a:lnTo>
                  <a:pt x="905789" y="29438"/>
                </a:lnTo>
                <a:lnTo>
                  <a:pt x="943645" y="29438"/>
                </a:lnTo>
                <a:lnTo>
                  <a:pt x="949947" y="26288"/>
                </a:lnTo>
                <a:lnTo>
                  <a:pt x="943622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72178" y="1464271"/>
            <a:ext cx="52705" cy="2684780"/>
          </a:xfrm>
          <a:custGeom>
            <a:avLst/>
            <a:gdLst/>
            <a:ahLst/>
            <a:cxnLst/>
            <a:rect l="l" t="t" r="r" b="b"/>
            <a:pathLst>
              <a:path w="52704" h="2684779">
                <a:moveTo>
                  <a:pt x="23126" y="2631668"/>
                </a:moveTo>
                <a:lnTo>
                  <a:pt x="0" y="2631668"/>
                </a:lnTo>
                <a:lnTo>
                  <a:pt x="26276" y="2684233"/>
                </a:lnTo>
                <a:lnTo>
                  <a:pt x="46518" y="2643758"/>
                </a:lnTo>
                <a:lnTo>
                  <a:pt x="26276" y="2643758"/>
                </a:lnTo>
                <a:lnTo>
                  <a:pt x="24180" y="2642704"/>
                </a:lnTo>
                <a:lnTo>
                  <a:pt x="23126" y="2640609"/>
                </a:lnTo>
                <a:lnTo>
                  <a:pt x="23126" y="2631668"/>
                </a:lnTo>
                <a:close/>
              </a:path>
              <a:path w="52704" h="2684779">
                <a:moveTo>
                  <a:pt x="26276" y="0"/>
                </a:moveTo>
                <a:lnTo>
                  <a:pt x="24180" y="1041"/>
                </a:lnTo>
                <a:lnTo>
                  <a:pt x="23126" y="3149"/>
                </a:lnTo>
                <a:lnTo>
                  <a:pt x="23126" y="2640609"/>
                </a:lnTo>
                <a:lnTo>
                  <a:pt x="24180" y="2642704"/>
                </a:lnTo>
                <a:lnTo>
                  <a:pt x="26276" y="2643758"/>
                </a:lnTo>
                <a:lnTo>
                  <a:pt x="28384" y="2642704"/>
                </a:lnTo>
                <a:lnTo>
                  <a:pt x="29438" y="2640609"/>
                </a:lnTo>
                <a:lnTo>
                  <a:pt x="29438" y="3149"/>
                </a:lnTo>
                <a:lnTo>
                  <a:pt x="28384" y="1041"/>
                </a:lnTo>
                <a:lnTo>
                  <a:pt x="26276" y="0"/>
                </a:lnTo>
                <a:close/>
              </a:path>
              <a:path w="52704" h="2684779">
                <a:moveTo>
                  <a:pt x="52565" y="2631668"/>
                </a:moveTo>
                <a:lnTo>
                  <a:pt x="29438" y="2631668"/>
                </a:lnTo>
                <a:lnTo>
                  <a:pt x="29438" y="2640609"/>
                </a:lnTo>
                <a:lnTo>
                  <a:pt x="28384" y="2642704"/>
                </a:lnTo>
                <a:lnTo>
                  <a:pt x="26276" y="2643758"/>
                </a:lnTo>
                <a:lnTo>
                  <a:pt x="46518" y="2643758"/>
                </a:lnTo>
                <a:lnTo>
                  <a:pt x="52565" y="2631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95305" y="2124544"/>
            <a:ext cx="949960" cy="52705"/>
          </a:xfrm>
          <a:custGeom>
            <a:avLst/>
            <a:gdLst/>
            <a:ahLst/>
            <a:cxnLst/>
            <a:rect l="l" t="t" r="r" b="b"/>
            <a:pathLst>
              <a:path w="949960" h="52705">
                <a:moveTo>
                  <a:pt x="896848" y="0"/>
                </a:moveTo>
                <a:lnTo>
                  <a:pt x="896848" y="52577"/>
                </a:lnTo>
                <a:lnTo>
                  <a:pt x="943090" y="29451"/>
                </a:lnTo>
                <a:lnTo>
                  <a:pt x="905789" y="29451"/>
                </a:lnTo>
                <a:lnTo>
                  <a:pt x="907884" y="28397"/>
                </a:lnTo>
                <a:lnTo>
                  <a:pt x="908938" y="26288"/>
                </a:lnTo>
                <a:lnTo>
                  <a:pt x="907884" y="24193"/>
                </a:lnTo>
                <a:lnTo>
                  <a:pt x="905789" y="23139"/>
                </a:lnTo>
                <a:lnTo>
                  <a:pt x="943116" y="23139"/>
                </a:lnTo>
                <a:lnTo>
                  <a:pt x="896848" y="0"/>
                </a:lnTo>
                <a:close/>
              </a:path>
              <a:path w="949960" h="52705">
                <a:moveTo>
                  <a:pt x="896848" y="23139"/>
                </a:moveTo>
                <a:lnTo>
                  <a:pt x="3149" y="23139"/>
                </a:lnTo>
                <a:lnTo>
                  <a:pt x="1054" y="24193"/>
                </a:lnTo>
                <a:lnTo>
                  <a:pt x="0" y="26288"/>
                </a:lnTo>
                <a:lnTo>
                  <a:pt x="1054" y="28397"/>
                </a:lnTo>
                <a:lnTo>
                  <a:pt x="3149" y="29451"/>
                </a:lnTo>
                <a:lnTo>
                  <a:pt x="896848" y="29451"/>
                </a:lnTo>
                <a:lnTo>
                  <a:pt x="896848" y="23139"/>
                </a:lnTo>
                <a:close/>
              </a:path>
              <a:path w="949960" h="52705">
                <a:moveTo>
                  <a:pt x="943116" y="23139"/>
                </a:moveTo>
                <a:lnTo>
                  <a:pt x="905789" y="23139"/>
                </a:lnTo>
                <a:lnTo>
                  <a:pt x="907884" y="24193"/>
                </a:lnTo>
                <a:lnTo>
                  <a:pt x="908938" y="26288"/>
                </a:lnTo>
                <a:lnTo>
                  <a:pt x="907884" y="28397"/>
                </a:lnTo>
                <a:lnTo>
                  <a:pt x="905789" y="29451"/>
                </a:lnTo>
                <a:lnTo>
                  <a:pt x="943090" y="29451"/>
                </a:lnTo>
                <a:lnTo>
                  <a:pt x="949413" y="26288"/>
                </a:lnTo>
                <a:lnTo>
                  <a:pt x="943116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884523" y="1115120"/>
            <a:ext cx="65595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responder  TR-SAP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96789" y="1903676"/>
            <a:ext cx="2226310" cy="614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TR-Invoke.ind</a:t>
            </a:r>
            <a:r>
              <a:rPr sz="1100" spc="25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S-MethodInvoke.ind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TR-Invoke.res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S-MethodInvoke.res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98454" y="2545118"/>
            <a:ext cx="949960" cy="52705"/>
          </a:xfrm>
          <a:custGeom>
            <a:avLst/>
            <a:gdLst/>
            <a:ahLst/>
            <a:cxnLst/>
            <a:rect l="l" t="t" r="r" b="b"/>
            <a:pathLst>
              <a:path w="949960" h="52705">
                <a:moveTo>
                  <a:pt x="52577" y="0"/>
                </a:moveTo>
                <a:lnTo>
                  <a:pt x="0" y="26276"/>
                </a:lnTo>
                <a:lnTo>
                  <a:pt x="52577" y="52565"/>
                </a:lnTo>
                <a:lnTo>
                  <a:pt x="52577" y="29438"/>
                </a:lnTo>
                <a:lnTo>
                  <a:pt x="43637" y="29438"/>
                </a:lnTo>
                <a:lnTo>
                  <a:pt x="41529" y="28384"/>
                </a:lnTo>
                <a:lnTo>
                  <a:pt x="40487" y="26276"/>
                </a:lnTo>
                <a:lnTo>
                  <a:pt x="41529" y="24180"/>
                </a:lnTo>
                <a:lnTo>
                  <a:pt x="43637" y="23126"/>
                </a:lnTo>
                <a:lnTo>
                  <a:pt x="52577" y="23126"/>
                </a:lnTo>
                <a:lnTo>
                  <a:pt x="52577" y="0"/>
                </a:lnTo>
                <a:close/>
              </a:path>
              <a:path w="949960" h="52705">
                <a:moveTo>
                  <a:pt x="52577" y="23126"/>
                </a:moveTo>
                <a:lnTo>
                  <a:pt x="43637" y="23126"/>
                </a:lnTo>
                <a:lnTo>
                  <a:pt x="41529" y="24180"/>
                </a:lnTo>
                <a:lnTo>
                  <a:pt x="40487" y="26276"/>
                </a:lnTo>
                <a:lnTo>
                  <a:pt x="41529" y="28384"/>
                </a:lnTo>
                <a:lnTo>
                  <a:pt x="43637" y="29438"/>
                </a:lnTo>
                <a:lnTo>
                  <a:pt x="52577" y="29438"/>
                </a:lnTo>
                <a:lnTo>
                  <a:pt x="52577" y="23126"/>
                </a:lnTo>
                <a:close/>
              </a:path>
              <a:path w="949960" h="52705">
                <a:moveTo>
                  <a:pt x="946264" y="23126"/>
                </a:moveTo>
                <a:lnTo>
                  <a:pt x="52577" y="23126"/>
                </a:lnTo>
                <a:lnTo>
                  <a:pt x="52577" y="29438"/>
                </a:lnTo>
                <a:lnTo>
                  <a:pt x="946264" y="29438"/>
                </a:lnTo>
                <a:lnTo>
                  <a:pt x="948372" y="28384"/>
                </a:lnTo>
                <a:lnTo>
                  <a:pt x="949426" y="26276"/>
                </a:lnTo>
                <a:lnTo>
                  <a:pt x="948372" y="24180"/>
                </a:lnTo>
                <a:lnTo>
                  <a:pt x="946264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96791" y="2744797"/>
            <a:ext cx="22180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TR-Result.req</a:t>
            </a:r>
            <a:r>
              <a:rPr sz="1100" spc="2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S-MethodResult.req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98454" y="2965678"/>
            <a:ext cx="949960" cy="52705"/>
          </a:xfrm>
          <a:custGeom>
            <a:avLst/>
            <a:gdLst/>
            <a:ahLst/>
            <a:cxnLst/>
            <a:rect l="l" t="t" r="r" b="b"/>
            <a:pathLst>
              <a:path w="949960" h="52705">
                <a:moveTo>
                  <a:pt x="52577" y="0"/>
                </a:moveTo>
                <a:lnTo>
                  <a:pt x="0" y="26288"/>
                </a:lnTo>
                <a:lnTo>
                  <a:pt x="52577" y="52565"/>
                </a:lnTo>
                <a:lnTo>
                  <a:pt x="52577" y="29438"/>
                </a:lnTo>
                <a:lnTo>
                  <a:pt x="43637" y="29438"/>
                </a:lnTo>
                <a:lnTo>
                  <a:pt x="41529" y="28384"/>
                </a:lnTo>
                <a:lnTo>
                  <a:pt x="40487" y="26288"/>
                </a:lnTo>
                <a:lnTo>
                  <a:pt x="41529" y="24180"/>
                </a:lnTo>
                <a:lnTo>
                  <a:pt x="43637" y="23126"/>
                </a:lnTo>
                <a:lnTo>
                  <a:pt x="52577" y="23126"/>
                </a:lnTo>
                <a:lnTo>
                  <a:pt x="52577" y="0"/>
                </a:lnTo>
                <a:close/>
              </a:path>
              <a:path w="949960" h="52705">
                <a:moveTo>
                  <a:pt x="52577" y="23126"/>
                </a:moveTo>
                <a:lnTo>
                  <a:pt x="43637" y="23126"/>
                </a:lnTo>
                <a:lnTo>
                  <a:pt x="41529" y="24180"/>
                </a:lnTo>
                <a:lnTo>
                  <a:pt x="40487" y="26288"/>
                </a:lnTo>
                <a:lnTo>
                  <a:pt x="41529" y="28384"/>
                </a:lnTo>
                <a:lnTo>
                  <a:pt x="43637" y="29438"/>
                </a:lnTo>
                <a:lnTo>
                  <a:pt x="52577" y="29438"/>
                </a:lnTo>
                <a:lnTo>
                  <a:pt x="52577" y="23126"/>
                </a:lnTo>
                <a:close/>
              </a:path>
              <a:path w="949960" h="52705">
                <a:moveTo>
                  <a:pt x="946264" y="23126"/>
                </a:moveTo>
                <a:lnTo>
                  <a:pt x="52577" y="23126"/>
                </a:lnTo>
                <a:lnTo>
                  <a:pt x="52577" y="29438"/>
                </a:lnTo>
                <a:lnTo>
                  <a:pt x="946264" y="29438"/>
                </a:lnTo>
                <a:lnTo>
                  <a:pt x="948372" y="28384"/>
                </a:lnTo>
                <a:lnTo>
                  <a:pt x="949426" y="26288"/>
                </a:lnTo>
                <a:lnTo>
                  <a:pt x="948372" y="24180"/>
                </a:lnTo>
                <a:lnTo>
                  <a:pt x="946264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196791" y="3638496"/>
            <a:ext cx="220281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TR-Result.cnf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S-MethodResult.cnf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195305" y="3859377"/>
            <a:ext cx="949960" cy="52705"/>
          </a:xfrm>
          <a:custGeom>
            <a:avLst/>
            <a:gdLst/>
            <a:ahLst/>
            <a:cxnLst/>
            <a:rect l="l" t="t" r="r" b="b"/>
            <a:pathLst>
              <a:path w="949960" h="52704">
                <a:moveTo>
                  <a:pt x="896848" y="0"/>
                </a:moveTo>
                <a:lnTo>
                  <a:pt x="896848" y="52565"/>
                </a:lnTo>
                <a:lnTo>
                  <a:pt x="943090" y="29438"/>
                </a:lnTo>
                <a:lnTo>
                  <a:pt x="905789" y="29438"/>
                </a:lnTo>
                <a:lnTo>
                  <a:pt x="907884" y="28384"/>
                </a:lnTo>
                <a:lnTo>
                  <a:pt x="908938" y="26276"/>
                </a:lnTo>
                <a:lnTo>
                  <a:pt x="907884" y="24180"/>
                </a:lnTo>
                <a:lnTo>
                  <a:pt x="905789" y="23126"/>
                </a:lnTo>
                <a:lnTo>
                  <a:pt x="943113" y="23126"/>
                </a:lnTo>
                <a:lnTo>
                  <a:pt x="896848" y="0"/>
                </a:lnTo>
                <a:close/>
              </a:path>
              <a:path w="949960" h="52704">
                <a:moveTo>
                  <a:pt x="896848" y="23126"/>
                </a:moveTo>
                <a:lnTo>
                  <a:pt x="3149" y="23126"/>
                </a:lnTo>
                <a:lnTo>
                  <a:pt x="1054" y="24180"/>
                </a:lnTo>
                <a:lnTo>
                  <a:pt x="0" y="26276"/>
                </a:lnTo>
                <a:lnTo>
                  <a:pt x="1054" y="28384"/>
                </a:lnTo>
                <a:lnTo>
                  <a:pt x="3149" y="29438"/>
                </a:lnTo>
                <a:lnTo>
                  <a:pt x="896848" y="29438"/>
                </a:lnTo>
                <a:lnTo>
                  <a:pt x="896848" y="23126"/>
                </a:lnTo>
                <a:close/>
              </a:path>
              <a:path w="949960" h="52704">
                <a:moveTo>
                  <a:pt x="943113" y="23126"/>
                </a:moveTo>
                <a:lnTo>
                  <a:pt x="905789" y="23126"/>
                </a:lnTo>
                <a:lnTo>
                  <a:pt x="907884" y="24180"/>
                </a:lnTo>
                <a:lnTo>
                  <a:pt x="908938" y="26276"/>
                </a:lnTo>
                <a:lnTo>
                  <a:pt x="907884" y="28384"/>
                </a:lnTo>
                <a:lnTo>
                  <a:pt x="905789" y="29438"/>
                </a:lnTo>
                <a:lnTo>
                  <a:pt x="943090" y="29438"/>
                </a:lnTo>
                <a:lnTo>
                  <a:pt x="949413" y="26276"/>
                </a:lnTo>
                <a:lnTo>
                  <a:pt x="943113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 rot="600000">
            <a:off x="3201781" y="1853421"/>
            <a:ext cx="986032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650" spc="-22" baseline="5050" dirty="0">
                <a:latin typeface="Arial"/>
                <a:cs typeface="Arial"/>
              </a:rPr>
              <a:t>I</a:t>
            </a:r>
            <a:r>
              <a:rPr sz="1650" spc="-22" baseline="2525" dirty="0">
                <a:latin typeface="Arial"/>
                <a:cs typeface="Arial"/>
              </a:rPr>
              <a:t>nvoke(Met</a:t>
            </a:r>
            <a:r>
              <a:rPr sz="1100" spc="-15" dirty="0">
                <a:latin typeface="Arial"/>
                <a:cs typeface="Arial"/>
              </a:rPr>
              <a:t>hod)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 rot="21000000">
            <a:off x="3204771" y="2925412"/>
            <a:ext cx="861141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100" spc="-15" dirty="0">
                <a:latin typeface="Arial"/>
                <a:cs typeface="Arial"/>
              </a:rPr>
              <a:t>Resu</a:t>
            </a:r>
            <a:r>
              <a:rPr sz="1650" spc="-22" baseline="2525" dirty="0">
                <a:latin typeface="Arial"/>
                <a:cs typeface="Arial"/>
              </a:rPr>
              <a:t>lt(Reply)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 rot="600000">
            <a:off x="3305816" y="3567749"/>
            <a:ext cx="586627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650" spc="-15" baseline="2525" dirty="0">
                <a:latin typeface="Arial"/>
                <a:cs typeface="Arial"/>
              </a:rPr>
              <a:t>Ack</a:t>
            </a:r>
            <a:r>
              <a:rPr sz="1650" spc="-127" baseline="25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PDU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 rot="21000000">
            <a:off x="3254334" y="2515853"/>
            <a:ext cx="587244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100" spc="-10" dirty="0">
                <a:latin typeface="Arial"/>
                <a:cs typeface="Arial"/>
              </a:rPr>
              <a:t>Ack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</a:t>
            </a:r>
            <a:r>
              <a:rPr sz="1650" spc="-15" baseline="2525" dirty="0">
                <a:latin typeface="Arial"/>
                <a:cs typeface="Arial"/>
              </a:rPr>
              <a:t>DU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6573" y="6603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21663" y="6124231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3958" y="9856723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3676" y="5651093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94145" y="9548659"/>
            <a:ext cx="764374" cy="772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568284" y="5742487"/>
            <a:ext cx="51339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WSP/B over WTP - asynchronous, unordered</a:t>
            </a:r>
            <a:r>
              <a:rPr sz="1650" spc="2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requests</a:t>
            </a:r>
            <a:endParaRPr sz="16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196463" y="7067346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4">
                <a:moveTo>
                  <a:pt x="3682" y="0"/>
                </a:moveTo>
                <a:lnTo>
                  <a:pt x="1054" y="520"/>
                </a:lnTo>
                <a:lnTo>
                  <a:pt x="0" y="2628"/>
                </a:lnTo>
                <a:lnTo>
                  <a:pt x="533" y="4724"/>
                </a:lnTo>
                <a:lnTo>
                  <a:pt x="2628" y="6299"/>
                </a:lnTo>
                <a:lnTo>
                  <a:pt x="22085" y="9982"/>
                </a:lnTo>
                <a:lnTo>
                  <a:pt x="24180" y="9461"/>
                </a:lnTo>
                <a:lnTo>
                  <a:pt x="25768" y="7353"/>
                </a:lnTo>
                <a:lnTo>
                  <a:pt x="25234" y="5257"/>
                </a:lnTo>
                <a:lnTo>
                  <a:pt x="23139" y="3670"/>
                </a:lnTo>
                <a:lnTo>
                  <a:pt x="3682" y="0"/>
                </a:lnTo>
                <a:close/>
              </a:path>
              <a:path w="1107439" h="229234">
                <a:moveTo>
                  <a:pt x="48894" y="8407"/>
                </a:moveTo>
                <a:lnTo>
                  <a:pt x="46266" y="8928"/>
                </a:lnTo>
                <a:lnTo>
                  <a:pt x="45212" y="11036"/>
                </a:lnTo>
                <a:lnTo>
                  <a:pt x="45745" y="13665"/>
                </a:lnTo>
                <a:lnTo>
                  <a:pt x="47840" y="15240"/>
                </a:lnTo>
                <a:lnTo>
                  <a:pt x="67297" y="18923"/>
                </a:lnTo>
                <a:lnTo>
                  <a:pt x="69392" y="18389"/>
                </a:lnTo>
                <a:lnTo>
                  <a:pt x="70980" y="16294"/>
                </a:lnTo>
                <a:lnTo>
                  <a:pt x="70446" y="13665"/>
                </a:lnTo>
                <a:lnTo>
                  <a:pt x="68351" y="12090"/>
                </a:lnTo>
                <a:lnTo>
                  <a:pt x="48894" y="8407"/>
                </a:lnTo>
                <a:close/>
              </a:path>
              <a:path w="1107439" h="229234">
                <a:moveTo>
                  <a:pt x="94107" y="17348"/>
                </a:moveTo>
                <a:lnTo>
                  <a:pt x="91478" y="17868"/>
                </a:lnTo>
                <a:lnTo>
                  <a:pt x="90424" y="19977"/>
                </a:lnTo>
                <a:lnTo>
                  <a:pt x="90957" y="22072"/>
                </a:lnTo>
                <a:lnTo>
                  <a:pt x="93052" y="23647"/>
                </a:lnTo>
                <a:lnTo>
                  <a:pt x="112509" y="27330"/>
                </a:lnTo>
                <a:lnTo>
                  <a:pt x="114604" y="26809"/>
                </a:lnTo>
                <a:lnTo>
                  <a:pt x="116179" y="24701"/>
                </a:lnTo>
                <a:lnTo>
                  <a:pt x="115658" y="22072"/>
                </a:lnTo>
                <a:lnTo>
                  <a:pt x="113550" y="21018"/>
                </a:lnTo>
                <a:lnTo>
                  <a:pt x="94107" y="17348"/>
                </a:lnTo>
                <a:close/>
              </a:path>
              <a:path w="1107439" h="229234">
                <a:moveTo>
                  <a:pt x="139319" y="25755"/>
                </a:moveTo>
                <a:lnTo>
                  <a:pt x="136690" y="26276"/>
                </a:lnTo>
                <a:lnTo>
                  <a:pt x="135636" y="28384"/>
                </a:lnTo>
                <a:lnTo>
                  <a:pt x="136156" y="31013"/>
                </a:lnTo>
                <a:lnTo>
                  <a:pt x="138264" y="32067"/>
                </a:lnTo>
                <a:lnTo>
                  <a:pt x="157721" y="35737"/>
                </a:lnTo>
                <a:lnTo>
                  <a:pt x="159816" y="35217"/>
                </a:lnTo>
                <a:lnTo>
                  <a:pt x="161391" y="33108"/>
                </a:lnTo>
                <a:lnTo>
                  <a:pt x="160870" y="31013"/>
                </a:lnTo>
                <a:lnTo>
                  <a:pt x="158762" y="29438"/>
                </a:lnTo>
                <a:lnTo>
                  <a:pt x="139319" y="25755"/>
                </a:lnTo>
                <a:close/>
              </a:path>
              <a:path w="1107439" h="229234">
                <a:moveTo>
                  <a:pt x="184531" y="34163"/>
                </a:moveTo>
                <a:lnTo>
                  <a:pt x="181902" y="34696"/>
                </a:lnTo>
                <a:lnTo>
                  <a:pt x="180848" y="36791"/>
                </a:lnTo>
                <a:lnTo>
                  <a:pt x="181368" y="39420"/>
                </a:lnTo>
                <a:lnTo>
                  <a:pt x="183476" y="40995"/>
                </a:lnTo>
                <a:lnTo>
                  <a:pt x="202399" y="44678"/>
                </a:lnTo>
                <a:lnTo>
                  <a:pt x="205028" y="44157"/>
                </a:lnTo>
                <a:lnTo>
                  <a:pt x="206603" y="42049"/>
                </a:lnTo>
                <a:lnTo>
                  <a:pt x="206082" y="39420"/>
                </a:lnTo>
                <a:lnTo>
                  <a:pt x="203974" y="37846"/>
                </a:lnTo>
                <a:lnTo>
                  <a:pt x="184531" y="34163"/>
                </a:lnTo>
                <a:close/>
              </a:path>
              <a:path w="1107439" h="229234">
                <a:moveTo>
                  <a:pt x="229742" y="43103"/>
                </a:moveTo>
                <a:lnTo>
                  <a:pt x="227114" y="43624"/>
                </a:lnTo>
                <a:lnTo>
                  <a:pt x="226060" y="45732"/>
                </a:lnTo>
                <a:lnTo>
                  <a:pt x="226580" y="47840"/>
                </a:lnTo>
                <a:lnTo>
                  <a:pt x="228688" y="49415"/>
                </a:lnTo>
                <a:lnTo>
                  <a:pt x="247611" y="53086"/>
                </a:lnTo>
                <a:lnTo>
                  <a:pt x="250240" y="52565"/>
                </a:lnTo>
                <a:lnTo>
                  <a:pt x="251815" y="50457"/>
                </a:lnTo>
                <a:lnTo>
                  <a:pt x="251294" y="47840"/>
                </a:lnTo>
                <a:lnTo>
                  <a:pt x="249186" y="46786"/>
                </a:lnTo>
                <a:lnTo>
                  <a:pt x="229742" y="43103"/>
                </a:lnTo>
                <a:close/>
              </a:path>
              <a:path w="1107439" h="229234">
                <a:moveTo>
                  <a:pt x="274942" y="51511"/>
                </a:moveTo>
                <a:lnTo>
                  <a:pt x="272313" y="52044"/>
                </a:lnTo>
                <a:lnTo>
                  <a:pt x="271272" y="54140"/>
                </a:lnTo>
                <a:lnTo>
                  <a:pt x="271792" y="56769"/>
                </a:lnTo>
                <a:lnTo>
                  <a:pt x="273900" y="57823"/>
                </a:lnTo>
                <a:lnTo>
                  <a:pt x="292823" y="61506"/>
                </a:lnTo>
                <a:lnTo>
                  <a:pt x="295452" y="60972"/>
                </a:lnTo>
                <a:lnTo>
                  <a:pt x="297027" y="58877"/>
                </a:lnTo>
                <a:lnTo>
                  <a:pt x="296506" y="56769"/>
                </a:lnTo>
                <a:lnTo>
                  <a:pt x="294398" y="55194"/>
                </a:lnTo>
                <a:lnTo>
                  <a:pt x="274942" y="51511"/>
                </a:lnTo>
                <a:close/>
              </a:path>
              <a:path w="1107439" h="229234">
                <a:moveTo>
                  <a:pt x="320154" y="59931"/>
                </a:moveTo>
                <a:lnTo>
                  <a:pt x="317525" y="60452"/>
                </a:lnTo>
                <a:lnTo>
                  <a:pt x="316471" y="62560"/>
                </a:lnTo>
                <a:lnTo>
                  <a:pt x="317004" y="65189"/>
                </a:lnTo>
                <a:lnTo>
                  <a:pt x="319100" y="66763"/>
                </a:lnTo>
                <a:lnTo>
                  <a:pt x="338035" y="70434"/>
                </a:lnTo>
                <a:lnTo>
                  <a:pt x="340664" y="69913"/>
                </a:lnTo>
                <a:lnTo>
                  <a:pt x="342239" y="67805"/>
                </a:lnTo>
                <a:lnTo>
                  <a:pt x="341706" y="65189"/>
                </a:lnTo>
                <a:lnTo>
                  <a:pt x="339610" y="63601"/>
                </a:lnTo>
                <a:lnTo>
                  <a:pt x="320154" y="59931"/>
                </a:lnTo>
                <a:close/>
              </a:path>
              <a:path w="1107439" h="229234">
                <a:moveTo>
                  <a:pt x="365366" y="68859"/>
                </a:moveTo>
                <a:lnTo>
                  <a:pt x="362737" y="69392"/>
                </a:lnTo>
                <a:lnTo>
                  <a:pt x="361162" y="71488"/>
                </a:lnTo>
                <a:lnTo>
                  <a:pt x="361683" y="73596"/>
                </a:lnTo>
                <a:lnTo>
                  <a:pt x="363791" y="75171"/>
                </a:lnTo>
                <a:lnTo>
                  <a:pt x="383247" y="78854"/>
                </a:lnTo>
                <a:lnTo>
                  <a:pt x="385876" y="78320"/>
                </a:lnTo>
                <a:lnTo>
                  <a:pt x="387451" y="76225"/>
                </a:lnTo>
                <a:lnTo>
                  <a:pt x="386918" y="73596"/>
                </a:lnTo>
                <a:lnTo>
                  <a:pt x="384822" y="72542"/>
                </a:lnTo>
                <a:lnTo>
                  <a:pt x="365366" y="68859"/>
                </a:lnTo>
                <a:close/>
              </a:path>
              <a:path w="1107439" h="229234">
                <a:moveTo>
                  <a:pt x="410578" y="77279"/>
                </a:moveTo>
                <a:lnTo>
                  <a:pt x="407949" y="77800"/>
                </a:lnTo>
                <a:lnTo>
                  <a:pt x="406374" y="79908"/>
                </a:lnTo>
                <a:lnTo>
                  <a:pt x="406895" y="82537"/>
                </a:lnTo>
                <a:lnTo>
                  <a:pt x="409003" y="83578"/>
                </a:lnTo>
                <a:lnTo>
                  <a:pt x="428447" y="87261"/>
                </a:lnTo>
                <a:lnTo>
                  <a:pt x="431076" y="87261"/>
                </a:lnTo>
                <a:lnTo>
                  <a:pt x="432663" y="85153"/>
                </a:lnTo>
                <a:lnTo>
                  <a:pt x="432130" y="82537"/>
                </a:lnTo>
                <a:lnTo>
                  <a:pt x="430034" y="80949"/>
                </a:lnTo>
                <a:lnTo>
                  <a:pt x="410578" y="77279"/>
                </a:lnTo>
                <a:close/>
              </a:path>
              <a:path w="1107439" h="229234">
                <a:moveTo>
                  <a:pt x="455790" y="86207"/>
                </a:moveTo>
                <a:lnTo>
                  <a:pt x="453161" y="86741"/>
                </a:lnTo>
                <a:lnTo>
                  <a:pt x="451586" y="88836"/>
                </a:lnTo>
                <a:lnTo>
                  <a:pt x="452107" y="90944"/>
                </a:lnTo>
                <a:lnTo>
                  <a:pt x="454215" y="92519"/>
                </a:lnTo>
                <a:lnTo>
                  <a:pt x="473659" y="96202"/>
                </a:lnTo>
                <a:lnTo>
                  <a:pt x="476288" y="95669"/>
                </a:lnTo>
                <a:lnTo>
                  <a:pt x="477862" y="93573"/>
                </a:lnTo>
                <a:lnTo>
                  <a:pt x="477342" y="90944"/>
                </a:lnTo>
                <a:lnTo>
                  <a:pt x="475234" y="89890"/>
                </a:lnTo>
                <a:lnTo>
                  <a:pt x="455790" y="86207"/>
                </a:lnTo>
                <a:close/>
              </a:path>
              <a:path w="1107439" h="229234">
                <a:moveTo>
                  <a:pt x="501002" y="94627"/>
                </a:moveTo>
                <a:lnTo>
                  <a:pt x="498373" y="95148"/>
                </a:lnTo>
                <a:lnTo>
                  <a:pt x="496798" y="97256"/>
                </a:lnTo>
                <a:lnTo>
                  <a:pt x="497319" y="99885"/>
                </a:lnTo>
                <a:lnTo>
                  <a:pt x="499427" y="100926"/>
                </a:lnTo>
                <a:lnTo>
                  <a:pt x="518871" y="104609"/>
                </a:lnTo>
                <a:lnTo>
                  <a:pt x="521500" y="104089"/>
                </a:lnTo>
                <a:lnTo>
                  <a:pt x="522554" y="101981"/>
                </a:lnTo>
                <a:lnTo>
                  <a:pt x="522033" y="99885"/>
                </a:lnTo>
                <a:lnTo>
                  <a:pt x="519925" y="98298"/>
                </a:lnTo>
                <a:lnTo>
                  <a:pt x="501002" y="94627"/>
                </a:lnTo>
                <a:close/>
              </a:path>
              <a:path w="1107439" h="229234">
                <a:moveTo>
                  <a:pt x="546214" y="103035"/>
                </a:moveTo>
                <a:lnTo>
                  <a:pt x="543585" y="103555"/>
                </a:lnTo>
                <a:lnTo>
                  <a:pt x="542010" y="105664"/>
                </a:lnTo>
                <a:lnTo>
                  <a:pt x="542531" y="108292"/>
                </a:lnTo>
                <a:lnTo>
                  <a:pt x="544626" y="109867"/>
                </a:lnTo>
                <a:lnTo>
                  <a:pt x="564083" y="113550"/>
                </a:lnTo>
                <a:lnTo>
                  <a:pt x="566712" y="113017"/>
                </a:lnTo>
                <a:lnTo>
                  <a:pt x="567766" y="110921"/>
                </a:lnTo>
                <a:lnTo>
                  <a:pt x="567232" y="108292"/>
                </a:lnTo>
                <a:lnTo>
                  <a:pt x="565137" y="106718"/>
                </a:lnTo>
                <a:lnTo>
                  <a:pt x="546214" y="103035"/>
                </a:lnTo>
                <a:close/>
              </a:path>
              <a:path w="1107439" h="229234">
                <a:moveTo>
                  <a:pt x="591426" y="111975"/>
                </a:moveTo>
                <a:lnTo>
                  <a:pt x="588797" y="112496"/>
                </a:lnTo>
                <a:lnTo>
                  <a:pt x="587209" y="114604"/>
                </a:lnTo>
                <a:lnTo>
                  <a:pt x="587743" y="116700"/>
                </a:lnTo>
                <a:lnTo>
                  <a:pt x="589838" y="118275"/>
                </a:lnTo>
                <a:lnTo>
                  <a:pt x="609295" y="121958"/>
                </a:lnTo>
                <a:lnTo>
                  <a:pt x="611924" y="121437"/>
                </a:lnTo>
                <a:lnTo>
                  <a:pt x="612978" y="119329"/>
                </a:lnTo>
                <a:lnTo>
                  <a:pt x="612444" y="116700"/>
                </a:lnTo>
                <a:lnTo>
                  <a:pt x="610349" y="115646"/>
                </a:lnTo>
                <a:lnTo>
                  <a:pt x="591426" y="111975"/>
                </a:lnTo>
                <a:close/>
              </a:path>
              <a:path w="1107439" h="229234">
                <a:moveTo>
                  <a:pt x="636625" y="120383"/>
                </a:moveTo>
                <a:lnTo>
                  <a:pt x="633996" y="120904"/>
                </a:lnTo>
                <a:lnTo>
                  <a:pt x="632421" y="123012"/>
                </a:lnTo>
                <a:lnTo>
                  <a:pt x="632955" y="125641"/>
                </a:lnTo>
                <a:lnTo>
                  <a:pt x="635050" y="126695"/>
                </a:lnTo>
                <a:lnTo>
                  <a:pt x="654507" y="130365"/>
                </a:lnTo>
                <a:lnTo>
                  <a:pt x="657136" y="129844"/>
                </a:lnTo>
                <a:lnTo>
                  <a:pt x="658190" y="127736"/>
                </a:lnTo>
                <a:lnTo>
                  <a:pt x="657656" y="125641"/>
                </a:lnTo>
                <a:lnTo>
                  <a:pt x="655561" y="124066"/>
                </a:lnTo>
                <a:lnTo>
                  <a:pt x="636625" y="120383"/>
                </a:lnTo>
                <a:close/>
              </a:path>
              <a:path w="1107439" h="229234">
                <a:moveTo>
                  <a:pt x="681316" y="128790"/>
                </a:moveTo>
                <a:lnTo>
                  <a:pt x="679208" y="129324"/>
                </a:lnTo>
                <a:lnTo>
                  <a:pt x="677633" y="131419"/>
                </a:lnTo>
                <a:lnTo>
                  <a:pt x="678167" y="134048"/>
                </a:lnTo>
                <a:lnTo>
                  <a:pt x="680262" y="135623"/>
                </a:lnTo>
                <a:lnTo>
                  <a:pt x="699719" y="139306"/>
                </a:lnTo>
                <a:lnTo>
                  <a:pt x="702348" y="138785"/>
                </a:lnTo>
                <a:lnTo>
                  <a:pt x="703389" y="136677"/>
                </a:lnTo>
                <a:lnTo>
                  <a:pt x="702868" y="134048"/>
                </a:lnTo>
                <a:lnTo>
                  <a:pt x="700760" y="132473"/>
                </a:lnTo>
                <a:lnTo>
                  <a:pt x="681316" y="128790"/>
                </a:lnTo>
                <a:close/>
              </a:path>
              <a:path w="1107439" h="229234">
                <a:moveTo>
                  <a:pt x="726528" y="137731"/>
                </a:moveTo>
                <a:lnTo>
                  <a:pt x="724420" y="138252"/>
                </a:lnTo>
                <a:lnTo>
                  <a:pt x="722845" y="140360"/>
                </a:lnTo>
                <a:lnTo>
                  <a:pt x="723366" y="142455"/>
                </a:lnTo>
                <a:lnTo>
                  <a:pt x="725474" y="144043"/>
                </a:lnTo>
                <a:lnTo>
                  <a:pt x="744931" y="147713"/>
                </a:lnTo>
                <a:lnTo>
                  <a:pt x="747560" y="147193"/>
                </a:lnTo>
                <a:lnTo>
                  <a:pt x="748601" y="145084"/>
                </a:lnTo>
                <a:lnTo>
                  <a:pt x="748080" y="142455"/>
                </a:lnTo>
                <a:lnTo>
                  <a:pt x="745972" y="141414"/>
                </a:lnTo>
                <a:lnTo>
                  <a:pt x="726528" y="137731"/>
                </a:lnTo>
                <a:close/>
              </a:path>
              <a:path w="1107439" h="229234">
                <a:moveTo>
                  <a:pt x="771740" y="146138"/>
                </a:moveTo>
                <a:lnTo>
                  <a:pt x="769632" y="146672"/>
                </a:lnTo>
                <a:lnTo>
                  <a:pt x="768057" y="148767"/>
                </a:lnTo>
                <a:lnTo>
                  <a:pt x="768578" y="151396"/>
                </a:lnTo>
                <a:lnTo>
                  <a:pt x="770686" y="152450"/>
                </a:lnTo>
                <a:lnTo>
                  <a:pt x="790130" y="156133"/>
                </a:lnTo>
                <a:lnTo>
                  <a:pt x="792759" y="156133"/>
                </a:lnTo>
                <a:lnTo>
                  <a:pt x="793813" y="154025"/>
                </a:lnTo>
                <a:lnTo>
                  <a:pt x="793292" y="151396"/>
                </a:lnTo>
                <a:lnTo>
                  <a:pt x="791184" y="149821"/>
                </a:lnTo>
                <a:lnTo>
                  <a:pt x="771740" y="146138"/>
                </a:lnTo>
                <a:close/>
              </a:path>
              <a:path w="1107439" h="229234">
                <a:moveTo>
                  <a:pt x="816952" y="155079"/>
                </a:moveTo>
                <a:lnTo>
                  <a:pt x="814844" y="155600"/>
                </a:lnTo>
                <a:lnTo>
                  <a:pt x="813269" y="157708"/>
                </a:lnTo>
                <a:lnTo>
                  <a:pt x="813790" y="159804"/>
                </a:lnTo>
                <a:lnTo>
                  <a:pt x="815898" y="161391"/>
                </a:lnTo>
                <a:lnTo>
                  <a:pt x="835342" y="165061"/>
                </a:lnTo>
                <a:lnTo>
                  <a:pt x="837971" y="164541"/>
                </a:lnTo>
                <a:lnTo>
                  <a:pt x="839025" y="162433"/>
                </a:lnTo>
                <a:lnTo>
                  <a:pt x="838504" y="159804"/>
                </a:lnTo>
                <a:lnTo>
                  <a:pt x="836396" y="158762"/>
                </a:lnTo>
                <a:lnTo>
                  <a:pt x="816952" y="155079"/>
                </a:lnTo>
                <a:close/>
              </a:path>
              <a:path w="1107439" h="229234">
                <a:moveTo>
                  <a:pt x="862152" y="163487"/>
                </a:moveTo>
                <a:lnTo>
                  <a:pt x="860056" y="164020"/>
                </a:lnTo>
                <a:lnTo>
                  <a:pt x="858481" y="166116"/>
                </a:lnTo>
                <a:lnTo>
                  <a:pt x="859002" y="168744"/>
                </a:lnTo>
                <a:lnTo>
                  <a:pt x="861110" y="169799"/>
                </a:lnTo>
                <a:lnTo>
                  <a:pt x="880554" y="173482"/>
                </a:lnTo>
                <a:lnTo>
                  <a:pt x="882662" y="172948"/>
                </a:lnTo>
                <a:lnTo>
                  <a:pt x="884237" y="170853"/>
                </a:lnTo>
                <a:lnTo>
                  <a:pt x="883716" y="168744"/>
                </a:lnTo>
                <a:lnTo>
                  <a:pt x="881608" y="167170"/>
                </a:lnTo>
                <a:lnTo>
                  <a:pt x="862152" y="163487"/>
                </a:lnTo>
                <a:close/>
              </a:path>
              <a:path w="1107439" h="229234">
                <a:moveTo>
                  <a:pt x="907364" y="171894"/>
                </a:moveTo>
                <a:lnTo>
                  <a:pt x="905268" y="172427"/>
                </a:lnTo>
                <a:lnTo>
                  <a:pt x="903693" y="174523"/>
                </a:lnTo>
                <a:lnTo>
                  <a:pt x="904214" y="177152"/>
                </a:lnTo>
                <a:lnTo>
                  <a:pt x="906322" y="178739"/>
                </a:lnTo>
                <a:lnTo>
                  <a:pt x="925766" y="182410"/>
                </a:lnTo>
                <a:lnTo>
                  <a:pt x="927874" y="181889"/>
                </a:lnTo>
                <a:lnTo>
                  <a:pt x="929449" y="179781"/>
                </a:lnTo>
                <a:lnTo>
                  <a:pt x="928916" y="177152"/>
                </a:lnTo>
                <a:lnTo>
                  <a:pt x="926820" y="175577"/>
                </a:lnTo>
                <a:lnTo>
                  <a:pt x="907364" y="171894"/>
                </a:lnTo>
                <a:close/>
              </a:path>
              <a:path w="1107439" h="229234">
                <a:moveTo>
                  <a:pt x="952576" y="180835"/>
                </a:moveTo>
                <a:lnTo>
                  <a:pt x="950480" y="181368"/>
                </a:lnTo>
                <a:lnTo>
                  <a:pt x="948893" y="183464"/>
                </a:lnTo>
                <a:lnTo>
                  <a:pt x="949426" y="185572"/>
                </a:lnTo>
                <a:lnTo>
                  <a:pt x="951522" y="187147"/>
                </a:lnTo>
                <a:lnTo>
                  <a:pt x="970978" y="190830"/>
                </a:lnTo>
                <a:lnTo>
                  <a:pt x="973086" y="190296"/>
                </a:lnTo>
                <a:lnTo>
                  <a:pt x="974661" y="188201"/>
                </a:lnTo>
                <a:lnTo>
                  <a:pt x="974128" y="185572"/>
                </a:lnTo>
                <a:lnTo>
                  <a:pt x="972032" y="184518"/>
                </a:lnTo>
                <a:lnTo>
                  <a:pt x="952576" y="180835"/>
                </a:lnTo>
                <a:close/>
              </a:path>
              <a:path w="1107439" h="229234">
                <a:moveTo>
                  <a:pt x="997788" y="189242"/>
                </a:moveTo>
                <a:lnTo>
                  <a:pt x="995159" y="189776"/>
                </a:lnTo>
                <a:lnTo>
                  <a:pt x="994105" y="191871"/>
                </a:lnTo>
                <a:lnTo>
                  <a:pt x="994638" y="194500"/>
                </a:lnTo>
                <a:lnTo>
                  <a:pt x="996734" y="195554"/>
                </a:lnTo>
                <a:lnTo>
                  <a:pt x="1016190" y="199237"/>
                </a:lnTo>
                <a:lnTo>
                  <a:pt x="1018286" y="198716"/>
                </a:lnTo>
                <a:lnTo>
                  <a:pt x="1019873" y="196608"/>
                </a:lnTo>
                <a:lnTo>
                  <a:pt x="1019340" y="194500"/>
                </a:lnTo>
                <a:lnTo>
                  <a:pt x="1017244" y="192925"/>
                </a:lnTo>
                <a:lnTo>
                  <a:pt x="997788" y="189242"/>
                </a:lnTo>
                <a:close/>
              </a:path>
              <a:path w="1107439" h="229234">
                <a:moveTo>
                  <a:pt x="1054678" y="206905"/>
                </a:moveTo>
                <a:lnTo>
                  <a:pt x="1050353" y="229196"/>
                </a:lnTo>
                <a:lnTo>
                  <a:pt x="1107135" y="213436"/>
                </a:lnTo>
                <a:lnTo>
                  <a:pt x="1100254" y="208178"/>
                </a:lnTo>
                <a:lnTo>
                  <a:pt x="1061402" y="208178"/>
                </a:lnTo>
                <a:lnTo>
                  <a:pt x="1054678" y="206905"/>
                </a:lnTo>
                <a:close/>
              </a:path>
              <a:path w="1107439" h="229234">
                <a:moveTo>
                  <a:pt x="1055994" y="200122"/>
                </a:moveTo>
                <a:lnTo>
                  <a:pt x="1054678" y="206905"/>
                </a:lnTo>
                <a:lnTo>
                  <a:pt x="1061402" y="208178"/>
                </a:lnTo>
                <a:lnTo>
                  <a:pt x="1063498" y="207645"/>
                </a:lnTo>
                <a:lnTo>
                  <a:pt x="1065085" y="205549"/>
                </a:lnTo>
                <a:lnTo>
                  <a:pt x="1064552" y="202920"/>
                </a:lnTo>
                <a:lnTo>
                  <a:pt x="1062456" y="201345"/>
                </a:lnTo>
                <a:lnTo>
                  <a:pt x="1055994" y="200122"/>
                </a:lnTo>
                <a:close/>
              </a:path>
              <a:path w="1107439" h="229234">
                <a:moveTo>
                  <a:pt x="1060348" y="177685"/>
                </a:moveTo>
                <a:lnTo>
                  <a:pt x="1055994" y="200122"/>
                </a:lnTo>
                <a:lnTo>
                  <a:pt x="1062456" y="201345"/>
                </a:lnTo>
                <a:lnTo>
                  <a:pt x="1064552" y="202920"/>
                </a:lnTo>
                <a:lnTo>
                  <a:pt x="1065085" y="205549"/>
                </a:lnTo>
                <a:lnTo>
                  <a:pt x="1063498" y="207645"/>
                </a:lnTo>
                <a:lnTo>
                  <a:pt x="1061402" y="208178"/>
                </a:lnTo>
                <a:lnTo>
                  <a:pt x="1100254" y="208178"/>
                </a:lnTo>
                <a:lnTo>
                  <a:pt x="1060348" y="177685"/>
                </a:lnTo>
                <a:close/>
              </a:path>
              <a:path w="1107439" h="229234">
                <a:moveTo>
                  <a:pt x="1043000" y="197662"/>
                </a:moveTo>
                <a:lnTo>
                  <a:pt x="1040371" y="198183"/>
                </a:lnTo>
                <a:lnTo>
                  <a:pt x="1039317" y="200291"/>
                </a:lnTo>
                <a:lnTo>
                  <a:pt x="1039850" y="202920"/>
                </a:lnTo>
                <a:lnTo>
                  <a:pt x="1041946" y="204495"/>
                </a:lnTo>
                <a:lnTo>
                  <a:pt x="1054678" y="206905"/>
                </a:lnTo>
                <a:lnTo>
                  <a:pt x="1055994" y="200122"/>
                </a:lnTo>
                <a:lnTo>
                  <a:pt x="1043000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987686" y="6192494"/>
            <a:ext cx="44513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client  S-SAP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091668" y="6192494"/>
            <a:ext cx="44513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97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server  S-SAP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196463" y="6804494"/>
            <a:ext cx="1107440" cy="739140"/>
          </a:xfrm>
          <a:custGeom>
            <a:avLst/>
            <a:gdLst/>
            <a:ahLst/>
            <a:cxnLst/>
            <a:rect l="l" t="t" r="r" b="b"/>
            <a:pathLst>
              <a:path w="1107439" h="739140">
                <a:moveTo>
                  <a:pt x="2628" y="0"/>
                </a:moveTo>
                <a:lnTo>
                  <a:pt x="533" y="1574"/>
                </a:lnTo>
                <a:lnTo>
                  <a:pt x="0" y="3670"/>
                </a:lnTo>
                <a:lnTo>
                  <a:pt x="1587" y="5778"/>
                </a:lnTo>
                <a:lnTo>
                  <a:pt x="17881" y="16814"/>
                </a:lnTo>
                <a:lnTo>
                  <a:pt x="19977" y="17348"/>
                </a:lnTo>
                <a:lnTo>
                  <a:pt x="22085" y="15773"/>
                </a:lnTo>
                <a:lnTo>
                  <a:pt x="22606" y="13665"/>
                </a:lnTo>
                <a:lnTo>
                  <a:pt x="21564" y="11556"/>
                </a:lnTo>
                <a:lnTo>
                  <a:pt x="4737" y="520"/>
                </a:lnTo>
                <a:lnTo>
                  <a:pt x="2628" y="0"/>
                </a:lnTo>
                <a:close/>
              </a:path>
              <a:path w="1107439" h="739140">
                <a:moveTo>
                  <a:pt x="41008" y="25234"/>
                </a:moveTo>
                <a:lnTo>
                  <a:pt x="38912" y="26809"/>
                </a:lnTo>
                <a:lnTo>
                  <a:pt x="38379" y="29438"/>
                </a:lnTo>
                <a:lnTo>
                  <a:pt x="39433" y="31534"/>
                </a:lnTo>
                <a:lnTo>
                  <a:pt x="56261" y="42583"/>
                </a:lnTo>
                <a:lnTo>
                  <a:pt x="58356" y="42583"/>
                </a:lnTo>
                <a:lnTo>
                  <a:pt x="60464" y="41528"/>
                </a:lnTo>
                <a:lnTo>
                  <a:pt x="60985" y="38900"/>
                </a:lnTo>
                <a:lnTo>
                  <a:pt x="59410" y="36791"/>
                </a:lnTo>
                <a:lnTo>
                  <a:pt x="43116" y="25755"/>
                </a:lnTo>
                <a:lnTo>
                  <a:pt x="41008" y="25234"/>
                </a:lnTo>
                <a:close/>
              </a:path>
              <a:path w="1107439" h="739140">
                <a:moveTo>
                  <a:pt x="78854" y="50990"/>
                </a:moveTo>
                <a:lnTo>
                  <a:pt x="76758" y="52565"/>
                </a:lnTo>
                <a:lnTo>
                  <a:pt x="76225" y="54673"/>
                </a:lnTo>
                <a:lnTo>
                  <a:pt x="77812" y="56768"/>
                </a:lnTo>
                <a:lnTo>
                  <a:pt x="94107" y="67805"/>
                </a:lnTo>
                <a:lnTo>
                  <a:pt x="96735" y="68338"/>
                </a:lnTo>
                <a:lnTo>
                  <a:pt x="98831" y="66763"/>
                </a:lnTo>
                <a:lnTo>
                  <a:pt x="99364" y="64655"/>
                </a:lnTo>
                <a:lnTo>
                  <a:pt x="97789" y="62560"/>
                </a:lnTo>
                <a:lnTo>
                  <a:pt x="81483" y="51511"/>
                </a:lnTo>
                <a:lnTo>
                  <a:pt x="78854" y="50990"/>
                </a:lnTo>
                <a:close/>
              </a:path>
              <a:path w="1107439" h="739140">
                <a:moveTo>
                  <a:pt x="117233" y="76225"/>
                </a:moveTo>
                <a:lnTo>
                  <a:pt x="115138" y="77800"/>
                </a:lnTo>
                <a:lnTo>
                  <a:pt x="114604" y="80429"/>
                </a:lnTo>
                <a:lnTo>
                  <a:pt x="116179" y="82537"/>
                </a:lnTo>
                <a:lnTo>
                  <a:pt x="132486" y="93573"/>
                </a:lnTo>
                <a:lnTo>
                  <a:pt x="135115" y="94094"/>
                </a:lnTo>
                <a:lnTo>
                  <a:pt x="137210" y="92519"/>
                </a:lnTo>
                <a:lnTo>
                  <a:pt x="137744" y="89890"/>
                </a:lnTo>
                <a:lnTo>
                  <a:pt x="136156" y="87782"/>
                </a:lnTo>
                <a:lnTo>
                  <a:pt x="119862" y="76746"/>
                </a:lnTo>
                <a:lnTo>
                  <a:pt x="117233" y="76225"/>
                </a:lnTo>
                <a:close/>
              </a:path>
              <a:path w="1107439" h="739140">
                <a:moveTo>
                  <a:pt x="155613" y="101980"/>
                </a:moveTo>
                <a:lnTo>
                  <a:pt x="153504" y="103555"/>
                </a:lnTo>
                <a:lnTo>
                  <a:pt x="152984" y="105663"/>
                </a:lnTo>
                <a:lnTo>
                  <a:pt x="154559" y="107759"/>
                </a:lnTo>
                <a:lnTo>
                  <a:pt x="170853" y="118808"/>
                </a:lnTo>
                <a:lnTo>
                  <a:pt x="173482" y="119329"/>
                </a:lnTo>
                <a:lnTo>
                  <a:pt x="175590" y="117754"/>
                </a:lnTo>
                <a:lnTo>
                  <a:pt x="176110" y="115646"/>
                </a:lnTo>
                <a:lnTo>
                  <a:pt x="174536" y="113550"/>
                </a:lnTo>
                <a:lnTo>
                  <a:pt x="158241" y="102514"/>
                </a:lnTo>
                <a:lnTo>
                  <a:pt x="155613" y="101980"/>
                </a:lnTo>
                <a:close/>
              </a:path>
              <a:path w="1107439" h="739140">
                <a:moveTo>
                  <a:pt x="196087" y="127736"/>
                </a:moveTo>
                <a:lnTo>
                  <a:pt x="193992" y="127736"/>
                </a:lnTo>
                <a:lnTo>
                  <a:pt x="191884" y="128790"/>
                </a:lnTo>
                <a:lnTo>
                  <a:pt x="191363" y="131419"/>
                </a:lnTo>
                <a:lnTo>
                  <a:pt x="192938" y="133527"/>
                </a:lnTo>
                <a:lnTo>
                  <a:pt x="209232" y="144564"/>
                </a:lnTo>
                <a:lnTo>
                  <a:pt x="211340" y="145084"/>
                </a:lnTo>
                <a:lnTo>
                  <a:pt x="213436" y="143509"/>
                </a:lnTo>
                <a:lnTo>
                  <a:pt x="213969" y="140881"/>
                </a:lnTo>
                <a:lnTo>
                  <a:pt x="212915" y="138785"/>
                </a:lnTo>
                <a:lnTo>
                  <a:pt x="196087" y="127736"/>
                </a:lnTo>
                <a:close/>
              </a:path>
              <a:path w="1107439" h="739140">
                <a:moveTo>
                  <a:pt x="232359" y="152971"/>
                </a:moveTo>
                <a:lnTo>
                  <a:pt x="230263" y="154558"/>
                </a:lnTo>
                <a:lnTo>
                  <a:pt x="229742" y="156654"/>
                </a:lnTo>
                <a:lnTo>
                  <a:pt x="230784" y="158762"/>
                </a:lnTo>
                <a:lnTo>
                  <a:pt x="247611" y="169798"/>
                </a:lnTo>
                <a:lnTo>
                  <a:pt x="249707" y="170319"/>
                </a:lnTo>
                <a:lnTo>
                  <a:pt x="251815" y="168744"/>
                </a:lnTo>
                <a:lnTo>
                  <a:pt x="252336" y="166649"/>
                </a:lnTo>
                <a:lnTo>
                  <a:pt x="250761" y="164541"/>
                </a:lnTo>
                <a:lnTo>
                  <a:pt x="234467" y="153504"/>
                </a:lnTo>
                <a:lnTo>
                  <a:pt x="232359" y="152971"/>
                </a:lnTo>
                <a:close/>
              </a:path>
              <a:path w="1107439" h="739140">
                <a:moveTo>
                  <a:pt x="270217" y="178739"/>
                </a:moveTo>
                <a:lnTo>
                  <a:pt x="268109" y="179781"/>
                </a:lnTo>
                <a:lnTo>
                  <a:pt x="268109" y="182410"/>
                </a:lnTo>
                <a:lnTo>
                  <a:pt x="269163" y="184518"/>
                </a:lnTo>
                <a:lnTo>
                  <a:pt x="285457" y="195554"/>
                </a:lnTo>
                <a:lnTo>
                  <a:pt x="288086" y="196087"/>
                </a:lnTo>
                <a:lnTo>
                  <a:pt x="290195" y="194500"/>
                </a:lnTo>
                <a:lnTo>
                  <a:pt x="290715" y="191871"/>
                </a:lnTo>
                <a:lnTo>
                  <a:pt x="289140" y="189776"/>
                </a:lnTo>
                <a:lnTo>
                  <a:pt x="272846" y="179260"/>
                </a:lnTo>
                <a:lnTo>
                  <a:pt x="270217" y="178739"/>
                </a:lnTo>
                <a:close/>
              </a:path>
              <a:path w="1107439" h="739140">
                <a:moveTo>
                  <a:pt x="308597" y="203974"/>
                </a:moveTo>
                <a:lnTo>
                  <a:pt x="306489" y="205549"/>
                </a:lnTo>
                <a:lnTo>
                  <a:pt x="305968" y="208178"/>
                </a:lnTo>
                <a:lnTo>
                  <a:pt x="307543" y="209753"/>
                </a:lnTo>
                <a:lnTo>
                  <a:pt x="323837" y="220789"/>
                </a:lnTo>
                <a:lnTo>
                  <a:pt x="326466" y="221322"/>
                </a:lnTo>
                <a:lnTo>
                  <a:pt x="328574" y="220268"/>
                </a:lnTo>
                <a:lnTo>
                  <a:pt x="329095" y="217639"/>
                </a:lnTo>
                <a:lnTo>
                  <a:pt x="327520" y="215531"/>
                </a:lnTo>
                <a:lnTo>
                  <a:pt x="311226" y="204495"/>
                </a:lnTo>
                <a:lnTo>
                  <a:pt x="308597" y="203974"/>
                </a:lnTo>
                <a:close/>
              </a:path>
              <a:path w="1107439" h="739140">
                <a:moveTo>
                  <a:pt x="346963" y="229730"/>
                </a:moveTo>
                <a:lnTo>
                  <a:pt x="344868" y="230784"/>
                </a:lnTo>
                <a:lnTo>
                  <a:pt x="344335" y="233413"/>
                </a:lnTo>
                <a:lnTo>
                  <a:pt x="345922" y="235508"/>
                </a:lnTo>
                <a:lnTo>
                  <a:pt x="362216" y="246545"/>
                </a:lnTo>
                <a:lnTo>
                  <a:pt x="364845" y="247078"/>
                </a:lnTo>
                <a:lnTo>
                  <a:pt x="366941" y="245503"/>
                </a:lnTo>
                <a:lnTo>
                  <a:pt x="367474" y="242874"/>
                </a:lnTo>
                <a:lnTo>
                  <a:pt x="365899" y="240766"/>
                </a:lnTo>
                <a:lnTo>
                  <a:pt x="349592" y="230250"/>
                </a:lnTo>
                <a:lnTo>
                  <a:pt x="346963" y="229730"/>
                </a:lnTo>
                <a:close/>
              </a:path>
              <a:path w="1107439" h="739140">
                <a:moveTo>
                  <a:pt x="385343" y="254965"/>
                </a:moveTo>
                <a:lnTo>
                  <a:pt x="383247" y="256539"/>
                </a:lnTo>
                <a:lnTo>
                  <a:pt x="382714" y="259168"/>
                </a:lnTo>
                <a:lnTo>
                  <a:pt x="384289" y="261264"/>
                </a:lnTo>
                <a:lnTo>
                  <a:pt x="400596" y="271779"/>
                </a:lnTo>
                <a:lnTo>
                  <a:pt x="403225" y="272313"/>
                </a:lnTo>
                <a:lnTo>
                  <a:pt x="404799" y="271259"/>
                </a:lnTo>
                <a:lnTo>
                  <a:pt x="405320" y="268630"/>
                </a:lnTo>
                <a:lnTo>
                  <a:pt x="404266" y="266522"/>
                </a:lnTo>
                <a:lnTo>
                  <a:pt x="387972" y="255485"/>
                </a:lnTo>
                <a:lnTo>
                  <a:pt x="385343" y="254965"/>
                </a:lnTo>
                <a:close/>
              </a:path>
              <a:path w="1107439" h="739140">
                <a:moveTo>
                  <a:pt x="423722" y="280720"/>
                </a:moveTo>
                <a:lnTo>
                  <a:pt x="421614" y="281774"/>
                </a:lnTo>
                <a:lnTo>
                  <a:pt x="421093" y="284403"/>
                </a:lnTo>
                <a:lnTo>
                  <a:pt x="422148" y="286499"/>
                </a:lnTo>
                <a:lnTo>
                  <a:pt x="438962" y="297548"/>
                </a:lnTo>
                <a:lnTo>
                  <a:pt x="441071" y="298068"/>
                </a:lnTo>
                <a:lnTo>
                  <a:pt x="443166" y="296494"/>
                </a:lnTo>
                <a:lnTo>
                  <a:pt x="443699" y="293865"/>
                </a:lnTo>
                <a:lnTo>
                  <a:pt x="442645" y="291757"/>
                </a:lnTo>
                <a:lnTo>
                  <a:pt x="425818" y="281241"/>
                </a:lnTo>
                <a:lnTo>
                  <a:pt x="423722" y="280720"/>
                </a:lnTo>
                <a:close/>
              </a:path>
              <a:path w="1107439" h="739140">
                <a:moveTo>
                  <a:pt x="461568" y="305955"/>
                </a:moveTo>
                <a:lnTo>
                  <a:pt x="459473" y="307530"/>
                </a:lnTo>
                <a:lnTo>
                  <a:pt x="459473" y="310159"/>
                </a:lnTo>
                <a:lnTo>
                  <a:pt x="460514" y="312267"/>
                </a:lnTo>
                <a:lnTo>
                  <a:pt x="476821" y="322783"/>
                </a:lnTo>
                <a:lnTo>
                  <a:pt x="479450" y="323303"/>
                </a:lnTo>
                <a:lnTo>
                  <a:pt x="481545" y="322249"/>
                </a:lnTo>
                <a:lnTo>
                  <a:pt x="482079" y="319620"/>
                </a:lnTo>
                <a:lnTo>
                  <a:pt x="480491" y="317525"/>
                </a:lnTo>
                <a:lnTo>
                  <a:pt x="464197" y="306476"/>
                </a:lnTo>
                <a:lnTo>
                  <a:pt x="461568" y="305955"/>
                </a:lnTo>
                <a:close/>
              </a:path>
              <a:path w="1107439" h="739140">
                <a:moveTo>
                  <a:pt x="499948" y="331711"/>
                </a:moveTo>
                <a:lnTo>
                  <a:pt x="497839" y="332765"/>
                </a:lnTo>
                <a:lnTo>
                  <a:pt x="497319" y="335394"/>
                </a:lnTo>
                <a:lnTo>
                  <a:pt x="498894" y="337502"/>
                </a:lnTo>
                <a:lnTo>
                  <a:pt x="515188" y="348538"/>
                </a:lnTo>
                <a:lnTo>
                  <a:pt x="517817" y="349059"/>
                </a:lnTo>
                <a:lnTo>
                  <a:pt x="519925" y="347484"/>
                </a:lnTo>
                <a:lnTo>
                  <a:pt x="520446" y="345389"/>
                </a:lnTo>
                <a:lnTo>
                  <a:pt x="518871" y="343280"/>
                </a:lnTo>
                <a:lnTo>
                  <a:pt x="502577" y="332244"/>
                </a:lnTo>
                <a:lnTo>
                  <a:pt x="499948" y="331711"/>
                </a:lnTo>
                <a:close/>
              </a:path>
              <a:path w="1107439" h="739140">
                <a:moveTo>
                  <a:pt x="538327" y="356946"/>
                </a:moveTo>
                <a:lnTo>
                  <a:pt x="536219" y="358520"/>
                </a:lnTo>
                <a:lnTo>
                  <a:pt x="535698" y="361149"/>
                </a:lnTo>
                <a:lnTo>
                  <a:pt x="537273" y="363258"/>
                </a:lnTo>
                <a:lnTo>
                  <a:pt x="553567" y="373773"/>
                </a:lnTo>
                <a:lnTo>
                  <a:pt x="556196" y="374294"/>
                </a:lnTo>
                <a:lnTo>
                  <a:pt x="558304" y="373240"/>
                </a:lnTo>
                <a:lnTo>
                  <a:pt x="558825" y="370611"/>
                </a:lnTo>
                <a:lnTo>
                  <a:pt x="557250" y="368515"/>
                </a:lnTo>
                <a:lnTo>
                  <a:pt x="540956" y="357479"/>
                </a:lnTo>
                <a:lnTo>
                  <a:pt x="538327" y="356946"/>
                </a:lnTo>
                <a:close/>
              </a:path>
              <a:path w="1107439" h="739140">
                <a:moveTo>
                  <a:pt x="576707" y="382701"/>
                </a:moveTo>
                <a:lnTo>
                  <a:pt x="574598" y="384289"/>
                </a:lnTo>
                <a:lnTo>
                  <a:pt x="574078" y="386384"/>
                </a:lnTo>
                <a:lnTo>
                  <a:pt x="575652" y="388492"/>
                </a:lnTo>
                <a:lnTo>
                  <a:pt x="591947" y="399529"/>
                </a:lnTo>
                <a:lnTo>
                  <a:pt x="594575" y="400049"/>
                </a:lnTo>
                <a:lnTo>
                  <a:pt x="596150" y="398475"/>
                </a:lnTo>
                <a:lnTo>
                  <a:pt x="596671" y="396379"/>
                </a:lnTo>
                <a:lnTo>
                  <a:pt x="595629" y="394271"/>
                </a:lnTo>
                <a:lnTo>
                  <a:pt x="579323" y="383235"/>
                </a:lnTo>
                <a:lnTo>
                  <a:pt x="576707" y="382701"/>
                </a:lnTo>
                <a:close/>
              </a:path>
              <a:path w="1107439" h="739140">
                <a:moveTo>
                  <a:pt x="615073" y="407936"/>
                </a:moveTo>
                <a:lnTo>
                  <a:pt x="612978" y="409524"/>
                </a:lnTo>
                <a:lnTo>
                  <a:pt x="612444" y="412153"/>
                </a:lnTo>
                <a:lnTo>
                  <a:pt x="613498" y="414248"/>
                </a:lnTo>
                <a:lnTo>
                  <a:pt x="630326" y="425284"/>
                </a:lnTo>
                <a:lnTo>
                  <a:pt x="632421" y="425284"/>
                </a:lnTo>
                <a:lnTo>
                  <a:pt x="634530" y="424243"/>
                </a:lnTo>
                <a:lnTo>
                  <a:pt x="635050" y="421614"/>
                </a:lnTo>
                <a:lnTo>
                  <a:pt x="633996" y="419506"/>
                </a:lnTo>
                <a:lnTo>
                  <a:pt x="617181" y="408470"/>
                </a:lnTo>
                <a:lnTo>
                  <a:pt x="615073" y="407936"/>
                </a:lnTo>
                <a:close/>
              </a:path>
              <a:path w="1107439" h="739140">
                <a:moveTo>
                  <a:pt x="652932" y="433704"/>
                </a:moveTo>
                <a:lnTo>
                  <a:pt x="650824" y="435279"/>
                </a:lnTo>
                <a:lnTo>
                  <a:pt x="650824" y="437375"/>
                </a:lnTo>
                <a:lnTo>
                  <a:pt x="651878" y="439483"/>
                </a:lnTo>
                <a:lnTo>
                  <a:pt x="668172" y="450519"/>
                </a:lnTo>
                <a:lnTo>
                  <a:pt x="670801" y="451053"/>
                </a:lnTo>
                <a:lnTo>
                  <a:pt x="672909" y="449478"/>
                </a:lnTo>
                <a:lnTo>
                  <a:pt x="673430" y="447370"/>
                </a:lnTo>
                <a:lnTo>
                  <a:pt x="671855" y="445261"/>
                </a:lnTo>
                <a:lnTo>
                  <a:pt x="655561" y="434225"/>
                </a:lnTo>
                <a:lnTo>
                  <a:pt x="652932" y="433704"/>
                </a:lnTo>
                <a:close/>
              </a:path>
              <a:path w="1107439" h="739140">
                <a:moveTo>
                  <a:pt x="693927" y="459460"/>
                </a:moveTo>
                <a:lnTo>
                  <a:pt x="691299" y="459460"/>
                </a:lnTo>
                <a:lnTo>
                  <a:pt x="689203" y="460514"/>
                </a:lnTo>
                <a:lnTo>
                  <a:pt x="688670" y="463143"/>
                </a:lnTo>
                <a:lnTo>
                  <a:pt x="690257" y="465239"/>
                </a:lnTo>
                <a:lnTo>
                  <a:pt x="706551" y="476288"/>
                </a:lnTo>
                <a:lnTo>
                  <a:pt x="709180" y="476808"/>
                </a:lnTo>
                <a:lnTo>
                  <a:pt x="711276" y="475233"/>
                </a:lnTo>
                <a:lnTo>
                  <a:pt x="711809" y="472605"/>
                </a:lnTo>
                <a:lnTo>
                  <a:pt x="710234" y="470496"/>
                </a:lnTo>
                <a:lnTo>
                  <a:pt x="693927" y="459460"/>
                </a:lnTo>
                <a:close/>
              </a:path>
              <a:path w="1107439" h="739140">
                <a:moveTo>
                  <a:pt x="729678" y="484695"/>
                </a:moveTo>
                <a:lnTo>
                  <a:pt x="727583" y="486270"/>
                </a:lnTo>
                <a:lnTo>
                  <a:pt x="727049" y="488378"/>
                </a:lnTo>
                <a:lnTo>
                  <a:pt x="728624" y="490473"/>
                </a:lnTo>
                <a:lnTo>
                  <a:pt x="744931" y="501522"/>
                </a:lnTo>
                <a:lnTo>
                  <a:pt x="747560" y="502043"/>
                </a:lnTo>
                <a:lnTo>
                  <a:pt x="749655" y="500468"/>
                </a:lnTo>
                <a:lnTo>
                  <a:pt x="750188" y="498360"/>
                </a:lnTo>
                <a:lnTo>
                  <a:pt x="748601" y="496265"/>
                </a:lnTo>
                <a:lnTo>
                  <a:pt x="732307" y="485216"/>
                </a:lnTo>
                <a:lnTo>
                  <a:pt x="729678" y="484695"/>
                </a:lnTo>
                <a:close/>
              </a:path>
              <a:path w="1107439" h="739140">
                <a:moveTo>
                  <a:pt x="768057" y="510451"/>
                </a:moveTo>
                <a:lnTo>
                  <a:pt x="765949" y="511505"/>
                </a:lnTo>
                <a:lnTo>
                  <a:pt x="765428" y="514134"/>
                </a:lnTo>
                <a:lnTo>
                  <a:pt x="767003" y="516242"/>
                </a:lnTo>
                <a:lnTo>
                  <a:pt x="783297" y="527278"/>
                </a:lnTo>
                <a:lnTo>
                  <a:pt x="785926" y="527799"/>
                </a:lnTo>
                <a:lnTo>
                  <a:pt x="787501" y="526224"/>
                </a:lnTo>
                <a:lnTo>
                  <a:pt x="788035" y="523595"/>
                </a:lnTo>
                <a:lnTo>
                  <a:pt x="786980" y="521487"/>
                </a:lnTo>
                <a:lnTo>
                  <a:pt x="770686" y="510984"/>
                </a:lnTo>
                <a:lnTo>
                  <a:pt x="768057" y="510451"/>
                </a:lnTo>
                <a:close/>
              </a:path>
              <a:path w="1107439" h="739140">
                <a:moveTo>
                  <a:pt x="806437" y="535685"/>
                </a:moveTo>
                <a:lnTo>
                  <a:pt x="804329" y="537260"/>
                </a:lnTo>
                <a:lnTo>
                  <a:pt x="803808" y="539889"/>
                </a:lnTo>
                <a:lnTo>
                  <a:pt x="804849" y="541464"/>
                </a:lnTo>
                <a:lnTo>
                  <a:pt x="821677" y="552513"/>
                </a:lnTo>
                <a:lnTo>
                  <a:pt x="823785" y="553034"/>
                </a:lnTo>
                <a:lnTo>
                  <a:pt x="825881" y="551980"/>
                </a:lnTo>
                <a:lnTo>
                  <a:pt x="826414" y="549351"/>
                </a:lnTo>
                <a:lnTo>
                  <a:pt x="825360" y="547255"/>
                </a:lnTo>
                <a:lnTo>
                  <a:pt x="808532" y="536219"/>
                </a:lnTo>
                <a:lnTo>
                  <a:pt x="806437" y="535685"/>
                </a:lnTo>
                <a:close/>
              </a:path>
              <a:path w="1107439" h="739140">
                <a:moveTo>
                  <a:pt x="844283" y="561441"/>
                </a:moveTo>
                <a:lnTo>
                  <a:pt x="842175" y="562495"/>
                </a:lnTo>
                <a:lnTo>
                  <a:pt x="842175" y="565124"/>
                </a:lnTo>
                <a:lnTo>
                  <a:pt x="843229" y="567232"/>
                </a:lnTo>
                <a:lnTo>
                  <a:pt x="859523" y="578269"/>
                </a:lnTo>
                <a:lnTo>
                  <a:pt x="862152" y="578789"/>
                </a:lnTo>
                <a:lnTo>
                  <a:pt x="864260" y="577214"/>
                </a:lnTo>
                <a:lnTo>
                  <a:pt x="864781" y="574586"/>
                </a:lnTo>
                <a:lnTo>
                  <a:pt x="863206" y="572490"/>
                </a:lnTo>
                <a:lnTo>
                  <a:pt x="846912" y="561974"/>
                </a:lnTo>
                <a:lnTo>
                  <a:pt x="844283" y="561441"/>
                </a:lnTo>
                <a:close/>
              </a:path>
              <a:path w="1107439" h="739140">
                <a:moveTo>
                  <a:pt x="882662" y="586676"/>
                </a:moveTo>
                <a:lnTo>
                  <a:pt x="880554" y="588263"/>
                </a:lnTo>
                <a:lnTo>
                  <a:pt x="880033" y="590880"/>
                </a:lnTo>
                <a:lnTo>
                  <a:pt x="881608" y="592988"/>
                </a:lnTo>
                <a:lnTo>
                  <a:pt x="897902" y="603503"/>
                </a:lnTo>
                <a:lnTo>
                  <a:pt x="900531" y="604024"/>
                </a:lnTo>
                <a:lnTo>
                  <a:pt x="902639" y="602983"/>
                </a:lnTo>
                <a:lnTo>
                  <a:pt x="903160" y="600354"/>
                </a:lnTo>
                <a:lnTo>
                  <a:pt x="901585" y="598246"/>
                </a:lnTo>
                <a:lnTo>
                  <a:pt x="885291" y="587209"/>
                </a:lnTo>
                <a:lnTo>
                  <a:pt x="882662" y="586676"/>
                </a:lnTo>
                <a:close/>
              </a:path>
              <a:path w="1107439" h="739140">
                <a:moveTo>
                  <a:pt x="921042" y="612444"/>
                </a:moveTo>
                <a:lnTo>
                  <a:pt x="918933" y="613486"/>
                </a:lnTo>
                <a:lnTo>
                  <a:pt x="918413" y="616115"/>
                </a:lnTo>
                <a:lnTo>
                  <a:pt x="919988" y="618223"/>
                </a:lnTo>
                <a:lnTo>
                  <a:pt x="936282" y="629259"/>
                </a:lnTo>
                <a:lnTo>
                  <a:pt x="938911" y="629792"/>
                </a:lnTo>
                <a:lnTo>
                  <a:pt x="941019" y="628205"/>
                </a:lnTo>
                <a:lnTo>
                  <a:pt x="941539" y="625576"/>
                </a:lnTo>
                <a:lnTo>
                  <a:pt x="939965" y="623481"/>
                </a:lnTo>
                <a:lnTo>
                  <a:pt x="923671" y="612965"/>
                </a:lnTo>
                <a:lnTo>
                  <a:pt x="921042" y="612444"/>
                </a:lnTo>
                <a:close/>
              </a:path>
              <a:path w="1107439" h="739140">
                <a:moveTo>
                  <a:pt x="959408" y="637679"/>
                </a:moveTo>
                <a:lnTo>
                  <a:pt x="957313" y="639254"/>
                </a:lnTo>
                <a:lnTo>
                  <a:pt x="956779" y="641883"/>
                </a:lnTo>
                <a:lnTo>
                  <a:pt x="958367" y="643978"/>
                </a:lnTo>
                <a:lnTo>
                  <a:pt x="974661" y="654494"/>
                </a:lnTo>
                <a:lnTo>
                  <a:pt x="977290" y="655027"/>
                </a:lnTo>
                <a:lnTo>
                  <a:pt x="979385" y="653973"/>
                </a:lnTo>
                <a:lnTo>
                  <a:pt x="979385" y="651344"/>
                </a:lnTo>
                <a:lnTo>
                  <a:pt x="978344" y="649236"/>
                </a:lnTo>
                <a:lnTo>
                  <a:pt x="962037" y="638200"/>
                </a:lnTo>
                <a:lnTo>
                  <a:pt x="959408" y="637679"/>
                </a:lnTo>
                <a:close/>
              </a:path>
              <a:path w="1107439" h="739140">
                <a:moveTo>
                  <a:pt x="997788" y="663435"/>
                </a:moveTo>
                <a:lnTo>
                  <a:pt x="995692" y="664489"/>
                </a:lnTo>
                <a:lnTo>
                  <a:pt x="995159" y="667118"/>
                </a:lnTo>
                <a:lnTo>
                  <a:pt x="996213" y="669213"/>
                </a:lnTo>
                <a:lnTo>
                  <a:pt x="1013040" y="680250"/>
                </a:lnTo>
                <a:lnTo>
                  <a:pt x="1015136" y="680783"/>
                </a:lnTo>
                <a:lnTo>
                  <a:pt x="1017244" y="679208"/>
                </a:lnTo>
                <a:lnTo>
                  <a:pt x="1017765" y="677100"/>
                </a:lnTo>
                <a:lnTo>
                  <a:pt x="1016711" y="675004"/>
                </a:lnTo>
                <a:lnTo>
                  <a:pt x="999896" y="663955"/>
                </a:lnTo>
                <a:lnTo>
                  <a:pt x="997788" y="663435"/>
                </a:lnTo>
                <a:close/>
              </a:path>
              <a:path w="1107439" h="739140">
                <a:moveTo>
                  <a:pt x="1078217" y="688136"/>
                </a:moveTo>
                <a:lnTo>
                  <a:pt x="1048778" y="731773"/>
                </a:lnTo>
                <a:lnTo>
                  <a:pt x="1107135" y="739139"/>
                </a:lnTo>
                <a:lnTo>
                  <a:pt x="1078217" y="688136"/>
                </a:lnTo>
                <a:close/>
              </a:path>
              <a:path w="1107439" h="739140">
                <a:moveTo>
                  <a:pt x="1036167" y="688670"/>
                </a:moveTo>
                <a:lnTo>
                  <a:pt x="1034059" y="690244"/>
                </a:lnTo>
                <a:lnTo>
                  <a:pt x="1033538" y="692873"/>
                </a:lnTo>
                <a:lnTo>
                  <a:pt x="1034592" y="694969"/>
                </a:lnTo>
                <a:lnTo>
                  <a:pt x="1050886" y="705484"/>
                </a:lnTo>
                <a:lnTo>
                  <a:pt x="1053515" y="706018"/>
                </a:lnTo>
                <a:lnTo>
                  <a:pt x="1055611" y="704964"/>
                </a:lnTo>
                <a:lnTo>
                  <a:pt x="1056144" y="702335"/>
                </a:lnTo>
                <a:lnTo>
                  <a:pt x="1054569" y="700227"/>
                </a:lnTo>
                <a:lnTo>
                  <a:pt x="1038263" y="689190"/>
                </a:lnTo>
                <a:lnTo>
                  <a:pt x="1036167" y="688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99625" y="7803324"/>
            <a:ext cx="1107440" cy="379730"/>
          </a:xfrm>
          <a:custGeom>
            <a:avLst/>
            <a:gdLst/>
            <a:ahLst/>
            <a:cxnLst/>
            <a:rect l="l" t="t" r="r" b="b"/>
            <a:pathLst>
              <a:path w="1107439" h="379729">
                <a:moveTo>
                  <a:pt x="1105547" y="0"/>
                </a:moveTo>
                <a:lnTo>
                  <a:pt x="1102918" y="0"/>
                </a:lnTo>
                <a:lnTo>
                  <a:pt x="1083995" y="6311"/>
                </a:lnTo>
                <a:lnTo>
                  <a:pt x="1082420" y="7886"/>
                </a:lnTo>
                <a:lnTo>
                  <a:pt x="1081887" y="10515"/>
                </a:lnTo>
                <a:lnTo>
                  <a:pt x="1083995" y="12090"/>
                </a:lnTo>
                <a:lnTo>
                  <a:pt x="1086104" y="12623"/>
                </a:lnTo>
                <a:lnTo>
                  <a:pt x="1105027" y="6311"/>
                </a:lnTo>
                <a:lnTo>
                  <a:pt x="1107122" y="4737"/>
                </a:lnTo>
                <a:lnTo>
                  <a:pt x="1107122" y="2108"/>
                </a:lnTo>
                <a:lnTo>
                  <a:pt x="1105547" y="0"/>
                </a:lnTo>
                <a:close/>
              </a:path>
              <a:path w="1107439" h="379729">
                <a:moveTo>
                  <a:pt x="1061923" y="14719"/>
                </a:moveTo>
                <a:lnTo>
                  <a:pt x="1059294" y="14719"/>
                </a:lnTo>
                <a:lnTo>
                  <a:pt x="1040358" y="21031"/>
                </a:lnTo>
                <a:lnTo>
                  <a:pt x="1038783" y="22606"/>
                </a:lnTo>
                <a:lnTo>
                  <a:pt x="1038263" y="24714"/>
                </a:lnTo>
                <a:lnTo>
                  <a:pt x="1040358" y="26809"/>
                </a:lnTo>
                <a:lnTo>
                  <a:pt x="1042466" y="26809"/>
                </a:lnTo>
                <a:lnTo>
                  <a:pt x="1061389" y="21031"/>
                </a:lnTo>
                <a:lnTo>
                  <a:pt x="1063497" y="18923"/>
                </a:lnTo>
                <a:lnTo>
                  <a:pt x="1063497" y="16827"/>
                </a:lnTo>
                <a:lnTo>
                  <a:pt x="1061923" y="14719"/>
                </a:lnTo>
                <a:close/>
              </a:path>
              <a:path w="1107439" h="379729">
                <a:moveTo>
                  <a:pt x="1015657" y="28917"/>
                </a:moveTo>
                <a:lnTo>
                  <a:pt x="996734" y="35229"/>
                </a:lnTo>
                <a:lnTo>
                  <a:pt x="995146" y="36804"/>
                </a:lnTo>
                <a:lnTo>
                  <a:pt x="994625" y="39433"/>
                </a:lnTo>
                <a:lnTo>
                  <a:pt x="996734" y="41529"/>
                </a:lnTo>
                <a:lnTo>
                  <a:pt x="998829" y="41529"/>
                </a:lnTo>
                <a:lnTo>
                  <a:pt x="1017752" y="35229"/>
                </a:lnTo>
                <a:lnTo>
                  <a:pt x="1019340" y="33642"/>
                </a:lnTo>
                <a:lnTo>
                  <a:pt x="1019860" y="31013"/>
                </a:lnTo>
                <a:lnTo>
                  <a:pt x="1018286" y="29438"/>
                </a:lnTo>
                <a:lnTo>
                  <a:pt x="1015657" y="28917"/>
                </a:lnTo>
                <a:close/>
              </a:path>
              <a:path w="1107439" h="379729">
                <a:moveTo>
                  <a:pt x="974648" y="43637"/>
                </a:moveTo>
                <a:lnTo>
                  <a:pt x="972019" y="43637"/>
                </a:lnTo>
                <a:lnTo>
                  <a:pt x="953096" y="49949"/>
                </a:lnTo>
                <a:lnTo>
                  <a:pt x="951522" y="51523"/>
                </a:lnTo>
                <a:lnTo>
                  <a:pt x="950988" y="54152"/>
                </a:lnTo>
                <a:lnTo>
                  <a:pt x="953096" y="55727"/>
                </a:lnTo>
                <a:lnTo>
                  <a:pt x="955205" y="56248"/>
                </a:lnTo>
                <a:lnTo>
                  <a:pt x="974128" y="49949"/>
                </a:lnTo>
                <a:lnTo>
                  <a:pt x="975702" y="48361"/>
                </a:lnTo>
                <a:lnTo>
                  <a:pt x="976223" y="45732"/>
                </a:lnTo>
                <a:lnTo>
                  <a:pt x="974648" y="43637"/>
                </a:lnTo>
                <a:close/>
              </a:path>
              <a:path w="1107439" h="379729">
                <a:moveTo>
                  <a:pt x="931011" y="58356"/>
                </a:moveTo>
                <a:lnTo>
                  <a:pt x="928382" y="58356"/>
                </a:lnTo>
                <a:lnTo>
                  <a:pt x="909459" y="64668"/>
                </a:lnTo>
                <a:lnTo>
                  <a:pt x="907884" y="66243"/>
                </a:lnTo>
                <a:lnTo>
                  <a:pt x="907364" y="68872"/>
                </a:lnTo>
                <a:lnTo>
                  <a:pt x="909459" y="70446"/>
                </a:lnTo>
                <a:lnTo>
                  <a:pt x="911567" y="70446"/>
                </a:lnTo>
                <a:lnTo>
                  <a:pt x="930490" y="64668"/>
                </a:lnTo>
                <a:lnTo>
                  <a:pt x="932065" y="62560"/>
                </a:lnTo>
                <a:lnTo>
                  <a:pt x="932599" y="60452"/>
                </a:lnTo>
                <a:lnTo>
                  <a:pt x="931011" y="58356"/>
                </a:lnTo>
                <a:close/>
              </a:path>
              <a:path w="1107439" h="379729">
                <a:moveTo>
                  <a:pt x="884758" y="72555"/>
                </a:moveTo>
                <a:lnTo>
                  <a:pt x="865835" y="78854"/>
                </a:lnTo>
                <a:lnTo>
                  <a:pt x="864247" y="80429"/>
                </a:lnTo>
                <a:lnTo>
                  <a:pt x="863727" y="83058"/>
                </a:lnTo>
                <a:lnTo>
                  <a:pt x="865835" y="85166"/>
                </a:lnTo>
                <a:lnTo>
                  <a:pt x="867930" y="85166"/>
                </a:lnTo>
                <a:lnTo>
                  <a:pt x="886853" y="78854"/>
                </a:lnTo>
                <a:lnTo>
                  <a:pt x="888441" y="77279"/>
                </a:lnTo>
                <a:lnTo>
                  <a:pt x="888961" y="74650"/>
                </a:lnTo>
                <a:lnTo>
                  <a:pt x="887387" y="73075"/>
                </a:lnTo>
                <a:lnTo>
                  <a:pt x="884758" y="72555"/>
                </a:lnTo>
                <a:close/>
              </a:path>
              <a:path w="1107439" h="379729">
                <a:moveTo>
                  <a:pt x="843749" y="87274"/>
                </a:moveTo>
                <a:lnTo>
                  <a:pt x="841120" y="87274"/>
                </a:lnTo>
                <a:lnTo>
                  <a:pt x="822197" y="93573"/>
                </a:lnTo>
                <a:lnTo>
                  <a:pt x="820623" y="95161"/>
                </a:lnTo>
                <a:lnTo>
                  <a:pt x="820089" y="97777"/>
                </a:lnTo>
                <a:lnTo>
                  <a:pt x="822197" y="99364"/>
                </a:lnTo>
                <a:lnTo>
                  <a:pt x="824293" y="99885"/>
                </a:lnTo>
                <a:lnTo>
                  <a:pt x="843229" y="93573"/>
                </a:lnTo>
                <a:lnTo>
                  <a:pt x="844804" y="91998"/>
                </a:lnTo>
                <a:lnTo>
                  <a:pt x="845324" y="89369"/>
                </a:lnTo>
                <a:lnTo>
                  <a:pt x="843749" y="87274"/>
                </a:lnTo>
                <a:close/>
              </a:path>
              <a:path w="1107439" h="379729">
                <a:moveTo>
                  <a:pt x="800112" y="101993"/>
                </a:moveTo>
                <a:lnTo>
                  <a:pt x="797483" y="101993"/>
                </a:lnTo>
                <a:lnTo>
                  <a:pt x="778560" y="108292"/>
                </a:lnTo>
                <a:lnTo>
                  <a:pt x="776986" y="109880"/>
                </a:lnTo>
                <a:lnTo>
                  <a:pt x="776465" y="112509"/>
                </a:lnTo>
                <a:lnTo>
                  <a:pt x="778560" y="114084"/>
                </a:lnTo>
                <a:lnTo>
                  <a:pt x="780669" y="114084"/>
                </a:lnTo>
                <a:lnTo>
                  <a:pt x="799592" y="108292"/>
                </a:lnTo>
                <a:lnTo>
                  <a:pt x="801166" y="106197"/>
                </a:lnTo>
                <a:lnTo>
                  <a:pt x="801687" y="104089"/>
                </a:lnTo>
                <a:lnTo>
                  <a:pt x="800112" y="101993"/>
                </a:lnTo>
                <a:close/>
              </a:path>
              <a:path w="1107439" h="379729">
                <a:moveTo>
                  <a:pt x="753859" y="116179"/>
                </a:moveTo>
                <a:lnTo>
                  <a:pt x="734923" y="122491"/>
                </a:lnTo>
                <a:lnTo>
                  <a:pt x="733348" y="124066"/>
                </a:lnTo>
                <a:lnTo>
                  <a:pt x="732828" y="126695"/>
                </a:lnTo>
                <a:lnTo>
                  <a:pt x="734923" y="128803"/>
                </a:lnTo>
                <a:lnTo>
                  <a:pt x="737031" y="128803"/>
                </a:lnTo>
                <a:lnTo>
                  <a:pt x="755954" y="122491"/>
                </a:lnTo>
                <a:lnTo>
                  <a:pt x="757529" y="120916"/>
                </a:lnTo>
                <a:lnTo>
                  <a:pt x="758063" y="118287"/>
                </a:lnTo>
                <a:lnTo>
                  <a:pt x="756488" y="116713"/>
                </a:lnTo>
                <a:lnTo>
                  <a:pt x="753859" y="116179"/>
                </a:lnTo>
                <a:close/>
              </a:path>
              <a:path w="1107439" h="379729">
                <a:moveTo>
                  <a:pt x="712851" y="130898"/>
                </a:moveTo>
                <a:lnTo>
                  <a:pt x="710222" y="130898"/>
                </a:lnTo>
                <a:lnTo>
                  <a:pt x="691299" y="137210"/>
                </a:lnTo>
                <a:lnTo>
                  <a:pt x="689724" y="138785"/>
                </a:lnTo>
                <a:lnTo>
                  <a:pt x="689190" y="141414"/>
                </a:lnTo>
                <a:lnTo>
                  <a:pt x="691299" y="142989"/>
                </a:lnTo>
                <a:lnTo>
                  <a:pt x="693394" y="143522"/>
                </a:lnTo>
                <a:lnTo>
                  <a:pt x="712330" y="137210"/>
                </a:lnTo>
                <a:lnTo>
                  <a:pt x="713905" y="135636"/>
                </a:lnTo>
                <a:lnTo>
                  <a:pt x="714425" y="133007"/>
                </a:lnTo>
                <a:lnTo>
                  <a:pt x="712851" y="130898"/>
                </a:lnTo>
                <a:close/>
              </a:path>
              <a:path w="1107439" h="379729">
                <a:moveTo>
                  <a:pt x="669213" y="145618"/>
                </a:moveTo>
                <a:lnTo>
                  <a:pt x="666584" y="145618"/>
                </a:lnTo>
                <a:lnTo>
                  <a:pt x="647661" y="151930"/>
                </a:lnTo>
                <a:lnTo>
                  <a:pt x="646087" y="153504"/>
                </a:lnTo>
                <a:lnTo>
                  <a:pt x="645566" y="156133"/>
                </a:lnTo>
                <a:lnTo>
                  <a:pt x="647661" y="157708"/>
                </a:lnTo>
                <a:lnTo>
                  <a:pt x="649770" y="157708"/>
                </a:lnTo>
                <a:lnTo>
                  <a:pt x="668693" y="151930"/>
                </a:lnTo>
                <a:lnTo>
                  <a:pt x="670267" y="149821"/>
                </a:lnTo>
                <a:lnTo>
                  <a:pt x="670788" y="147726"/>
                </a:lnTo>
                <a:lnTo>
                  <a:pt x="669213" y="145618"/>
                </a:lnTo>
                <a:close/>
              </a:path>
              <a:path w="1107439" h="379729">
                <a:moveTo>
                  <a:pt x="622960" y="159816"/>
                </a:moveTo>
                <a:lnTo>
                  <a:pt x="604024" y="166128"/>
                </a:lnTo>
                <a:lnTo>
                  <a:pt x="602449" y="167703"/>
                </a:lnTo>
                <a:lnTo>
                  <a:pt x="601929" y="170332"/>
                </a:lnTo>
                <a:lnTo>
                  <a:pt x="604024" y="172427"/>
                </a:lnTo>
                <a:lnTo>
                  <a:pt x="606132" y="172427"/>
                </a:lnTo>
                <a:lnTo>
                  <a:pt x="625055" y="166128"/>
                </a:lnTo>
                <a:lnTo>
                  <a:pt x="626630" y="164541"/>
                </a:lnTo>
                <a:lnTo>
                  <a:pt x="627164" y="161925"/>
                </a:lnTo>
                <a:lnTo>
                  <a:pt x="625589" y="160337"/>
                </a:lnTo>
                <a:lnTo>
                  <a:pt x="622960" y="159816"/>
                </a:lnTo>
                <a:close/>
              </a:path>
              <a:path w="1107439" h="379729">
                <a:moveTo>
                  <a:pt x="579323" y="174536"/>
                </a:moveTo>
                <a:lnTo>
                  <a:pt x="560400" y="180848"/>
                </a:lnTo>
                <a:lnTo>
                  <a:pt x="558812" y="182422"/>
                </a:lnTo>
                <a:lnTo>
                  <a:pt x="558292" y="185051"/>
                </a:lnTo>
                <a:lnTo>
                  <a:pt x="559866" y="186626"/>
                </a:lnTo>
                <a:lnTo>
                  <a:pt x="562495" y="187147"/>
                </a:lnTo>
                <a:lnTo>
                  <a:pt x="581418" y="180848"/>
                </a:lnTo>
                <a:lnTo>
                  <a:pt x="583006" y="179273"/>
                </a:lnTo>
                <a:lnTo>
                  <a:pt x="583526" y="176644"/>
                </a:lnTo>
                <a:lnTo>
                  <a:pt x="581952" y="175056"/>
                </a:lnTo>
                <a:lnTo>
                  <a:pt x="579323" y="174536"/>
                </a:lnTo>
                <a:close/>
              </a:path>
              <a:path w="1107439" h="379729">
                <a:moveTo>
                  <a:pt x="538314" y="189255"/>
                </a:moveTo>
                <a:lnTo>
                  <a:pt x="535686" y="189255"/>
                </a:lnTo>
                <a:lnTo>
                  <a:pt x="516763" y="195567"/>
                </a:lnTo>
                <a:lnTo>
                  <a:pt x="515188" y="197142"/>
                </a:lnTo>
                <a:lnTo>
                  <a:pt x="514654" y="199771"/>
                </a:lnTo>
                <a:lnTo>
                  <a:pt x="516242" y="201345"/>
                </a:lnTo>
                <a:lnTo>
                  <a:pt x="518871" y="201345"/>
                </a:lnTo>
                <a:lnTo>
                  <a:pt x="537794" y="195567"/>
                </a:lnTo>
                <a:lnTo>
                  <a:pt x="539369" y="193459"/>
                </a:lnTo>
                <a:lnTo>
                  <a:pt x="539889" y="191363"/>
                </a:lnTo>
                <a:lnTo>
                  <a:pt x="538314" y="189255"/>
                </a:lnTo>
                <a:close/>
              </a:path>
              <a:path w="1107439" h="379729">
                <a:moveTo>
                  <a:pt x="492048" y="203454"/>
                </a:moveTo>
                <a:lnTo>
                  <a:pt x="473125" y="209753"/>
                </a:lnTo>
                <a:lnTo>
                  <a:pt x="471551" y="211340"/>
                </a:lnTo>
                <a:lnTo>
                  <a:pt x="471030" y="213969"/>
                </a:lnTo>
                <a:lnTo>
                  <a:pt x="472605" y="216065"/>
                </a:lnTo>
                <a:lnTo>
                  <a:pt x="475233" y="216065"/>
                </a:lnTo>
                <a:lnTo>
                  <a:pt x="494156" y="209753"/>
                </a:lnTo>
                <a:lnTo>
                  <a:pt x="495731" y="208178"/>
                </a:lnTo>
                <a:lnTo>
                  <a:pt x="496265" y="205549"/>
                </a:lnTo>
                <a:lnTo>
                  <a:pt x="494677" y="203974"/>
                </a:lnTo>
                <a:lnTo>
                  <a:pt x="492048" y="203454"/>
                </a:lnTo>
                <a:close/>
              </a:path>
              <a:path w="1107439" h="379729">
                <a:moveTo>
                  <a:pt x="448424" y="218173"/>
                </a:moveTo>
                <a:lnTo>
                  <a:pt x="429501" y="224472"/>
                </a:lnTo>
                <a:lnTo>
                  <a:pt x="427913" y="226060"/>
                </a:lnTo>
                <a:lnTo>
                  <a:pt x="427393" y="228688"/>
                </a:lnTo>
                <a:lnTo>
                  <a:pt x="428967" y="230263"/>
                </a:lnTo>
                <a:lnTo>
                  <a:pt x="431596" y="230784"/>
                </a:lnTo>
                <a:lnTo>
                  <a:pt x="450519" y="224472"/>
                </a:lnTo>
                <a:lnTo>
                  <a:pt x="452107" y="222897"/>
                </a:lnTo>
                <a:lnTo>
                  <a:pt x="452628" y="220268"/>
                </a:lnTo>
                <a:lnTo>
                  <a:pt x="451053" y="218694"/>
                </a:lnTo>
                <a:lnTo>
                  <a:pt x="448424" y="218173"/>
                </a:lnTo>
                <a:close/>
              </a:path>
              <a:path w="1107439" h="379729">
                <a:moveTo>
                  <a:pt x="407416" y="232892"/>
                </a:moveTo>
                <a:lnTo>
                  <a:pt x="404787" y="232892"/>
                </a:lnTo>
                <a:lnTo>
                  <a:pt x="385864" y="239191"/>
                </a:lnTo>
                <a:lnTo>
                  <a:pt x="384289" y="240779"/>
                </a:lnTo>
                <a:lnTo>
                  <a:pt x="383755" y="243408"/>
                </a:lnTo>
                <a:lnTo>
                  <a:pt x="385330" y="244983"/>
                </a:lnTo>
                <a:lnTo>
                  <a:pt x="387959" y="244983"/>
                </a:lnTo>
                <a:lnTo>
                  <a:pt x="406895" y="239191"/>
                </a:lnTo>
                <a:lnTo>
                  <a:pt x="408470" y="237617"/>
                </a:lnTo>
                <a:lnTo>
                  <a:pt x="408990" y="234988"/>
                </a:lnTo>
                <a:lnTo>
                  <a:pt x="407416" y="232892"/>
                </a:lnTo>
                <a:close/>
              </a:path>
              <a:path w="1107439" h="379729">
                <a:moveTo>
                  <a:pt x="361149" y="247078"/>
                </a:moveTo>
                <a:lnTo>
                  <a:pt x="342226" y="253390"/>
                </a:lnTo>
                <a:lnTo>
                  <a:pt x="340652" y="254965"/>
                </a:lnTo>
                <a:lnTo>
                  <a:pt x="340131" y="257594"/>
                </a:lnTo>
                <a:lnTo>
                  <a:pt x="341706" y="259702"/>
                </a:lnTo>
                <a:lnTo>
                  <a:pt x="344335" y="259702"/>
                </a:lnTo>
                <a:lnTo>
                  <a:pt x="363258" y="253390"/>
                </a:lnTo>
                <a:lnTo>
                  <a:pt x="364832" y="251815"/>
                </a:lnTo>
                <a:lnTo>
                  <a:pt x="365366" y="249186"/>
                </a:lnTo>
                <a:lnTo>
                  <a:pt x="363778" y="247611"/>
                </a:lnTo>
                <a:lnTo>
                  <a:pt x="361149" y="247078"/>
                </a:lnTo>
                <a:close/>
              </a:path>
              <a:path w="1107439" h="379729">
                <a:moveTo>
                  <a:pt x="317525" y="261797"/>
                </a:moveTo>
                <a:lnTo>
                  <a:pt x="298602" y="268109"/>
                </a:lnTo>
                <a:lnTo>
                  <a:pt x="297014" y="269684"/>
                </a:lnTo>
                <a:lnTo>
                  <a:pt x="296494" y="272313"/>
                </a:lnTo>
                <a:lnTo>
                  <a:pt x="298069" y="273888"/>
                </a:lnTo>
                <a:lnTo>
                  <a:pt x="300697" y="274421"/>
                </a:lnTo>
                <a:lnTo>
                  <a:pt x="319620" y="268109"/>
                </a:lnTo>
                <a:lnTo>
                  <a:pt x="321195" y="266534"/>
                </a:lnTo>
                <a:lnTo>
                  <a:pt x="321729" y="263906"/>
                </a:lnTo>
                <a:lnTo>
                  <a:pt x="320154" y="262331"/>
                </a:lnTo>
                <a:lnTo>
                  <a:pt x="317525" y="261797"/>
                </a:lnTo>
                <a:close/>
              </a:path>
              <a:path w="1107439" h="379729">
                <a:moveTo>
                  <a:pt x="276517" y="276517"/>
                </a:moveTo>
                <a:lnTo>
                  <a:pt x="273888" y="276517"/>
                </a:lnTo>
                <a:lnTo>
                  <a:pt x="254965" y="282829"/>
                </a:lnTo>
                <a:lnTo>
                  <a:pt x="253390" y="284403"/>
                </a:lnTo>
                <a:lnTo>
                  <a:pt x="252856" y="287032"/>
                </a:lnTo>
                <a:lnTo>
                  <a:pt x="254431" y="288607"/>
                </a:lnTo>
                <a:lnTo>
                  <a:pt x="257060" y="289140"/>
                </a:lnTo>
                <a:lnTo>
                  <a:pt x="275996" y="282829"/>
                </a:lnTo>
                <a:lnTo>
                  <a:pt x="277571" y="281254"/>
                </a:lnTo>
                <a:lnTo>
                  <a:pt x="278091" y="278625"/>
                </a:lnTo>
                <a:lnTo>
                  <a:pt x="276517" y="276517"/>
                </a:lnTo>
                <a:close/>
              </a:path>
              <a:path w="1107439" h="379729">
                <a:moveTo>
                  <a:pt x="230251" y="290715"/>
                </a:moveTo>
                <a:lnTo>
                  <a:pt x="211328" y="297027"/>
                </a:lnTo>
                <a:lnTo>
                  <a:pt x="209753" y="298602"/>
                </a:lnTo>
                <a:lnTo>
                  <a:pt x="209232" y="301231"/>
                </a:lnTo>
                <a:lnTo>
                  <a:pt x="210807" y="303339"/>
                </a:lnTo>
                <a:lnTo>
                  <a:pt x="213436" y="303339"/>
                </a:lnTo>
                <a:lnTo>
                  <a:pt x="232359" y="297027"/>
                </a:lnTo>
                <a:lnTo>
                  <a:pt x="233933" y="295452"/>
                </a:lnTo>
                <a:lnTo>
                  <a:pt x="234454" y="292823"/>
                </a:lnTo>
                <a:lnTo>
                  <a:pt x="232879" y="291236"/>
                </a:lnTo>
                <a:lnTo>
                  <a:pt x="230251" y="290715"/>
                </a:lnTo>
                <a:close/>
              </a:path>
              <a:path w="1107439" h="379729">
                <a:moveTo>
                  <a:pt x="186626" y="305435"/>
                </a:moveTo>
                <a:lnTo>
                  <a:pt x="167690" y="311746"/>
                </a:lnTo>
                <a:lnTo>
                  <a:pt x="166116" y="313321"/>
                </a:lnTo>
                <a:lnTo>
                  <a:pt x="165595" y="315950"/>
                </a:lnTo>
                <a:lnTo>
                  <a:pt x="167170" y="317525"/>
                </a:lnTo>
                <a:lnTo>
                  <a:pt x="169799" y="318058"/>
                </a:lnTo>
                <a:lnTo>
                  <a:pt x="188721" y="311746"/>
                </a:lnTo>
                <a:lnTo>
                  <a:pt x="190296" y="310172"/>
                </a:lnTo>
                <a:lnTo>
                  <a:pt x="190830" y="307543"/>
                </a:lnTo>
                <a:lnTo>
                  <a:pt x="189255" y="305955"/>
                </a:lnTo>
                <a:lnTo>
                  <a:pt x="186626" y="305435"/>
                </a:lnTo>
                <a:close/>
              </a:path>
              <a:path w="1107439" h="379729">
                <a:moveTo>
                  <a:pt x="145618" y="320154"/>
                </a:moveTo>
                <a:lnTo>
                  <a:pt x="142989" y="320154"/>
                </a:lnTo>
                <a:lnTo>
                  <a:pt x="124066" y="326466"/>
                </a:lnTo>
                <a:lnTo>
                  <a:pt x="122491" y="328041"/>
                </a:lnTo>
                <a:lnTo>
                  <a:pt x="121958" y="330669"/>
                </a:lnTo>
                <a:lnTo>
                  <a:pt x="123532" y="332244"/>
                </a:lnTo>
                <a:lnTo>
                  <a:pt x="126161" y="332778"/>
                </a:lnTo>
                <a:lnTo>
                  <a:pt x="145084" y="326466"/>
                </a:lnTo>
                <a:lnTo>
                  <a:pt x="146672" y="324891"/>
                </a:lnTo>
                <a:lnTo>
                  <a:pt x="147193" y="322262"/>
                </a:lnTo>
                <a:lnTo>
                  <a:pt x="145618" y="320154"/>
                </a:lnTo>
                <a:close/>
              </a:path>
              <a:path w="1107439" h="379729">
                <a:moveTo>
                  <a:pt x="99352" y="334352"/>
                </a:moveTo>
                <a:lnTo>
                  <a:pt x="80429" y="340652"/>
                </a:lnTo>
                <a:lnTo>
                  <a:pt x="78854" y="342239"/>
                </a:lnTo>
                <a:lnTo>
                  <a:pt x="78320" y="344868"/>
                </a:lnTo>
                <a:lnTo>
                  <a:pt x="79908" y="346964"/>
                </a:lnTo>
                <a:lnTo>
                  <a:pt x="82537" y="346964"/>
                </a:lnTo>
                <a:lnTo>
                  <a:pt x="101460" y="340652"/>
                </a:lnTo>
                <a:lnTo>
                  <a:pt x="103035" y="339077"/>
                </a:lnTo>
                <a:lnTo>
                  <a:pt x="103555" y="336448"/>
                </a:lnTo>
                <a:lnTo>
                  <a:pt x="101981" y="334873"/>
                </a:lnTo>
                <a:lnTo>
                  <a:pt x="99352" y="334352"/>
                </a:lnTo>
                <a:close/>
              </a:path>
              <a:path w="1107439" h="379729">
                <a:moveTo>
                  <a:pt x="41529" y="329615"/>
                </a:moveTo>
                <a:lnTo>
                  <a:pt x="0" y="371144"/>
                </a:lnTo>
                <a:lnTo>
                  <a:pt x="58343" y="379564"/>
                </a:lnTo>
                <a:lnTo>
                  <a:pt x="51969" y="360629"/>
                </a:lnTo>
                <a:lnTo>
                  <a:pt x="42583" y="360629"/>
                </a:lnTo>
                <a:lnTo>
                  <a:pt x="39954" y="360108"/>
                </a:lnTo>
                <a:lnTo>
                  <a:pt x="38366" y="358533"/>
                </a:lnTo>
                <a:lnTo>
                  <a:pt x="38900" y="355904"/>
                </a:lnTo>
                <a:lnTo>
                  <a:pt x="40474" y="354330"/>
                </a:lnTo>
                <a:lnTo>
                  <a:pt x="48873" y="351432"/>
                </a:lnTo>
                <a:lnTo>
                  <a:pt x="41529" y="329615"/>
                </a:lnTo>
                <a:close/>
              </a:path>
              <a:path w="1107439" h="379729">
                <a:moveTo>
                  <a:pt x="48873" y="351432"/>
                </a:moveTo>
                <a:lnTo>
                  <a:pt x="40474" y="354330"/>
                </a:lnTo>
                <a:lnTo>
                  <a:pt x="38900" y="355904"/>
                </a:lnTo>
                <a:lnTo>
                  <a:pt x="38366" y="358533"/>
                </a:lnTo>
                <a:lnTo>
                  <a:pt x="39954" y="360108"/>
                </a:lnTo>
                <a:lnTo>
                  <a:pt x="42583" y="360629"/>
                </a:lnTo>
                <a:lnTo>
                  <a:pt x="50994" y="357734"/>
                </a:lnTo>
                <a:lnTo>
                  <a:pt x="48873" y="351432"/>
                </a:lnTo>
                <a:close/>
              </a:path>
              <a:path w="1107439" h="379729">
                <a:moveTo>
                  <a:pt x="50994" y="357734"/>
                </a:moveTo>
                <a:lnTo>
                  <a:pt x="42583" y="360629"/>
                </a:lnTo>
                <a:lnTo>
                  <a:pt x="51969" y="360629"/>
                </a:lnTo>
                <a:lnTo>
                  <a:pt x="50994" y="357734"/>
                </a:lnTo>
                <a:close/>
              </a:path>
              <a:path w="1107439" h="379729">
                <a:moveTo>
                  <a:pt x="55714" y="349072"/>
                </a:moveTo>
                <a:lnTo>
                  <a:pt x="48873" y="351432"/>
                </a:lnTo>
                <a:lnTo>
                  <a:pt x="50994" y="357734"/>
                </a:lnTo>
                <a:lnTo>
                  <a:pt x="57823" y="355384"/>
                </a:lnTo>
                <a:lnTo>
                  <a:pt x="59397" y="353796"/>
                </a:lnTo>
                <a:lnTo>
                  <a:pt x="59931" y="351167"/>
                </a:lnTo>
                <a:lnTo>
                  <a:pt x="58343" y="349592"/>
                </a:lnTo>
                <a:lnTo>
                  <a:pt x="55714" y="349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73336" y="6541643"/>
            <a:ext cx="52705" cy="2999740"/>
          </a:xfrm>
          <a:custGeom>
            <a:avLst/>
            <a:gdLst/>
            <a:ahLst/>
            <a:cxnLst/>
            <a:rect l="l" t="t" r="r" b="b"/>
            <a:pathLst>
              <a:path w="52705" h="2999740">
                <a:moveTo>
                  <a:pt x="23126" y="2947085"/>
                </a:moveTo>
                <a:lnTo>
                  <a:pt x="0" y="2947085"/>
                </a:lnTo>
                <a:lnTo>
                  <a:pt x="26288" y="2999663"/>
                </a:lnTo>
                <a:lnTo>
                  <a:pt x="46523" y="2959176"/>
                </a:lnTo>
                <a:lnTo>
                  <a:pt x="26288" y="2959176"/>
                </a:lnTo>
                <a:lnTo>
                  <a:pt x="24180" y="2958122"/>
                </a:lnTo>
                <a:lnTo>
                  <a:pt x="23126" y="2956026"/>
                </a:lnTo>
                <a:lnTo>
                  <a:pt x="23126" y="2947085"/>
                </a:lnTo>
                <a:close/>
              </a:path>
              <a:path w="52705" h="2999740">
                <a:moveTo>
                  <a:pt x="26288" y="0"/>
                </a:moveTo>
                <a:lnTo>
                  <a:pt x="24180" y="1041"/>
                </a:lnTo>
                <a:lnTo>
                  <a:pt x="23126" y="3149"/>
                </a:lnTo>
                <a:lnTo>
                  <a:pt x="23126" y="2956026"/>
                </a:lnTo>
                <a:lnTo>
                  <a:pt x="24180" y="2958122"/>
                </a:lnTo>
                <a:lnTo>
                  <a:pt x="26288" y="2959176"/>
                </a:lnTo>
                <a:lnTo>
                  <a:pt x="28384" y="2958122"/>
                </a:lnTo>
                <a:lnTo>
                  <a:pt x="29438" y="2956026"/>
                </a:lnTo>
                <a:lnTo>
                  <a:pt x="29438" y="3149"/>
                </a:lnTo>
                <a:lnTo>
                  <a:pt x="28384" y="1041"/>
                </a:lnTo>
                <a:lnTo>
                  <a:pt x="26288" y="0"/>
                </a:lnTo>
                <a:close/>
              </a:path>
              <a:path w="52705" h="2999740">
                <a:moveTo>
                  <a:pt x="52565" y="2947085"/>
                </a:moveTo>
                <a:lnTo>
                  <a:pt x="29438" y="2947085"/>
                </a:lnTo>
                <a:lnTo>
                  <a:pt x="29438" y="2956026"/>
                </a:lnTo>
                <a:lnTo>
                  <a:pt x="28384" y="2958122"/>
                </a:lnTo>
                <a:lnTo>
                  <a:pt x="26288" y="2959176"/>
                </a:lnTo>
                <a:lnTo>
                  <a:pt x="46523" y="2959176"/>
                </a:lnTo>
                <a:lnTo>
                  <a:pt x="52565" y="2947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77309" y="6541643"/>
            <a:ext cx="52705" cy="2999740"/>
          </a:xfrm>
          <a:custGeom>
            <a:avLst/>
            <a:gdLst/>
            <a:ahLst/>
            <a:cxnLst/>
            <a:rect l="l" t="t" r="r" b="b"/>
            <a:pathLst>
              <a:path w="52704" h="2999740">
                <a:moveTo>
                  <a:pt x="23139" y="2947085"/>
                </a:moveTo>
                <a:lnTo>
                  <a:pt x="0" y="2947085"/>
                </a:lnTo>
                <a:lnTo>
                  <a:pt x="26288" y="2999663"/>
                </a:lnTo>
                <a:lnTo>
                  <a:pt x="46532" y="2959176"/>
                </a:lnTo>
                <a:lnTo>
                  <a:pt x="26288" y="2959176"/>
                </a:lnTo>
                <a:lnTo>
                  <a:pt x="24180" y="2958122"/>
                </a:lnTo>
                <a:lnTo>
                  <a:pt x="23139" y="2956026"/>
                </a:lnTo>
                <a:lnTo>
                  <a:pt x="23139" y="2947085"/>
                </a:lnTo>
                <a:close/>
              </a:path>
              <a:path w="52704" h="2999740">
                <a:moveTo>
                  <a:pt x="26288" y="0"/>
                </a:moveTo>
                <a:lnTo>
                  <a:pt x="24180" y="1041"/>
                </a:lnTo>
                <a:lnTo>
                  <a:pt x="23139" y="3149"/>
                </a:lnTo>
                <a:lnTo>
                  <a:pt x="23139" y="2956026"/>
                </a:lnTo>
                <a:lnTo>
                  <a:pt x="24180" y="2958122"/>
                </a:lnTo>
                <a:lnTo>
                  <a:pt x="26288" y="2959176"/>
                </a:lnTo>
                <a:lnTo>
                  <a:pt x="28397" y="2958122"/>
                </a:lnTo>
                <a:lnTo>
                  <a:pt x="29438" y="2956026"/>
                </a:lnTo>
                <a:lnTo>
                  <a:pt x="29438" y="3149"/>
                </a:lnTo>
                <a:lnTo>
                  <a:pt x="28397" y="1041"/>
                </a:lnTo>
                <a:lnTo>
                  <a:pt x="26288" y="0"/>
                </a:lnTo>
                <a:close/>
              </a:path>
              <a:path w="52704" h="2999740">
                <a:moveTo>
                  <a:pt x="52577" y="2947085"/>
                </a:moveTo>
                <a:lnTo>
                  <a:pt x="29438" y="2947085"/>
                </a:lnTo>
                <a:lnTo>
                  <a:pt x="29438" y="2956026"/>
                </a:lnTo>
                <a:lnTo>
                  <a:pt x="28397" y="2958122"/>
                </a:lnTo>
                <a:lnTo>
                  <a:pt x="26288" y="2959176"/>
                </a:lnTo>
                <a:lnTo>
                  <a:pt x="46532" y="2959176"/>
                </a:lnTo>
                <a:lnTo>
                  <a:pt x="52577" y="2947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1082" y="6781355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78"/>
                </a:lnTo>
                <a:lnTo>
                  <a:pt x="2152243" y="29438"/>
                </a:lnTo>
                <a:lnTo>
                  <a:pt x="2114905" y="29438"/>
                </a:lnTo>
                <a:lnTo>
                  <a:pt x="2117013" y="28397"/>
                </a:lnTo>
                <a:lnTo>
                  <a:pt x="2118055" y="26289"/>
                </a:lnTo>
                <a:lnTo>
                  <a:pt x="2117013" y="24180"/>
                </a:lnTo>
                <a:lnTo>
                  <a:pt x="2114905" y="23139"/>
                </a:lnTo>
                <a:lnTo>
                  <a:pt x="2152243" y="23139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39"/>
                </a:moveTo>
                <a:lnTo>
                  <a:pt x="3162" y="23139"/>
                </a:lnTo>
                <a:lnTo>
                  <a:pt x="1054" y="24180"/>
                </a:lnTo>
                <a:lnTo>
                  <a:pt x="0" y="26289"/>
                </a:lnTo>
                <a:lnTo>
                  <a:pt x="1054" y="28397"/>
                </a:lnTo>
                <a:lnTo>
                  <a:pt x="3162" y="29438"/>
                </a:lnTo>
                <a:lnTo>
                  <a:pt x="2105964" y="29438"/>
                </a:lnTo>
                <a:lnTo>
                  <a:pt x="2105964" y="23139"/>
                </a:lnTo>
                <a:close/>
              </a:path>
              <a:path w="2159000" h="52704">
                <a:moveTo>
                  <a:pt x="2152243" y="23139"/>
                </a:moveTo>
                <a:lnTo>
                  <a:pt x="2114905" y="23139"/>
                </a:lnTo>
                <a:lnTo>
                  <a:pt x="2117013" y="24180"/>
                </a:lnTo>
                <a:lnTo>
                  <a:pt x="2118055" y="26289"/>
                </a:lnTo>
                <a:lnTo>
                  <a:pt x="2117013" y="28397"/>
                </a:lnTo>
                <a:lnTo>
                  <a:pt x="2114905" y="29438"/>
                </a:lnTo>
                <a:lnTo>
                  <a:pt x="2152243" y="29438"/>
                </a:lnTo>
                <a:lnTo>
                  <a:pt x="2158542" y="26289"/>
                </a:lnTo>
                <a:lnTo>
                  <a:pt x="2152243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00448" y="7517345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29" y="29438"/>
                </a:lnTo>
                <a:lnTo>
                  <a:pt x="2114905" y="29438"/>
                </a:lnTo>
                <a:lnTo>
                  <a:pt x="2117001" y="28384"/>
                </a:lnTo>
                <a:lnTo>
                  <a:pt x="2118055" y="26288"/>
                </a:lnTo>
                <a:lnTo>
                  <a:pt x="2117001" y="24180"/>
                </a:lnTo>
                <a:lnTo>
                  <a:pt x="2114905" y="23126"/>
                </a:lnTo>
                <a:lnTo>
                  <a:pt x="2152207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88"/>
                </a:lnTo>
                <a:lnTo>
                  <a:pt x="1041" y="28384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07" y="23126"/>
                </a:moveTo>
                <a:lnTo>
                  <a:pt x="2114905" y="23126"/>
                </a:lnTo>
                <a:lnTo>
                  <a:pt x="2117001" y="24180"/>
                </a:lnTo>
                <a:lnTo>
                  <a:pt x="2118055" y="26288"/>
                </a:lnTo>
                <a:lnTo>
                  <a:pt x="2117001" y="28384"/>
                </a:lnTo>
                <a:lnTo>
                  <a:pt x="2114905" y="29438"/>
                </a:lnTo>
                <a:lnTo>
                  <a:pt x="2152229" y="29438"/>
                </a:lnTo>
                <a:lnTo>
                  <a:pt x="2158530" y="26288"/>
                </a:lnTo>
                <a:lnTo>
                  <a:pt x="2152207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095148" y="6518636"/>
            <a:ext cx="1443355" cy="55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8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S-MethodInvoke_1.req  S-MethodInvoke_2.req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41082" y="7044207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77"/>
                </a:lnTo>
                <a:lnTo>
                  <a:pt x="2152243" y="29438"/>
                </a:lnTo>
                <a:lnTo>
                  <a:pt x="2114905" y="29438"/>
                </a:lnTo>
                <a:lnTo>
                  <a:pt x="2117013" y="28397"/>
                </a:lnTo>
                <a:lnTo>
                  <a:pt x="2118055" y="26288"/>
                </a:lnTo>
                <a:lnTo>
                  <a:pt x="2117013" y="24180"/>
                </a:lnTo>
                <a:lnTo>
                  <a:pt x="2114905" y="23139"/>
                </a:lnTo>
                <a:lnTo>
                  <a:pt x="2152243" y="23139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39"/>
                </a:moveTo>
                <a:lnTo>
                  <a:pt x="3162" y="23139"/>
                </a:lnTo>
                <a:lnTo>
                  <a:pt x="1054" y="24180"/>
                </a:lnTo>
                <a:lnTo>
                  <a:pt x="0" y="26288"/>
                </a:lnTo>
                <a:lnTo>
                  <a:pt x="1054" y="28397"/>
                </a:lnTo>
                <a:lnTo>
                  <a:pt x="3162" y="29438"/>
                </a:lnTo>
                <a:lnTo>
                  <a:pt x="2105964" y="29438"/>
                </a:lnTo>
                <a:lnTo>
                  <a:pt x="2105964" y="23139"/>
                </a:lnTo>
                <a:close/>
              </a:path>
              <a:path w="2159000" h="52704">
                <a:moveTo>
                  <a:pt x="2152243" y="23139"/>
                </a:moveTo>
                <a:lnTo>
                  <a:pt x="2114905" y="23139"/>
                </a:lnTo>
                <a:lnTo>
                  <a:pt x="2117013" y="24180"/>
                </a:lnTo>
                <a:lnTo>
                  <a:pt x="2118055" y="26288"/>
                </a:lnTo>
                <a:lnTo>
                  <a:pt x="2117013" y="28397"/>
                </a:lnTo>
                <a:lnTo>
                  <a:pt x="2114905" y="29438"/>
                </a:lnTo>
                <a:lnTo>
                  <a:pt x="2152243" y="29438"/>
                </a:lnTo>
                <a:lnTo>
                  <a:pt x="2158542" y="26288"/>
                </a:lnTo>
                <a:lnTo>
                  <a:pt x="2152243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095148" y="7611881"/>
            <a:ext cx="14433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S-MethodInvoke_3.req</a:t>
            </a:r>
            <a:endParaRPr sz="11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041082" y="7780197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40" y="29438"/>
                </a:lnTo>
                <a:lnTo>
                  <a:pt x="2114905" y="29438"/>
                </a:lnTo>
                <a:lnTo>
                  <a:pt x="2117013" y="28384"/>
                </a:lnTo>
                <a:lnTo>
                  <a:pt x="2118055" y="26288"/>
                </a:lnTo>
                <a:lnTo>
                  <a:pt x="2117013" y="24180"/>
                </a:lnTo>
                <a:lnTo>
                  <a:pt x="2114905" y="23126"/>
                </a:lnTo>
                <a:lnTo>
                  <a:pt x="2152218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62" y="23126"/>
                </a:lnTo>
                <a:lnTo>
                  <a:pt x="1054" y="24180"/>
                </a:lnTo>
                <a:lnTo>
                  <a:pt x="0" y="26288"/>
                </a:lnTo>
                <a:lnTo>
                  <a:pt x="1054" y="28384"/>
                </a:lnTo>
                <a:lnTo>
                  <a:pt x="3162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18" y="23126"/>
                </a:moveTo>
                <a:lnTo>
                  <a:pt x="2114905" y="23126"/>
                </a:lnTo>
                <a:lnTo>
                  <a:pt x="2117013" y="24180"/>
                </a:lnTo>
                <a:lnTo>
                  <a:pt x="2118055" y="26288"/>
                </a:lnTo>
                <a:lnTo>
                  <a:pt x="2117013" y="28384"/>
                </a:lnTo>
                <a:lnTo>
                  <a:pt x="2114905" y="29438"/>
                </a:lnTo>
                <a:lnTo>
                  <a:pt x="2152240" y="29438"/>
                </a:lnTo>
                <a:lnTo>
                  <a:pt x="2158542" y="26288"/>
                </a:lnTo>
                <a:lnTo>
                  <a:pt x="2152218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41082" y="8673896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18" y="29438"/>
                </a:lnTo>
                <a:lnTo>
                  <a:pt x="2114905" y="29438"/>
                </a:lnTo>
                <a:lnTo>
                  <a:pt x="2117013" y="28384"/>
                </a:lnTo>
                <a:lnTo>
                  <a:pt x="2118055" y="26276"/>
                </a:lnTo>
                <a:lnTo>
                  <a:pt x="2117013" y="24180"/>
                </a:lnTo>
                <a:lnTo>
                  <a:pt x="2114905" y="23126"/>
                </a:lnTo>
                <a:lnTo>
                  <a:pt x="2152240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62" y="23126"/>
                </a:lnTo>
                <a:lnTo>
                  <a:pt x="1054" y="24180"/>
                </a:lnTo>
                <a:lnTo>
                  <a:pt x="0" y="26276"/>
                </a:lnTo>
                <a:lnTo>
                  <a:pt x="1054" y="28384"/>
                </a:lnTo>
                <a:lnTo>
                  <a:pt x="3162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40" y="23126"/>
                </a:moveTo>
                <a:lnTo>
                  <a:pt x="2114905" y="23126"/>
                </a:lnTo>
                <a:lnTo>
                  <a:pt x="2117013" y="24180"/>
                </a:lnTo>
                <a:lnTo>
                  <a:pt x="2118055" y="26276"/>
                </a:lnTo>
                <a:lnTo>
                  <a:pt x="2117013" y="28384"/>
                </a:lnTo>
                <a:lnTo>
                  <a:pt x="2114905" y="29438"/>
                </a:lnTo>
                <a:lnTo>
                  <a:pt x="2152218" y="29438"/>
                </a:lnTo>
                <a:lnTo>
                  <a:pt x="2158542" y="26276"/>
                </a:lnTo>
                <a:lnTo>
                  <a:pt x="215224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44244" y="8148193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76"/>
                </a:lnTo>
                <a:lnTo>
                  <a:pt x="52565" y="52565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84"/>
                </a:lnTo>
                <a:lnTo>
                  <a:pt x="40474" y="26276"/>
                </a:lnTo>
                <a:lnTo>
                  <a:pt x="41528" y="24180"/>
                </a:lnTo>
                <a:lnTo>
                  <a:pt x="43624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26"/>
                </a:moveTo>
                <a:lnTo>
                  <a:pt x="43624" y="23126"/>
                </a:lnTo>
                <a:lnTo>
                  <a:pt x="41528" y="24180"/>
                </a:lnTo>
                <a:lnTo>
                  <a:pt x="40474" y="26276"/>
                </a:lnTo>
                <a:lnTo>
                  <a:pt x="41528" y="28384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4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84"/>
                </a:lnTo>
                <a:lnTo>
                  <a:pt x="2158530" y="26276"/>
                </a:lnTo>
                <a:lnTo>
                  <a:pt x="2157476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095148" y="7885461"/>
            <a:ext cx="1443355" cy="814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68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S-MethodResult_1.ind  S-MethodResult_3.ind  S-MethodInvoke_4.req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044244" y="8411044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76"/>
                </a:lnTo>
                <a:lnTo>
                  <a:pt x="52565" y="52565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84"/>
                </a:lnTo>
                <a:lnTo>
                  <a:pt x="40474" y="26276"/>
                </a:lnTo>
                <a:lnTo>
                  <a:pt x="41528" y="24180"/>
                </a:lnTo>
                <a:lnTo>
                  <a:pt x="43624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26"/>
                </a:moveTo>
                <a:lnTo>
                  <a:pt x="43624" y="23126"/>
                </a:lnTo>
                <a:lnTo>
                  <a:pt x="41528" y="24180"/>
                </a:lnTo>
                <a:lnTo>
                  <a:pt x="40474" y="26276"/>
                </a:lnTo>
                <a:lnTo>
                  <a:pt x="41528" y="28384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4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84"/>
                </a:lnTo>
                <a:lnTo>
                  <a:pt x="2158530" y="26276"/>
                </a:lnTo>
                <a:lnTo>
                  <a:pt x="2157476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4244" y="9094457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76"/>
                </a:lnTo>
                <a:lnTo>
                  <a:pt x="52565" y="52565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84"/>
                </a:lnTo>
                <a:lnTo>
                  <a:pt x="40474" y="26276"/>
                </a:lnTo>
                <a:lnTo>
                  <a:pt x="41528" y="24180"/>
                </a:lnTo>
                <a:lnTo>
                  <a:pt x="43624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26"/>
                </a:moveTo>
                <a:lnTo>
                  <a:pt x="43624" y="23126"/>
                </a:lnTo>
                <a:lnTo>
                  <a:pt x="41528" y="24180"/>
                </a:lnTo>
                <a:lnTo>
                  <a:pt x="40474" y="26276"/>
                </a:lnTo>
                <a:lnTo>
                  <a:pt x="41528" y="28384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4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84"/>
                </a:lnTo>
                <a:lnTo>
                  <a:pt x="2158530" y="26276"/>
                </a:lnTo>
                <a:lnTo>
                  <a:pt x="2157476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095148" y="8831725"/>
            <a:ext cx="1410970" cy="55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8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S-MethodResult_4.ind  S-MethodResult_2.ind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044244" y="9357309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76"/>
                </a:lnTo>
                <a:lnTo>
                  <a:pt x="52565" y="52565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84"/>
                </a:lnTo>
                <a:lnTo>
                  <a:pt x="40474" y="26276"/>
                </a:lnTo>
                <a:lnTo>
                  <a:pt x="41528" y="24180"/>
                </a:lnTo>
                <a:lnTo>
                  <a:pt x="43624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26"/>
                </a:moveTo>
                <a:lnTo>
                  <a:pt x="43624" y="23126"/>
                </a:lnTo>
                <a:lnTo>
                  <a:pt x="41528" y="24180"/>
                </a:lnTo>
                <a:lnTo>
                  <a:pt x="40474" y="26276"/>
                </a:lnTo>
                <a:lnTo>
                  <a:pt x="41528" y="28384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4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84"/>
                </a:lnTo>
                <a:lnTo>
                  <a:pt x="2158530" y="26276"/>
                </a:lnTo>
                <a:lnTo>
                  <a:pt x="2157476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00448" y="8043049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29" y="29438"/>
                </a:lnTo>
                <a:lnTo>
                  <a:pt x="2114905" y="29438"/>
                </a:lnTo>
                <a:lnTo>
                  <a:pt x="2117001" y="28384"/>
                </a:lnTo>
                <a:lnTo>
                  <a:pt x="2118055" y="26288"/>
                </a:lnTo>
                <a:lnTo>
                  <a:pt x="2117001" y="24180"/>
                </a:lnTo>
                <a:lnTo>
                  <a:pt x="2114905" y="23126"/>
                </a:lnTo>
                <a:lnTo>
                  <a:pt x="2152207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88"/>
                </a:lnTo>
                <a:lnTo>
                  <a:pt x="1041" y="28384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07" y="23126"/>
                </a:moveTo>
                <a:lnTo>
                  <a:pt x="2114905" y="23126"/>
                </a:lnTo>
                <a:lnTo>
                  <a:pt x="2117001" y="24180"/>
                </a:lnTo>
                <a:lnTo>
                  <a:pt x="2118055" y="26288"/>
                </a:lnTo>
                <a:lnTo>
                  <a:pt x="2117001" y="28384"/>
                </a:lnTo>
                <a:lnTo>
                  <a:pt x="2114905" y="29438"/>
                </a:lnTo>
                <a:lnTo>
                  <a:pt x="2152229" y="29438"/>
                </a:lnTo>
                <a:lnTo>
                  <a:pt x="2158530" y="26288"/>
                </a:lnTo>
                <a:lnTo>
                  <a:pt x="2152207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00448" y="7254493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29" y="29438"/>
                </a:lnTo>
                <a:lnTo>
                  <a:pt x="2114905" y="29438"/>
                </a:lnTo>
                <a:lnTo>
                  <a:pt x="2117001" y="28384"/>
                </a:lnTo>
                <a:lnTo>
                  <a:pt x="2118055" y="26288"/>
                </a:lnTo>
                <a:lnTo>
                  <a:pt x="2117001" y="24180"/>
                </a:lnTo>
                <a:lnTo>
                  <a:pt x="2114905" y="23126"/>
                </a:lnTo>
                <a:lnTo>
                  <a:pt x="2152207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88"/>
                </a:lnTo>
                <a:lnTo>
                  <a:pt x="1041" y="28384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07" y="23126"/>
                </a:moveTo>
                <a:lnTo>
                  <a:pt x="2114905" y="23126"/>
                </a:lnTo>
                <a:lnTo>
                  <a:pt x="2117001" y="24180"/>
                </a:lnTo>
                <a:lnTo>
                  <a:pt x="2118055" y="26288"/>
                </a:lnTo>
                <a:lnTo>
                  <a:pt x="2117001" y="28384"/>
                </a:lnTo>
                <a:lnTo>
                  <a:pt x="2114905" y="29438"/>
                </a:lnTo>
                <a:lnTo>
                  <a:pt x="2152229" y="29438"/>
                </a:lnTo>
                <a:lnTo>
                  <a:pt x="2158530" y="26288"/>
                </a:lnTo>
                <a:lnTo>
                  <a:pt x="2152207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354512" y="6991774"/>
            <a:ext cx="1426845" cy="155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68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S-MethodInvoke_2.ind  S-MethodInvoke_1.ind  S-MethodResult_1.req  S-MethodInvoke_3.ind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ct val="125400"/>
              </a:lnSpc>
              <a:spcBef>
                <a:spcPts val="415"/>
              </a:spcBef>
            </a:pPr>
            <a:r>
              <a:rPr sz="1100" spc="-5" dirty="0">
                <a:latin typeface="Arial"/>
                <a:cs typeface="Arial"/>
              </a:rPr>
              <a:t>S-MethodResult_3.req  S-MethodResult_2.req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303598" y="7780197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65"/>
                </a:lnTo>
                <a:lnTo>
                  <a:pt x="52565" y="29438"/>
                </a:lnTo>
                <a:lnTo>
                  <a:pt x="43637" y="29438"/>
                </a:lnTo>
                <a:lnTo>
                  <a:pt x="41529" y="28384"/>
                </a:lnTo>
                <a:lnTo>
                  <a:pt x="40474" y="26288"/>
                </a:lnTo>
                <a:lnTo>
                  <a:pt x="41529" y="24180"/>
                </a:lnTo>
                <a:lnTo>
                  <a:pt x="43637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26"/>
                </a:moveTo>
                <a:lnTo>
                  <a:pt x="43637" y="23126"/>
                </a:lnTo>
                <a:lnTo>
                  <a:pt x="41529" y="24180"/>
                </a:lnTo>
                <a:lnTo>
                  <a:pt x="40474" y="26288"/>
                </a:lnTo>
                <a:lnTo>
                  <a:pt x="41529" y="28384"/>
                </a:lnTo>
                <a:lnTo>
                  <a:pt x="43637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4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88" y="28384"/>
                </a:lnTo>
                <a:lnTo>
                  <a:pt x="2158542" y="26288"/>
                </a:lnTo>
                <a:lnTo>
                  <a:pt x="2157488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96463" y="7803324"/>
            <a:ext cx="1107440" cy="279400"/>
          </a:xfrm>
          <a:custGeom>
            <a:avLst/>
            <a:gdLst/>
            <a:ahLst/>
            <a:cxnLst/>
            <a:rect l="l" t="t" r="r" b="b"/>
            <a:pathLst>
              <a:path w="1107439" h="279400">
                <a:moveTo>
                  <a:pt x="3682" y="0"/>
                </a:moveTo>
                <a:lnTo>
                  <a:pt x="1587" y="533"/>
                </a:lnTo>
                <a:lnTo>
                  <a:pt x="0" y="2628"/>
                </a:lnTo>
                <a:lnTo>
                  <a:pt x="533" y="4737"/>
                </a:lnTo>
                <a:lnTo>
                  <a:pt x="2628" y="6311"/>
                </a:lnTo>
                <a:lnTo>
                  <a:pt x="21564" y="11036"/>
                </a:lnTo>
                <a:lnTo>
                  <a:pt x="24180" y="10515"/>
                </a:lnTo>
                <a:lnTo>
                  <a:pt x="25768" y="8407"/>
                </a:lnTo>
                <a:lnTo>
                  <a:pt x="25234" y="5791"/>
                </a:lnTo>
                <a:lnTo>
                  <a:pt x="23139" y="4737"/>
                </a:lnTo>
                <a:lnTo>
                  <a:pt x="3682" y="0"/>
                </a:lnTo>
                <a:close/>
              </a:path>
              <a:path w="1107439" h="279400">
                <a:moveTo>
                  <a:pt x="48894" y="10515"/>
                </a:moveTo>
                <a:lnTo>
                  <a:pt x="46266" y="11036"/>
                </a:lnTo>
                <a:lnTo>
                  <a:pt x="44691" y="13144"/>
                </a:lnTo>
                <a:lnTo>
                  <a:pt x="45212" y="15773"/>
                </a:lnTo>
                <a:lnTo>
                  <a:pt x="47320" y="16827"/>
                </a:lnTo>
                <a:lnTo>
                  <a:pt x="66243" y="21551"/>
                </a:lnTo>
                <a:lnTo>
                  <a:pt x="68872" y="21031"/>
                </a:lnTo>
                <a:lnTo>
                  <a:pt x="70446" y="18923"/>
                </a:lnTo>
                <a:lnTo>
                  <a:pt x="69926" y="16827"/>
                </a:lnTo>
                <a:lnTo>
                  <a:pt x="67817" y="15252"/>
                </a:lnTo>
                <a:lnTo>
                  <a:pt x="48894" y="10515"/>
                </a:lnTo>
                <a:close/>
              </a:path>
              <a:path w="1107439" h="279400">
                <a:moveTo>
                  <a:pt x="93573" y="21031"/>
                </a:moveTo>
                <a:lnTo>
                  <a:pt x="90957" y="21551"/>
                </a:lnTo>
                <a:lnTo>
                  <a:pt x="89369" y="23660"/>
                </a:lnTo>
                <a:lnTo>
                  <a:pt x="89903" y="26289"/>
                </a:lnTo>
                <a:lnTo>
                  <a:pt x="91998" y="27863"/>
                </a:lnTo>
                <a:lnTo>
                  <a:pt x="110921" y="32067"/>
                </a:lnTo>
                <a:lnTo>
                  <a:pt x="113550" y="32067"/>
                </a:lnTo>
                <a:lnTo>
                  <a:pt x="115138" y="29972"/>
                </a:lnTo>
                <a:lnTo>
                  <a:pt x="114604" y="27343"/>
                </a:lnTo>
                <a:lnTo>
                  <a:pt x="112509" y="25768"/>
                </a:lnTo>
                <a:lnTo>
                  <a:pt x="93573" y="21031"/>
                </a:lnTo>
                <a:close/>
              </a:path>
              <a:path w="1107439" h="279400">
                <a:moveTo>
                  <a:pt x="138264" y="32067"/>
                </a:moveTo>
                <a:lnTo>
                  <a:pt x="135636" y="32067"/>
                </a:lnTo>
                <a:lnTo>
                  <a:pt x="134061" y="34175"/>
                </a:lnTo>
                <a:lnTo>
                  <a:pt x="134581" y="36804"/>
                </a:lnTo>
                <a:lnTo>
                  <a:pt x="136690" y="38379"/>
                </a:lnTo>
                <a:lnTo>
                  <a:pt x="155613" y="43103"/>
                </a:lnTo>
                <a:lnTo>
                  <a:pt x="158241" y="42583"/>
                </a:lnTo>
                <a:lnTo>
                  <a:pt x="159816" y="40487"/>
                </a:lnTo>
                <a:lnTo>
                  <a:pt x="159296" y="37858"/>
                </a:lnTo>
                <a:lnTo>
                  <a:pt x="157187" y="36271"/>
                </a:lnTo>
                <a:lnTo>
                  <a:pt x="138264" y="32067"/>
                </a:lnTo>
                <a:close/>
              </a:path>
              <a:path w="1107439" h="279400">
                <a:moveTo>
                  <a:pt x="182943" y="42583"/>
                </a:moveTo>
                <a:lnTo>
                  <a:pt x="180314" y="43103"/>
                </a:lnTo>
                <a:lnTo>
                  <a:pt x="178739" y="45212"/>
                </a:lnTo>
                <a:lnTo>
                  <a:pt x="179273" y="47320"/>
                </a:lnTo>
                <a:lnTo>
                  <a:pt x="181368" y="48895"/>
                </a:lnTo>
                <a:lnTo>
                  <a:pt x="200825" y="53619"/>
                </a:lnTo>
                <a:lnTo>
                  <a:pt x="202920" y="53098"/>
                </a:lnTo>
                <a:lnTo>
                  <a:pt x="204508" y="50990"/>
                </a:lnTo>
                <a:lnTo>
                  <a:pt x="203974" y="48361"/>
                </a:lnTo>
                <a:lnTo>
                  <a:pt x="201879" y="47320"/>
                </a:lnTo>
                <a:lnTo>
                  <a:pt x="182943" y="42583"/>
                </a:lnTo>
                <a:close/>
              </a:path>
              <a:path w="1107439" h="279400">
                <a:moveTo>
                  <a:pt x="227634" y="53098"/>
                </a:moveTo>
                <a:lnTo>
                  <a:pt x="225005" y="53619"/>
                </a:lnTo>
                <a:lnTo>
                  <a:pt x="223951" y="55727"/>
                </a:lnTo>
                <a:lnTo>
                  <a:pt x="223951" y="58356"/>
                </a:lnTo>
                <a:lnTo>
                  <a:pt x="226060" y="59410"/>
                </a:lnTo>
                <a:lnTo>
                  <a:pt x="245503" y="64135"/>
                </a:lnTo>
                <a:lnTo>
                  <a:pt x="247611" y="63614"/>
                </a:lnTo>
                <a:lnTo>
                  <a:pt x="249186" y="61506"/>
                </a:lnTo>
                <a:lnTo>
                  <a:pt x="248665" y="59410"/>
                </a:lnTo>
                <a:lnTo>
                  <a:pt x="247091" y="57835"/>
                </a:lnTo>
                <a:lnTo>
                  <a:pt x="227634" y="53098"/>
                </a:lnTo>
                <a:close/>
              </a:path>
              <a:path w="1107439" h="279400">
                <a:moveTo>
                  <a:pt x="272313" y="64135"/>
                </a:moveTo>
                <a:lnTo>
                  <a:pt x="269684" y="64135"/>
                </a:lnTo>
                <a:lnTo>
                  <a:pt x="268643" y="66243"/>
                </a:lnTo>
                <a:lnTo>
                  <a:pt x="268643" y="68872"/>
                </a:lnTo>
                <a:lnTo>
                  <a:pt x="270738" y="70446"/>
                </a:lnTo>
                <a:lnTo>
                  <a:pt x="290195" y="74650"/>
                </a:lnTo>
                <a:lnTo>
                  <a:pt x="292290" y="74650"/>
                </a:lnTo>
                <a:lnTo>
                  <a:pt x="293877" y="72555"/>
                </a:lnTo>
                <a:lnTo>
                  <a:pt x="293877" y="69926"/>
                </a:lnTo>
                <a:lnTo>
                  <a:pt x="291769" y="68338"/>
                </a:lnTo>
                <a:lnTo>
                  <a:pt x="272313" y="64135"/>
                </a:lnTo>
                <a:close/>
              </a:path>
              <a:path w="1107439" h="279400">
                <a:moveTo>
                  <a:pt x="317004" y="74650"/>
                </a:moveTo>
                <a:lnTo>
                  <a:pt x="314896" y="75184"/>
                </a:lnTo>
                <a:lnTo>
                  <a:pt x="313321" y="76758"/>
                </a:lnTo>
                <a:lnTo>
                  <a:pt x="313855" y="79387"/>
                </a:lnTo>
                <a:lnTo>
                  <a:pt x="315429" y="80962"/>
                </a:lnTo>
                <a:lnTo>
                  <a:pt x="334873" y="85686"/>
                </a:lnTo>
                <a:lnTo>
                  <a:pt x="337502" y="85166"/>
                </a:lnTo>
                <a:lnTo>
                  <a:pt x="338556" y="83058"/>
                </a:lnTo>
                <a:lnTo>
                  <a:pt x="338556" y="80429"/>
                </a:lnTo>
                <a:lnTo>
                  <a:pt x="336448" y="78854"/>
                </a:lnTo>
                <a:lnTo>
                  <a:pt x="317004" y="74650"/>
                </a:lnTo>
                <a:close/>
              </a:path>
              <a:path w="1107439" h="279400">
                <a:moveTo>
                  <a:pt x="361683" y="85166"/>
                </a:moveTo>
                <a:lnTo>
                  <a:pt x="359587" y="85686"/>
                </a:lnTo>
                <a:lnTo>
                  <a:pt x="358013" y="87795"/>
                </a:lnTo>
                <a:lnTo>
                  <a:pt x="358533" y="89903"/>
                </a:lnTo>
                <a:lnTo>
                  <a:pt x="360641" y="91478"/>
                </a:lnTo>
                <a:lnTo>
                  <a:pt x="379564" y="96202"/>
                </a:lnTo>
                <a:lnTo>
                  <a:pt x="382193" y="95681"/>
                </a:lnTo>
                <a:lnTo>
                  <a:pt x="383768" y="93573"/>
                </a:lnTo>
                <a:lnTo>
                  <a:pt x="383247" y="91478"/>
                </a:lnTo>
                <a:lnTo>
                  <a:pt x="381139" y="89903"/>
                </a:lnTo>
                <a:lnTo>
                  <a:pt x="361683" y="85166"/>
                </a:lnTo>
                <a:close/>
              </a:path>
              <a:path w="1107439" h="279400">
                <a:moveTo>
                  <a:pt x="406895" y="95681"/>
                </a:moveTo>
                <a:lnTo>
                  <a:pt x="404266" y="96202"/>
                </a:lnTo>
                <a:lnTo>
                  <a:pt x="402691" y="98310"/>
                </a:lnTo>
                <a:lnTo>
                  <a:pt x="403225" y="100939"/>
                </a:lnTo>
                <a:lnTo>
                  <a:pt x="405320" y="101993"/>
                </a:lnTo>
                <a:lnTo>
                  <a:pt x="424243" y="106718"/>
                </a:lnTo>
                <a:lnTo>
                  <a:pt x="426872" y="106197"/>
                </a:lnTo>
                <a:lnTo>
                  <a:pt x="428447" y="104622"/>
                </a:lnTo>
                <a:lnTo>
                  <a:pt x="427926" y="101993"/>
                </a:lnTo>
                <a:lnTo>
                  <a:pt x="425818" y="100406"/>
                </a:lnTo>
                <a:lnTo>
                  <a:pt x="406895" y="95681"/>
                </a:lnTo>
                <a:close/>
              </a:path>
              <a:path w="1107439" h="279400">
                <a:moveTo>
                  <a:pt x="451586" y="106718"/>
                </a:moveTo>
                <a:lnTo>
                  <a:pt x="448957" y="106718"/>
                </a:lnTo>
                <a:lnTo>
                  <a:pt x="447382" y="108826"/>
                </a:lnTo>
                <a:lnTo>
                  <a:pt x="447903" y="111455"/>
                </a:lnTo>
                <a:lnTo>
                  <a:pt x="450011" y="113030"/>
                </a:lnTo>
                <a:lnTo>
                  <a:pt x="468934" y="117233"/>
                </a:lnTo>
                <a:lnTo>
                  <a:pt x="471563" y="117233"/>
                </a:lnTo>
                <a:lnTo>
                  <a:pt x="473138" y="115125"/>
                </a:lnTo>
                <a:lnTo>
                  <a:pt x="472617" y="112509"/>
                </a:lnTo>
                <a:lnTo>
                  <a:pt x="470509" y="110921"/>
                </a:lnTo>
                <a:lnTo>
                  <a:pt x="451586" y="106718"/>
                </a:lnTo>
                <a:close/>
              </a:path>
              <a:path w="1107439" h="279400">
                <a:moveTo>
                  <a:pt x="496265" y="117233"/>
                </a:moveTo>
                <a:lnTo>
                  <a:pt x="493636" y="117754"/>
                </a:lnTo>
                <a:lnTo>
                  <a:pt x="492061" y="119341"/>
                </a:lnTo>
                <a:lnTo>
                  <a:pt x="492582" y="121970"/>
                </a:lnTo>
                <a:lnTo>
                  <a:pt x="494690" y="123545"/>
                </a:lnTo>
                <a:lnTo>
                  <a:pt x="513613" y="128270"/>
                </a:lnTo>
                <a:lnTo>
                  <a:pt x="516242" y="127749"/>
                </a:lnTo>
                <a:lnTo>
                  <a:pt x="517817" y="125641"/>
                </a:lnTo>
                <a:lnTo>
                  <a:pt x="517296" y="123012"/>
                </a:lnTo>
                <a:lnTo>
                  <a:pt x="515188" y="121970"/>
                </a:lnTo>
                <a:lnTo>
                  <a:pt x="496265" y="117233"/>
                </a:lnTo>
                <a:close/>
              </a:path>
              <a:path w="1107439" h="279400">
                <a:moveTo>
                  <a:pt x="540956" y="127749"/>
                </a:moveTo>
                <a:lnTo>
                  <a:pt x="538327" y="128270"/>
                </a:lnTo>
                <a:lnTo>
                  <a:pt x="536752" y="130378"/>
                </a:lnTo>
                <a:lnTo>
                  <a:pt x="537273" y="132473"/>
                </a:lnTo>
                <a:lnTo>
                  <a:pt x="539381" y="134061"/>
                </a:lnTo>
                <a:lnTo>
                  <a:pt x="558304" y="138785"/>
                </a:lnTo>
                <a:lnTo>
                  <a:pt x="560933" y="138264"/>
                </a:lnTo>
                <a:lnTo>
                  <a:pt x="562508" y="136156"/>
                </a:lnTo>
                <a:lnTo>
                  <a:pt x="561975" y="134061"/>
                </a:lnTo>
                <a:lnTo>
                  <a:pt x="559879" y="132473"/>
                </a:lnTo>
                <a:lnTo>
                  <a:pt x="540956" y="127749"/>
                </a:lnTo>
                <a:close/>
              </a:path>
              <a:path w="1107439" h="279400">
                <a:moveTo>
                  <a:pt x="585635" y="138264"/>
                </a:moveTo>
                <a:lnTo>
                  <a:pt x="583006" y="138785"/>
                </a:lnTo>
                <a:lnTo>
                  <a:pt x="581431" y="140893"/>
                </a:lnTo>
                <a:lnTo>
                  <a:pt x="581952" y="143522"/>
                </a:lnTo>
                <a:lnTo>
                  <a:pt x="584060" y="145097"/>
                </a:lnTo>
                <a:lnTo>
                  <a:pt x="603516" y="149301"/>
                </a:lnTo>
                <a:lnTo>
                  <a:pt x="605612" y="148780"/>
                </a:lnTo>
                <a:lnTo>
                  <a:pt x="607187" y="147205"/>
                </a:lnTo>
                <a:lnTo>
                  <a:pt x="606666" y="144576"/>
                </a:lnTo>
                <a:lnTo>
                  <a:pt x="604558" y="142989"/>
                </a:lnTo>
                <a:lnTo>
                  <a:pt x="585635" y="138264"/>
                </a:lnTo>
                <a:close/>
              </a:path>
              <a:path w="1107439" h="279400">
                <a:moveTo>
                  <a:pt x="630326" y="149301"/>
                </a:moveTo>
                <a:lnTo>
                  <a:pt x="627697" y="149301"/>
                </a:lnTo>
                <a:lnTo>
                  <a:pt x="626643" y="151409"/>
                </a:lnTo>
                <a:lnTo>
                  <a:pt x="626643" y="154038"/>
                </a:lnTo>
                <a:lnTo>
                  <a:pt x="628751" y="155613"/>
                </a:lnTo>
                <a:lnTo>
                  <a:pt x="648195" y="159816"/>
                </a:lnTo>
                <a:lnTo>
                  <a:pt x="650303" y="159816"/>
                </a:lnTo>
                <a:lnTo>
                  <a:pt x="651878" y="157708"/>
                </a:lnTo>
                <a:lnTo>
                  <a:pt x="651344" y="155079"/>
                </a:lnTo>
                <a:lnTo>
                  <a:pt x="649770" y="153504"/>
                </a:lnTo>
                <a:lnTo>
                  <a:pt x="630326" y="149301"/>
                </a:lnTo>
                <a:close/>
              </a:path>
              <a:path w="1107439" h="279400">
                <a:moveTo>
                  <a:pt x="675004" y="159816"/>
                </a:moveTo>
                <a:lnTo>
                  <a:pt x="672909" y="160337"/>
                </a:lnTo>
                <a:lnTo>
                  <a:pt x="671322" y="162445"/>
                </a:lnTo>
                <a:lnTo>
                  <a:pt x="671322" y="164541"/>
                </a:lnTo>
                <a:lnTo>
                  <a:pt x="673430" y="166128"/>
                </a:lnTo>
                <a:lnTo>
                  <a:pt x="692886" y="170853"/>
                </a:lnTo>
                <a:lnTo>
                  <a:pt x="695515" y="170332"/>
                </a:lnTo>
                <a:lnTo>
                  <a:pt x="696556" y="168224"/>
                </a:lnTo>
                <a:lnTo>
                  <a:pt x="696556" y="165595"/>
                </a:lnTo>
                <a:lnTo>
                  <a:pt x="694461" y="164541"/>
                </a:lnTo>
                <a:lnTo>
                  <a:pt x="675004" y="159816"/>
                </a:lnTo>
                <a:close/>
              </a:path>
              <a:path w="1107439" h="279400">
                <a:moveTo>
                  <a:pt x="719696" y="170332"/>
                </a:moveTo>
                <a:lnTo>
                  <a:pt x="717588" y="170853"/>
                </a:lnTo>
                <a:lnTo>
                  <a:pt x="716013" y="172961"/>
                </a:lnTo>
                <a:lnTo>
                  <a:pt x="716534" y="175590"/>
                </a:lnTo>
                <a:lnTo>
                  <a:pt x="718108" y="176644"/>
                </a:lnTo>
                <a:lnTo>
                  <a:pt x="737565" y="181368"/>
                </a:lnTo>
                <a:lnTo>
                  <a:pt x="740194" y="180848"/>
                </a:lnTo>
                <a:lnTo>
                  <a:pt x="741248" y="178739"/>
                </a:lnTo>
                <a:lnTo>
                  <a:pt x="741248" y="176644"/>
                </a:lnTo>
                <a:lnTo>
                  <a:pt x="739139" y="175056"/>
                </a:lnTo>
                <a:lnTo>
                  <a:pt x="719696" y="170332"/>
                </a:lnTo>
                <a:close/>
              </a:path>
              <a:path w="1107439" h="279400">
                <a:moveTo>
                  <a:pt x="764374" y="180848"/>
                </a:moveTo>
                <a:lnTo>
                  <a:pt x="762279" y="181368"/>
                </a:lnTo>
                <a:lnTo>
                  <a:pt x="760691" y="183476"/>
                </a:lnTo>
                <a:lnTo>
                  <a:pt x="761225" y="186105"/>
                </a:lnTo>
                <a:lnTo>
                  <a:pt x="763320" y="187680"/>
                </a:lnTo>
                <a:lnTo>
                  <a:pt x="782256" y="191884"/>
                </a:lnTo>
                <a:lnTo>
                  <a:pt x="784885" y="191884"/>
                </a:lnTo>
                <a:lnTo>
                  <a:pt x="786460" y="189776"/>
                </a:lnTo>
                <a:lnTo>
                  <a:pt x="785926" y="187147"/>
                </a:lnTo>
                <a:lnTo>
                  <a:pt x="783831" y="185572"/>
                </a:lnTo>
                <a:lnTo>
                  <a:pt x="764374" y="180848"/>
                </a:lnTo>
                <a:close/>
              </a:path>
              <a:path w="1107439" h="279400">
                <a:moveTo>
                  <a:pt x="809586" y="191884"/>
                </a:moveTo>
                <a:lnTo>
                  <a:pt x="806958" y="191884"/>
                </a:lnTo>
                <a:lnTo>
                  <a:pt x="805383" y="193992"/>
                </a:lnTo>
                <a:lnTo>
                  <a:pt x="805903" y="196621"/>
                </a:lnTo>
                <a:lnTo>
                  <a:pt x="808012" y="198196"/>
                </a:lnTo>
                <a:lnTo>
                  <a:pt x="826935" y="202920"/>
                </a:lnTo>
                <a:lnTo>
                  <a:pt x="829563" y="202399"/>
                </a:lnTo>
                <a:lnTo>
                  <a:pt x="831138" y="200291"/>
                </a:lnTo>
                <a:lnTo>
                  <a:pt x="830618" y="197662"/>
                </a:lnTo>
                <a:lnTo>
                  <a:pt x="828509" y="196088"/>
                </a:lnTo>
                <a:lnTo>
                  <a:pt x="809586" y="191884"/>
                </a:lnTo>
                <a:close/>
              </a:path>
              <a:path w="1107439" h="279400">
                <a:moveTo>
                  <a:pt x="854278" y="202399"/>
                </a:moveTo>
                <a:lnTo>
                  <a:pt x="851649" y="202920"/>
                </a:lnTo>
                <a:lnTo>
                  <a:pt x="850061" y="205028"/>
                </a:lnTo>
                <a:lnTo>
                  <a:pt x="850595" y="207124"/>
                </a:lnTo>
                <a:lnTo>
                  <a:pt x="852690" y="208711"/>
                </a:lnTo>
                <a:lnTo>
                  <a:pt x="871626" y="213436"/>
                </a:lnTo>
                <a:lnTo>
                  <a:pt x="874255" y="212915"/>
                </a:lnTo>
                <a:lnTo>
                  <a:pt x="875830" y="210807"/>
                </a:lnTo>
                <a:lnTo>
                  <a:pt x="875296" y="208178"/>
                </a:lnTo>
                <a:lnTo>
                  <a:pt x="873201" y="207124"/>
                </a:lnTo>
                <a:lnTo>
                  <a:pt x="854278" y="202399"/>
                </a:lnTo>
                <a:close/>
              </a:path>
              <a:path w="1107439" h="279400">
                <a:moveTo>
                  <a:pt x="898956" y="212915"/>
                </a:moveTo>
                <a:lnTo>
                  <a:pt x="896327" y="213436"/>
                </a:lnTo>
                <a:lnTo>
                  <a:pt x="894753" y="215544"/>
                </a:lnTo>
                <a:lnTo>
                  <a:pt x="895273" y="218173"/>
                </a:lnTo>
                <a:lnTo>
                  <a:pt x="897382" y="219214"/>
                </a:lnTo>
                <a:lnTo>
                  <a:pt x="916304" y="223951"/>
                </a:lnTo>
                <a:lnTo>
                  <a:pt x="918933" y="223431"/>
                </a:lnTo>
                <a:lnTo>
                  <a:pt x="920508" y="221322"/>
                </a:lnTo>
                <a:lnTo>
                  <a:pt x="919988" y="219214"/>
                </a:lnTo>
                <a:lnTo>
                  <a:pt x="917879" y="217639"/>
                </a:lnTo>
                <a:lnTo>
                  <a:pt x="898956" y="212915"/>
                </a:lnTo>
                <a:close/>
              </a:path>
              <a:path w="1107439" h="279400">
                <a:moveTo>
                  <a:pt x="943635" y="223951"/>
                </a:moveTo>
                <a:lnTo>
                  <a:pt x="941019" y="223951"/>
                </a:lnTo>
                <a:lnTo>
                  <a:pt x="939431" y="226060"/>
                </a:lnTo>
                <a:lnTo>
                  <a:pt x="939965" y="228688"/>
                </a:lnTo>
                <a:lnTo>
                  <a:pt x="942060" y="230263"/>
                </a:lnTo>
                <a:lnTo>
                  <a:pt x="961516" y="234467"/>
                </a:lnTo>
                <a:lnTo>
                  <a:pt x="963612" y="234467"/>
                </a:lnTo>
                <a:lnTo>
                  <a:pt x="965200" y="232359"/>
                </a:lnTo>
                <a:lnTo>
                  <a:pt x="964666" y="229730"/>
                </a:lnTo>
                <a:lnTo>
                  <a:pt x="962571" y="228155"/>
                </a:lnTo>
                <a:lnTo>
                  <a:pt x="943635" y="223951"/>
                </a:lnTo>
                <a:close/>
              </a:path>
              <a:path w="1107439" h="279400">
                <a:moveTo>
                  <a:pt x="988326" y="234467"/>
                </a:moveTo>
                <a:lnTo>
                  <a:pt x="985697" y="234988"/>
                </a:lnTo>
                <a:lnTo>
                  <a:pt x="984643" y="236562"/>
                </a:lnTo>
                <a:lnTo>
                  <a:pt x="984643" y="239191"/>
                </a:lnTo>
                <a:lnTo>
                  <a:pt x="986751" y="240779"/>
                </a:lnTo>
                <a:lnTo>
                  <a:pt x="1006195" y="245503"/>
                </a:lnTo>
                <a:lnTo>
                  <a:pt x="1008303" y="244983"/>
                </a:lnTo>
                <a:lnTo>
                  <a:pt x="1009878" y="242874"/>
                </a:lnTo>
                <a:lnTo>
                  <a:pt x="1009357" y="240245"/>
                </a:lnTo>
                <a:lnTo>
                  <a:pt x="1007783" y="238671"/>
                </a:lnTo>
                <a:lnTo>
                  <a:pt x="988326" y="234467"/>
                </a:lnTo>
                <a:close/>
              </a:path>
              <a:path w="1107439" h="279400">
                <a:moveTo>
                  <a:pt x="1061923" y="228155"/>
                </a:moveTo>
                <a:lnTo>
                  <a:pt x="1049832" y="279146"/>
                </a:lnTo>
                <a:lnTo>
                  <a:pt x="1107135" y="266014"/>
                </a:lnTo>
                <a:lnTo>
                  <a:pt x="1061923" y="228155"/>
                </a:lnTo>
                <a:close/>
              </a:path>
              <a:path w="1107439" h="279400">
                <a:moveTo>
                  <a:pt x="1033005" y="244983"/>
                </a:moveTo>
                <a:lnTo>
                  <a:pt x="1030389" y="245503"/>
                </a:lnTo>
                <a:lnTo>
                  <a:pt x="1029335" y="247611"/>
                </a:lnTo>
                <a:lnTo>
                  <a:pt x="1029335" y="249707"/>
                </a:lnTo>
                <a:lnTo>
                  <a:pt x="1031430" y="251282"/>
                </a:lnTo>
                <a:lnTo>
                  <a:pt x="1050886" y="256019"/>
                </a:lnTo>
                <a:lnTo>
                  <a:pt x="1053515" y="255498"/>
                </a:lnTo>
                <a:lnTo>
                  <a:pt x="1054569" y="253390"/>
                </a:lnTo>
                <a:lnTo>
                  <a:pt x="1054569" y="251282"/>
                </a:lnTo>
                <a:lnTo>
                  <a:pt x="1052461" y="249707"/>
                </a:lnTo>
                <a:lnTo>
                  <a:pt x="1033005" y="244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03598" y="8305901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65"/>
                </a:lnTo>
                <a:lnTo>
                  <a:pt x="52565" y="29438"/>
                </a:lnTo>
                <a:lnTo>
                  <a:pt x="43637" y="29438"/>
                </a:lnTo>
                <a:lnTo>
                  <a:pt x="41529" y="28384"/>
                </a:lnTo>
                <a:lnTo>
                  <a:pt x="40474" y="26288"/>
                </a:lnTo>
                <a:lnTo>
                  <a:pt x="41529" y="24180"/>
                </a:lnTo>
                <a:lnTo>
                  <a:pt x="43637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26"/>
                </a:moveTo>
                <a:lnTo>
                  <a:pt x="43637" y="23126"/>
                </a:lnTo>
                <a:lnTo>
                  <a:pt x="41529" y="24180"/>
                </a:lnTo>
                <a:lnTo>
                  <a:pt x="40474" y="26288"/>
                </a:lnTo>
                <a:lnTo>
                  <a:pt x="41529" y="28384"/>
                </a:lnTo>
                <a:lnTo>
                  <a:pt x="43637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4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88" y="28384"/>
                </a:lnTo>
                <a:lnTo>
                  <a:pt x="2158542" y="26288"/>
                </a:lnTo>
                <a:lnTo>
                  <a:pt x="2157488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199625" y="8329028"/>
            <a:ext cx="1107440" cy="129539"/>
          </a:xfrm>
          <a:custGeom>
            <a:avLst/>
            <a:gdLst/>
            <a:ahLst/>
            <a:cxnLst/>
            <a:rect l="l" t="t" r="r" b="b"/>
            <a:pathLst>
              <a:path w="1107439" h="129540">
                <a:moveTo>
                  <a:pt x="1103452" y="0"/>
                </a:moveTo>
                <a:lnTo>
                  <a:pt x="1083995" y="1574"/>
                </a:lnTo>
                <a:lnTo>
                  <a:pt x="1081887" y="3162"/>
                </a:lnTo>
                <a:lnTo>
                  <a:pt x="1080846" y="5257"/>
                </a:lnTo>
                <a:lnTo>
                  <a:pt x="1082420" y="7366"/>
                </a:lnTo>
                <a:lnTo>
                  <a:pt x="1084516" y="8407"/>
                </a:lnTo>
                <a:lnTo>
                  <a:pt x="1104493" y="6311"/>
                </a:lnTo>
                <a:lnTo>
                  <a:pt x="1106601" y="5257"/>
                </a:lnTo>
                <a:lnTo>
                  <a:pt x="1107122" y="2628"/>
                </a:lnTo>
                <a:lnTo>
                  <a:pt x="1106081" y="533"/>
                </a:lnTo>
                <a:lnTo>
                  <a:pt x="1103452" y="0"/>
                </a:lnTo>
                <a:close/>
              </a:path>
              <a:path w="1107439" h="129540">
                <a:moveTo>
                  <a:pt x="1057706" y="4203"/>
                </a:moveTo>
                <a:lnTo>
                  <a:pt x="1038263" y="6311"/>
                </a:lnTo>
                <a:lnTo>
                  <a:pt x="1036154" y="7366"/>
                </a:lnTo>
                <a:lnTo>
                  <a:pt x="1035100" y="9461"/>
                </a:lnTo>
                <a:lnTo>
                  <a:pt x="1036688" y="12090"/>
                </a:lnTo>
                <a:lnTo>
                  <a:pt x="1038783" y="12623"/>
                </a:lnTo>
                <a:lnTo>
                  <a:pt x="1058240" y="11036"/>
                </a:lnTo>
                <a:lnTo>
                  <a:pt x="1060869" y="9461"/>
                </a:lnTo>
                <a:lnTo>
                  <a:pt x="1061389" y="7366"/>
                </a:lnTo>
                <a:lnTo>
                  <a:pt x="1060335" y="4737"/>
                </a:lnTo>
                <a:lnTo>
                  <a:pt x="1057706" y="4203"/>
                </a:lnTo>
                <a:close/>
              </a:path>
              <a:path w="1107439" h="129540">
                <a:moveTo>
                  <a:pt x="1011974" y="8407"/>
                </a:moveTo>
                <a:lnTo>
                  <a:pt x="992530" y="10515"/>
                </a:lnTo>
                <a:lnTo>
                  <a:pt x="990422" y="11569"/>
                </a:lnTo>
                <a:lnTo>
                  <a:pt x="989368" y="14198"/>
                </a:lnTo>
                <a:lnTo>
                  <a:pt x="990942" y="16294"/>
                </a:lnTo>
                <a:lnTo>
                  <a:pt x="993051" y="16827"/>
                </a:lnTo>
                <a:lnTo>
                  <a:pt x="1012494" y="15252"/>
                </a:lnTo>
                <a:lnTo>
                  <a:pt x="1015123" y="14198"/>
                </a:lnTo>
                <a:lnTo>
                  <a:pt x="1015657" y="11569"/>
                </a:lnTo>
                <a:lnTo>
                  <a:pt x="1014603" y="9461"/>
                </a:lnTo>
                <a:lnTo>
                  <a:pt x="1011974" y="8407"/>
                </a:lnTo>
                <a:close/>
              </a:path>
              <a:path w="1107439" h="129540">
                <a:moveTo>
                  <a:pt x="966241" y="13144"/>
                </a:moveTo>
                <a:lnTo>
                  <a:pt x="946784" y="14719"/>
                </a:lnTo>
                <a:lnTo>
                  <a:pt x="944689" y="16294"/>
                </a:lnTo>
                <a:lnTo>
                  <a:pt x="943635" y="18402"/>
                </a:lnTo>
                <a:lnTo>
                  <a:pt x="944689" y="20510"/>
                </a:lnTo>
                <a:lnTo>
                  <a:pt x="947318" y="21551"/>
                </a:lnTo>
                <a:lnTo>
                  <a:pt x="966762" y="19456"/>
                </a:lnTo>
                <a:lnTo>
                  <a:pt x="968870" y="18402"/>
                </a:lnTo>
                <a:lnTo>
                  <a:pt x="969924" y="15773"/>
                </a:lnTo>
                <a:lnTo>
                  <a:pt x="968870" y="13665"/>
                </a:lnTo>
                <a:lnTo>
                  <a:pt x="966241" y="13144"/>
                </a:lnTo>
                <a:close/>
              </a:path>
              <a:path w="1107439" h="129540">
                <a:moveTo>
                  <a:pt x="920508" y="17348"/>
                </a:moveTo>
                <a:lnTo>
                  <a:pt x="901052" y="19456"/>
                </a:lnTo>
                <a:lnTo>
                  <a:pt x="898423" y="20510"/>
                </a:lnTo>
                <a:lnTo>
                  <a:pt x="897902" y="22606"/>
                </a:lnTo>
                <a:lnTo>
                  <a:pt x="898944" y="25234"/>
                </a:lnTo>
                <a:lnTo>
                  <a:pt x="901572" y="25755"/>
                </a:lnTo>
                <a:lnTo>
                  <a:pt x="921029" y="23660"/>
                </a:lnTo>
                <a:lnTo>
                  <a:pt x="923124" y="22606"/>
                </a:lnTo>
                <a:lnTo>
                  <a:pt x="924179" y="20510"/>
                </a:lnTo>
                <a:lnTo>
                  <a:pt x="923124" y="17881"/>
                </a:lnTo>
                <a:lnTo>
                  <a:pt x="920508" y="17348"/>
                </a:lnTo>
                <a:close/>
              </a:path>
              <a:path w="1107439" h="129540">
                <a:moveTo>
                  <a:pt x="874763" y="21551"/>
                </a:moveTo>
                <a:lnTo>
                  <a:pt x="855319" y="23660"/>
                </a:lnTo>
                <a:lnTo>
                  <a:pt x="852690" y="24714"/>
                </a:lnTo>
                <a:lnTo>
                  <a:pt x="852157" y="27343"/>
                </a:lnTo>
                <a:lnTo>
                  <a:pt x="853211" y="29438"/>
                </a:lnTo>
                <a:lnTo>
                  <a:pt x="855840" y="29972"/>
                </a:lnTo>
                <a:lnTo>
                  <a:pt x="875296" y="28384"/>
                </a:lnTo>
                <a:lnTo>
                  <a:pt x="877392" y="26809"/>
                </a:lnTo>
                <a:lnTo>
                  <a:pt x="878446" y="24714"/>
                </a:lnTo>
                <a:lnTo>
                  <a:pt x="876871" y="22606"/>
                </a:lnTo>
                <a:lnTo>
                  <a:pt x="874763" y="21551"/>
                </a:lnTo>
                <a:close/>
              </a:path>
              <a:path w="1107439" h="129540">
                <a:moveTo>
                  <a:pt x="829030" y="26289"/>
                </a:moveTo>
                <a:lnTo>
                  <a:pt x="809053" y="27863"/>
                </a:lnTo>
                <a:lnTo>
                  <a:pt x="806945" y="28917"/>
                </a:lnTo>
                <a:lnTo>
                  <a:pt x="806424" y="31546"/>
                </a:lnTo>
                <a:lnTo>
                  <a:pt x="807478" y="33642"/>
                </a:lnTo>
                <a:lnTo>
                  <a:pt x="810107" y="34696"/>
                </a:lnTo>
                <a:lnTo>
                  <a:pt x="829551" y="32600"/>
                </a:lnTo>
                <a:lnTo>
                  <a:pt x="831659" y="31546"/>
                </a:lnTo>
                <a:lnTo>
                  <a:pt x="832713" y="28917"/>
                </a:lnTo>
                <a:lnTo>
                  <a:pt x="831138" y="26809"/>
                </a:lnTo>
                <a:lnTo>
                  <a:pt x="829030" y="26289"/>
                </a:lnTo>
                <a:close/>
              </a:path>
              <a:path w="1107439" h="129540">
                <a:moveTo>
                  <a:pt x="783297" y="30492"/>
                </a:moveTo>
                <a:lnTo>
                  <a:pt x="763320" y="32067"/>
                </a:lnTo>
                <a:lnTo>
                  <a:pt x="761212" y="33642"/>
                </a:lnTo>
                <a:lnTo>
                  <a:pt x="760691" y="35750"/>
                </a:lnTo>
                <a:lnTo>
                  <a:pt x="761745" y="37858"/>
                </a:lnTo>
                <a:lnTo>
                  <a:pt x="764374" y="38900"/>
                </a:lnTo>
                <a:lnTo>
                  <a:pt x="783818" y="36804"/>
                </a:lnTo>
                <a:lnTo>
                  <a:pt x="785926" y="35750"/>
                </a:lnTo>
                <a:lnTo>
                  <a:pt x="786447" y="33121"/>
                </a:lnTo>
                <a:lnTo>
                  <a:pt x="785393" y="31013"/>
                </a:lnTo>
                <a:lnTo>
                  <a:pt x="783297" y="30492"/>
                </a:lnTo>
                <a:close/>
              </a:path>
              <a:path w="1107439" h="129540">
                <a:moveTo>
                  <a:pt x="737552" y="34696"/>
                </a:moveTo>
                <a:lnTo>
                  <a:pt x="717575" y="36804"/>
                </a:lnTo>
                <a:lnTo>
                  <a:pt x="715479" y="37858"/>
                </a:lnTo>
                <a:lnTo>
                  <a:pt x="714946" y="40474"/>
                </a:lnTo>
                <a:lnTo>
                  <a:pt x="716000" y="42583"/>
                </a:lnTo>
                <a:lnTo>
                  <a:pt x="718108" y="43103"/>
                </a:lnTo>
                <a:lnTo>
                  <a:pt x="738085" y="41529"/>
                </a:lnTo>
                <a:lnTo>
                  <a:pt x="740181" y="39954"/>
                </a:lnTo>
                <a:lnTo>
                  <a:pt x="740714" y="37858"/>
                </a:lnTo>
                <a:lnTo>
                  <a:pt x="739660" y="35750"/>
                </a:lnTo>
                <a:lnTo>
                  <a:pt x="737552" y="34696"/>
                </a:lnTo>
                <a:close/>
              </a:path>
              <a:path w="1107439" h="129540">
                <a:moveTo>
                  <a:pt x="691299" y="38900"/>
                </a:moveTo>
                <a:lnTo>
                  <a:pt x="671842" y="41008"/>
                </a:lnTo>
                <a:lnTo>
                  <a:pt x="669747" y="42062"/>
                </a:lnTo>
                <a:lnTo>
                  <a:pt x="668693" y="44691"/>
                </a:lnTo>
                <a:lnTo>
                  <a:pt x="670267" y="46786"/>
                </a:lnTo>
                <a:lnTo>
                  <a:pt x="672376" y="47320"/>
                </a:lnTo>
                <a:lnTo>
                  <a:pt x="692353" y="45732"/>
                </a:lnTo>
                <a:lnTo>
                  <a:pt x="694448" y="44691"/>
                </a:lnTo>
                <a:lnTo>
                  <a:pt x="694982" y="42062"/>
                </a:lnTo>
                <a:lnTo>
                  <a:pt x="693928" y="39954"/>
                </a:lnTo>
                <a:lnTo>
                  <a:pt x="691299" y="38900"/>
                </a:lnTo>
                <a:close/>
              </a:path>
              <a:path w="1107439" h="129540">
                <a:moveTo>
                  <a:pt x="645566" y="43637"/>
                </a:moveTo>
                <a:lnTo>
                  <a:pt x="626109" y="45212"/>
                </a:lnTo>
                <a:lnTo>
                  <a:pt x="624001" y="46786"/>
                </a:lnTo>
                <a:lnTo>
                  <a:pt x="622960" y="48895"/>
                </a:lnTo>
                <a:lnTo>
                  <a:pt x="624535" y="50990"/>
                </a:lnTo>
                <a:lnTo>
                  <a:pt x="626630" y="52044"/>
                </a:lnTo>
                <a:lnTo>
                  <a:pt x="646607" y="49949"/>
                </a:lnTo>
                <a:lnTo>
                  <a:pt x="648716" y="48895"/>
                </a:lnTo>
                <a:lnTo>
                  <a:pt x="649236" y="46266"/>
                </a:lnTo>
                <a:lnTo>
                  <a:pt x="648182" y="44157"/>
                </a:lnTo>
                <a:lnTo>
                  <a:pt x="645566" y="43637"/>
                </a:lnTo>
                <a:close/>
              </a:path>
              <a:path w="1107439" h="129540">
                <a:moveTo>
                  <a:pt x="599820" y="47840"/>
                </a:moveTo>
                <a:lnTo>
                  <a:pt x="580377" y="49949"/>
                </a:lnTo>
                <a:lnTo>
                  <a:pt x="578269" y="50990"/>
                </a:lnTo>
                <a:lnTo>
                  <a:pt x="577215" y="53098"/>
                </a:lnTo>
                <a:lnTo>
                  <a:pt x="578789" y="55727"/>
                </a:lnTo>
                <a:lnTo>
                  <a:pt x="580897" y="56248"/>
                </a:lnTo>
                <a:lnTo>
                  <a:pt x="600354" y="54152"/>
                </a:lnTo>
                <a:lnTo>
                  <a:pt x="602983" y="53098"/>
                </a:lnTo>
                <a:lnTo>
                  <a:pt x="603504" y="50990"/>
                </a:lnTo>
                <a:lnTo>
                  <a:pt x="602449" y="48361"/>
                </a:lnTo>
                <a:lnTo>
                  <a:pt x="599820" y="47840"/>
                </a:lnTo>
                <a:close/>
              </a:path>
              <a:path w="1107439" h="129540">
                <a:moveTo>
                  <a:pt x="554088" y="52044"/>
                </a:moveTo>
                <a:lnTo>
                  <a:pt x="534631" y="54152"/>
                </a:lnTo>
                <a:lnTo>
                  <a:pt x="532536" y="55206"/>
                </a:lnTo>
                <a:lnTo>
                  <a:pt x="531482" y="57823"/>
                </a:lnTo>
                <a:lnTo>
                  <a:pt x="532536" y="59931"/>
                </a:lnTo>
                <a:lnTo>
                  <a:pt x="535165" y="60452"/>
                </a:lnTo>
                <a:lnTo>
                  <a:pt x="554608" y="58877"/>
                </a:lnTo>
                <a:lnTo>
                  <a:pt x="557237" y="57823"/>
                </a:lnTo>
                <a:lnTo>
                  <a:pt x="557771" y="55206"/>
                </a:lnTo>
                <a:lnTo>
                  <a:pt x="556717" y="53098"/>
                </a:lnTo>
                <a:lnTo>
                  <a:pt x="554088" y="52044"/>
                </a:lnTo>
                <a:close/>
              </a:path>
              <a:path w="1107439" h="129540">
                <a:moveTo>
                  <a:pt x="508355" y="56781"/>
                </a:moveTo>
                <a:lnTo>
                  <a:pt x="488899" y="58356"/>
                </a:lnTo>
                <a:lnTo>
                  <a:pt x="486270" y="59410"/>
                </a:lnTo>
                <a:lnTo>
                  <a:pt x="485749" y="62039"/>
                </a:lnTo>
                <a:lnTo>
                  <a:pt x="486803" y="64135"/>
                </a:lnTo>
                <a:lnTo>
                  <a:pt x="489419" y="65189"/>
                </a:lnTo>
                <a:lnTo>
                  <a:pt x="508876" y="63080"/>
                </a:lnTo>
                <a:lnTo>
                  <a:pt x="510984" y="62039"/>
                </a:lnTo>
                <a:lnTo>
                  <a:pt x="512025" y="59410"/>
                </a:lnTo>
                <a:lnTo>
                  <a:pt x="510984" y="57302"/>
                </a:lnTo>
                <a:lnTo>
                  <a:pt x="508355" y="56781"/>
                </a:lnTo>
                <a:close/>
              </a:path>
              <a:path w="1107439" h="129540">
                <a:moveTo>
                  <a:pt x="462610" y="60985"/>
                </a:moveTo>
                <a:lnTo>
                  <a:pt x="443166" y="62560"/>
                </a:lnTo>
                <a:lnTo>
                  <a:pt x="440537" y="64135"/>
                </a:lnTo>
                <a:lnTo>
                  <a:pt x="440004" y="66243"/>
                </a:lnTo>
                <a:lnTo>
                  <a:pt x="441058" y="68338"/>
                </a:lnTo>
                <a:lnTo>
                  <a:pt x="443687" y="69392"/>
                </a:lnTo>
                <a:lnTo>
                  <a:pt x="463143" y="67297"/>
                </a:lnTo>
                <a:lnTo>
                  <a:pt x="465239" y="66243"/>
                </a:lnTo>
                <a:lnTo>
                  <a:pt x="466293" y="64135"/>
                </a:lnTo>
                <a:lnTo>
                  <a:pt x="464718" y="61506"/>
                </a:lnTo>
                <a:lnTo>
                  <a:pt x="462610" y="60985"/>
                </a:lnTo>
                <a:close/>
              </a:path>
              <a:path w="1107439" h="129540">
                <a:moveTo>
                  <a:pt x="416877" y="65189"/>
                </a:moveTo>
                <a:lnTo>
                  <a:pt x="396900" y="67297"/>
                </a:lnTo>
                <a:lnTo>
                  <a:pt x="394804" y="68338"/>
                </a:lnTo>
                <a:lnTo>
                  <a:pt x="394271" y="70967"/>
                </a:lnTo>
                <a:lnTo>
                  <a:pt x="395325" y="73075"/>
                </a:lnTo>
                <a:lnTo>
                  <a:pt x="397954" y="73596"/>
                </a:lnTo>
                <a:lnTo>
                  <a:pt x="417410" y="72021"/>
                </a:lnTo>
                <a:lnTo>
                  <a:pt x="419506" y="70446"/>
                </a:lnTo>
                <a:lnTo>
                  <a:pt x="420560" y="68338"/>
                </a:lnTo>
                <a:lnTo>
                  <a:pt x="418985" y="66243"/>
                </a:lnTo>
                <a:lnTo>
                  <a:pt x="416877" y="65189"/>
                </a:lnTo>
                <a:close/>
              </a:path>
              <a:path w="1107439" h="129540">
                <a:moveTo>
                  <a:pt x="371144" y="69392"/>
                </a:moveTo>
                <a:lnTo>
                  <a:pt x="351167" y="71501"/>
                </a:lnTo>
                <a:lnTo>
                  <a:pt x="349059" y="72555"/>
                </a:lnTo>
                <a:lnTo>
                  <a:pt x="348538" y="75171"/>
                </a:lnTo>
                <a:lnTo>
                  <a:pt x="349592" y="77279"/>
                </a:lnTo>
                <a:lnTo>
                  <a:pt x="352221" y="77800"/>
                </a:lnTo>
                <a:lnTo>
                  <a:pt x="371665" y="76225"/>
                </a:lnTo>
                <a:lnTo>
                  <a:pt x="373773" y="75171"/>
                </a:lnTo>
                <a:lnTo>
                  <a:pt x="374827" y="72555"/>
                </a:lnTo>
                <a:lnTo>
                  <a:pt x="373240" y="70446"/>
                </a:lnTo>
                <a:lnTo>
                  <a:pt x="371144" y="69392"/>
                </a:lnTo>
                <a:close/>
              </a:path>
              <a:path w="1107439" h="129540">
                <a:moveTo>
                  <a:pt x="325412" y="74129"/>
                </a:moveTo>
                <a:lnTo>
                  <a:pt x="305434" y="75704"/>
                </a:lnTo>
                <a:lnTo>
                  <a:pt x="303326" y="77279"/>
                </a:lnTo>
                <a:lnTo>
                  <a:pt x="302806" y="79387"/>
                </a:lnTo>
                <a:lnTo>
                  <a:pt x="303847" y="81483"/>
                </a:lnTo>
                <a:lnTo>
                  <a:pt x="305955" y="82537"/>
                </a:lnTo>
                <a:lnTo>
                  <a:pt x="325932" y="80429"/>
                </a:lnTo>
                <a:lnTo>
                  <a:pt x="328041" y="79387"/>
                </a:lnTo>
                <a:lnTo>
                  <a:pt x="328561" y="76758"/>
                </a:lnTo>
                <a:lnTo>
                  <a:pt x="327507" y="74650"/>
                </a:lnTo>
                <a:lnTo>
                  <a:pt x="325412" y="74129"/>
                </a:lnTo>
                <a:close/>
              </a:path>
              <a:path w="1107439" h="129540">
                <a:moveTo>
                  <a:pt x="279145" y="78333"/>
                </a:moveTo>
                <a:lnTo>
                  <a:pt x="259689" y="80429"/>
                </a:lnTo>
                <a:lnTo>
                  <a:pt x="257594" y="81483"/>
                </a:lnTo>
                <a:lnTo>
                  <a:pt x="257060" y="83591"/>
                </a:lnTo>
                <a:lnTo>
                  <a:pt x="258114" y="86220"/>
                </a:lnTo>
                <a:lnTo>
                  <a:pt x="260222" y="86741"/>
                </a:lnTo>
                <a:lnTo>
                  <a:pt x="280200" y="85166"/>
                </a:lnTo>
                <a:lnTo>
                  <a:pt x="282295" y="83591"/>
                </a:lnTo>
                <a:lnTo>
                  <a:pt x="282829" y="81483"/>
                </a:lnTo>
                <a:lnTo>
                  <a:pt x="281774" y="79387"/>
                </a:lnTo>
                <a:lnTo>
                  <a:pt x="279145" y="78333"/>
                </a:lnTo>
                <a:close/>
              </a:path>
              <a:path w="1107439" h="129540">
                <a:moveTo>
                  <a:pt x="233413" y="82537"/>
                </a:moveTo>
                <a:lnTo>
                  <a:pt x="213956" y="84645"/>
                </a:lnTo>
                <a:lnTo>
                  <a:pt x="211848" y="85686"/>
                </a:lnTo>
                <a:lnTo>
                  <a:pt x="210807" y="88315"/>
                </a:lnTo>
                <a:lnTo>
                  <a:pt x="212382" y="90424"/>
                </a:lnTo>
                <a:lnTo>
                  <a:pt x="214477" y="90944"/>
                </a:lnTo>
                <a:lnTo>
                  <a:pt x="234454" y="89369"/>
                </a:lnTo>
                <a:lnTo>
                  <a:pt x="236562" y="88315"/>
                </a:lnTo>
                <a:lnTo>
                  <a:pt x="237083" y="85686"/>
                </a:lnTo>
                <a:lnTo>
                  <a:pt x="236042" y="83591"/>
                </a:lnTo>
                <a:lnTo>
                  <a:pt x="233413" y="82537"/>
                </a:lnTo>
                <a:close/>
              </a:path>
              <a:path w="1107439" h="129540">
                <a:moveTo>
                  <a:pt x="187667" y="87274"/>
                </a:moveTo>
                <a:lnTo>
                  <a:pt x="168224" y="88849"/>
                </a:lnTo>
                <a:lnTo>
                  <a:pt x="166116" y="90424"/>
                </a:lnTo>
                <a:lnTo>
                  <a:pt x="165061" y="92519"/>
                </a:lnTo>
                <a:lnTo>
                  <a:pt x="166649" y="94627"/>
                </a:lnTo>
                <a:lnTo>
                  <a:pt x="168744" y="95681"/>
                </a:lnTo>
                <a:lnTo>
                  <a:pt x="188201" y="93573"/>
                </a:lnTo>
                <a:lnTo>
                  <a:pt x="190830" y="92519"/>
                </a:lnTo>
                <a:lnTo>
                  <a:pt x="191350" y="89903"/>
                </a:lnTo>
                <a:lnTo>
                  <a:pt x="190296" y="87795"/>
                </a:lnTo>
                <a:lnTo>
                  <a:pt x="187667" y="87274"/>
                </a:lnTo>
                <a:close/>
              </a:path>
              <a:path w="1107439" h="129540">
                <a:moveTo>
                  <a:pt x="141935" y="91478"/>
                </a:moveTo>
                <a:lnTo>
                  <a:pt x="122491" y="93573"/>
                </a:lnTo>
                <a:lnTo>
                  <a:pt x="120383" y="94627"/>
                </a:lnTo>
                <a:lnTo>
                  <a:pt x="119329" y="96735"/>
                </a:lnTo>
                <a:lnTo>
                  <a:pt x="120904" y="99364"/>
                </a:lnTo>
                <a:lnTo>
                  <a:pt x="123012" y="99885"/>
                </a:lnTo>
                <a:lnTo>
                  <a:pt x="142455" y="97777"/>
                </a:lnTo>
                <a:lnTo>
                  <a:pt x="145084" y="96735"/>
                </a:lnTo>
                <a:lnTo>
                  <a:pt x="145618" y="94627"/>
                </a:lnTo>
                <a:lnTo>
                  <a:pt x="144564" y="91998"/>
                </a:lnTo>
                <a:lnTo>
                  <a:pt x="141935" y="91478"/>
                </a:lnTo>
                <a:close/>
              </a:path>
              <a:path w="1107439" h="129540">
                <a:moveTo>
                  <a:pt x="96202" y="95681"/>
                </a:moveTo>
                <a:lnTo>
                  <a:pt x="76746" y="97777"/>
                </a:lnTo>
                <a:lnTo>
                  <a:pt x="74650" y="98831"/>
                </a:lnTo>
                <a:lnTo>
                  <a:pt x="73596" y="101460"/>
                </a:lnTo>
                <a:lnTo>
                  <a:pt x="74650" y="103568"/>
                </a:lnTo>
                <a:lnTo>
                  <a:pt x="77279" y="104089"/>
                </a:lnTo>
                <a:lnTo>
                  <a:pt x="96723" y="102514"/>
                </a:lnTo>
                <a:lnTo>
                  <a:pt x="98831" y="100939"/>
                </a:lnTo>
                <a:lnTo>
                  <a:pt x="99885" y="98831"/>
                </a:lnTo>
                <a:lnTo>
                  <a:pt x="98831" y="96735"/>
                </a:lnTo>
                <a:lnTo>
                  <a:pt x="96202" y="95681"/>
                </a:lnTo>
                <a:close/>
              </a:path>
              <a:path w="1107439" h="129540">
                <a:moveTo>
                  <a:pt x="49936" y="77279"/>
                </a:moveTo>
                <a:lnTo>
                  <a:pt x="0" y="108292"/>
                </a:lnTo>
                <a:lnTo>
                  <a:pt x="54673" y="129324"/>
                </a:lnTo>
                <a:lnTo>
                  <a:pt x="52664" y="107251"/>
                </a:lnTo>
                <a:lnTo>
                  <a:pt x="44157" y="107251"/>
                </a:lnTo>
                <a:lnTo>
                  <a:pt x="41529" y="106718"/>
                </a:lnTo>
                <a:lnTo>
                  <a:pt x="40474" y="104622"/>
                </a:lnTo>
                <a:lnTo>
                  <a:pt x="40995" y="101993"/>
                </a:lnTo>
                <a:lnTo>
                  <a:pt x="43103" y="100939"/>
                </a:lnTo>
                <a:lnTo>
                  <a:pt x="50469" y="100406"/>
                </a:lnTo>
                <a:lnTo>
                  <a:pt x="52041" y="100406"/>
                </a:lnTo>
                <a:lnTo>
                  <a:pt x="49936" y="77279"/>
                </a:lnTo>
                <a:close/>
              </a:path>
              <a:path w="1107439" h="129540">
                <a:moveTo>
                  <a:pt x="50469" y="100406"/>
                </a:moveTo>
                <a:lnTo>
                  <a:pt x="43103" y="100939"/>
                </a:lnTo>
                <a:lnTo>
                  <a:pt x="40995" y="101993"/>
                </a:lnTo>
                <a:lnTo>
                  <a:pt x="40474" y="104622"/>
                </a:lnTo>
                <a:lnTo>
                  <a:pt x="41529" y="106718"/>
                </a:lnTo>
                <a:lnTo>
                  <a:pt x="44157" y="107251"/>
                </a:lnTo>
                <a:lnTo>
                  <a:pt x="50990" y="106718"/>
                </a:lnTo>
                <a:lnTo>
                  <a:pt x="52545" y="105940"/>
                </a:lnTo>
                <a:lnTo>
                  <a:pt x="52070" y="100731"/>
                </a:lnTo>
                <a:lnTo>
                  <a:pt x="50469" y="100406"/>
                </a:lnTo>
                <a:close/>
              </a:path>
              <a:path w="1107439" h="129540">
                <a:moveTo>
                  <a:pt x="52545" y="105940"/>
                </a:moveTo>
                <a:lnTo>
                  <a:pt x="50990" y="106718"/>
                </a:lnTo>
                <a:lnTo>
                  <a:pt x="44157" y="107251"/>
                </a:lnTo>
                <a:lnTo>
                  <a:pt x="52664" y="107251"/>
                </a:lnTo>
                <a:lnTo>
                  <a:pt x="52545" y="105940"/>
                </a:lnTo>
                <a:close/>
              </a:path>
              <a:path w="1107439" h="129540">
                <a:moveTo>
                  <a:pt x="52070" y="100731"/>
                </a:moveTo>
                <a:lnTo>
                  <a:pt x="52545" y="105940"/>
                </a:lnTo>
                <a:lnTo>
                  <a:pt x="53098" y="105664"/>
                </a:lnTo>
                <a:lnTo>
                  <a:pt x="54140" y="103035"/>
                </a:lnTo>
                <a:lnTo>
                  <a:pt x="53098" y="100939"/>
                </a:lnTo>
                <a:lnTo>
                  <a:pt x="52070" y="100731"/>
                </a:lnTo>
                <a:close/>
              </a:path>
              <a:path w="1107439" h="129540">
                <a:moveTo>
                  <a:pt x="52041" y="100406"/>
                </a:moveTo>
                <a:lnTo>
                  <a:pt x="50469" y="100406"/>
                </a:lnTo>
                <a:lnTo>
                  <a:pt x="52070" y="100731"/>
                </a:lnTo>
                <a:lnTo>
                  <a:pt x="52041" y="100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354512" y="8621452"/>
            <a:ext cx="1426845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S-MethodInvoke_4.ind  S-MethodResult_4.req</a:t>
            </a:r>
            <a:endParaRPr sz="11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300448" y="8831605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07" y="29438"/>
                </a:lnTo>
                <a:lnTo>
                  <a:pt x="2114905" y="29438"/>
                </a:lnTo>
                <a:lnTo>
                  <a:pt x="2117001" y="28384"/>
                </a:lnTo>
                <a:lnTo>
                  <a:pt x="2118055" y="26276"/>
                </a:lnTo>
                <a:lnTo>
                  <a:pt x="2117001" y="24180"/>
                </a:lnTo>
                <a:lnTo>
                  <a:pt x="2114905" y="23126"/>
                </a:lnTo>
                <a:lnTo>
                  <a:pt x="2152229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76"/>
                </a:lnTo>
                <a:lnTo>
                  <a:pt x="1041" y="28384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29" y="23126"/>
                </a:moveTo>
                <a:lnTo>
                  <a:pt x="2114905" y="23126"/>
                </a:lnTo>
                <a:lnTo>
                  <a:pt x="2117001" y="24180"/>
                </a:lnTo>
                <a:lnTo>
                  <a:pt x="2118055" y="26276"/>
                </a:lnTo>
                <a:lnTo>
                  <a:pt x="2117001" y="28384"/>
                </a:lnTo>
                <a:lnTo>
                  <a:pt x="2114905" y="29438"/>
                </a:lnTo>
                <a:lnTo>
                  <a:pt x="2152207" y="29438"/>
                </a:lnTo>
                <a:lnTo>
                  <a:pt x="2158530" y="26276"/>
                </a:lnTo>
                <a:lnTo>
                  <a:pt x="2152229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196463" y="8697023"/>
            <a:ext cx="1107440" cy="179705"/>
          </a:xfrm>
          <a:custGeom>
            <a:avLst/>
            <a:gdLst/>
            <a:ahLst/>
            <a:cxnLst/>
            <a:rect l="l" t="t" r="r" b="b"/>
            <a:pathLst>
              <a:path w="1107439" h="179704">
                <a:moveTo>
                  <a:pt x="3682" y="0"/>
                </a:moveTo>
                <a:lnTo>
                  <a:pt x="1054" y="520"/>
                </a:lnTo>
                <a:lnTo>
                  <a:pt x="0" y="2628"/>
                </a:lnTo>
                <a:lnTo>
                  <a:pt x="533" y="5257"/>
                </a:lnTo>
                <a:lnTo>
                  <a:pt x="2628" y="6311"/>
                </a:lnTo>
                <a:lnTo>
                  <a:pt x="22085" y="8940"/>
                </a:lnTo>
                <a:lnTo>
                  <a:pt x="24714" y="8407"/>
                </a:lnTo>
                <a:lnTo>
                  <a:pt x="25768" y="6311"/>
                </a:lnTo>
                <a:lnTo>
                  <a:pt x="25234" y="4203"/>
                </a:lnTo>
                <a:lnTo>
                  <a:pt x="23139" y="2628"/>
                </a:lnTo>
                <a:lnTo>
                  <a:pt x="3682" y="0"/>
                </a:lnTo>
                <a:close/>
              </a:path>
              <a:path w="1107439" h="179704">
                <a:moveTo>
                  <a:pt x="48894" y="6311"/>
                </a:moveTo>
                <a:lnTo>
                  <a:pt x="46786" y="6832"/>
                </a:lnTo>
                <a:lnTo>
                  <a:pt x="45212" y="8940"/>
                </a:lnTo>
                <a:lnTo>
                  <a:pt x="46266" y="11569"/>
                </a:lnTo>
                <a:lnTo>
                  <a:pt x="48374" y="13144"/>
                </a:lnTo>
                <a:lnTo>
                  <a:pt x="67817" y="15773"/>
                </a:lnTo>
                <a:lnTo>
                  <a:pt x="70446" y="15239"/>
                </a:lnTo>
                <a:lnTo>
                  <a:pt x="71500" y="13144"/>
                </a:lnTo>
                <a:lnTo>
                  <a:pt x="70980" y="10515"/>
                </a:lnTo>
                <a:lnTo>
                  <a:pt x="68872" y="8940"/>
                </a:lnTo>
                <a:lnTo>
                  <a:pt x="48894" y="6311"/>
                </a:lnTo>
                <a:close/>
              </a:path>
              <a:path w="1107439" h="179704">
                <a:moveTo>
                  <a:pt x="94627" y="13144"/>
                </a:moveTo>
                <a:lnTo>
                  <a:pt x="92532" y="13665"/>
                </a:lnTo>
                <a:lnTo>
                  <a:pt x="90957" y="15773"/>
                </a:lnTo>
                <a:lnTo>
                  <a:pt x="91478" y="18402"/>
                </a:lnTo>
                <a:lnTo>
                  <a:pt x="93573" y="19443"/>
                </a:lnTo>
                <a:lnTo>
                  <a:pt x="113029" y="22072"/>
                </a:lnTo>
                <a:lnTo>
                  <a:pt x="115658" y="21551"/>
                </a:lnTo>
                <a:lnTo>
                  <a:pt x="117233" y="19443"/>
                </a:lnTo>
                <a:lnTo>
                  <a:pt x="116179" y="16827"/>
                </a:lnTo>
                <a:lnTo>
                  <a:pt x="114084" y="15773"/>
                </a:lnTo>
                <a:lnTo>
                  <a:pt x="94627" y="13144"/>
                </a:lnTo>
                <a:close/>
              </a:path>
              <a:path w="1107439" h="179704">
                <a:moveTo>
                  <a:pt x="140373" y="19443"/>
                </a:moveTo>
                <a:lnTo>
                  <a:pt x="137744" y="19977"/>
                </a:lnTo>
                <a:lnTo>
                  <a:pt x="136690" y="22072"/>
                </a:lnTo>
                <a:lnTo>
                  <a:pt x="137210" y="24701"/>
                </a:lnTo>
                <a:lnTo>
                  <a:pt x="139319" y="25755"/>
                </a:lnTo>
                <a:lnTo>
                  <a:pt x="158762" y="28917"/>
                </a:lnTo>
                <a:lnTo>
                  <a:pt x="161391" y="27863"/>
                </a:lnTo>
                <a:lnTo>
                  <a:pt x="162445" y="25755"/>
                </a:lnTo>
                <a:lnTo>
                  <a:pt x="161925" y="23660"/>
                </a:lnTo>
                <a:lnTo>
                  <a:pt x="159816" y="22072"/>
                </a:lnTo>
                <a:lnTo>
                  <a:pt x="140373" y="19443"/>
                </a:lnTo>
                <a:close/>
              </a:path>
              <a:path w="1107439" h="179704">
                <a:moveTo>
                  <a:pt x="185572" y="25755"/>
                </a:moveTo>
                <a:lnTo>
                  <a:pt x="183476" y="26809"/>
                </a:lnTo>
                <a:lnTo>
                  <a:pt x="181902" y="28917"/>
                </a:lnTo>
                <a:lnTo>
                  <a:pt x="182943" y="31013"/>
                </a:lnTo>
                <a:lnTo>
                  <a:pt x="185051" y="32588"/>
                </a:lnTo>
                <a:lnTo>
                  <a:pt x="204508" y="35217"/>
                </a:lnTo>
                <a:lnTo>
                  <a:pt x="206603" y="34696"/>
                </a:lnTo>
                <a:lnTo>
                  <a:pt x="208178" y="32588"/>
                </a:lnTo>
                <a:lnTo>
                  <a:pt x="207657" y="29959"/>
                </a:lnTo>
                <a:lnTo>
                  <a:pt x="205028" y="28917"/>
                </a:lnTo>
                <a:lnTo>
                  <a:pt x="185572" y="25755"/>
                </a:lnTo>
                <a:close/>
              </a:path>
              <a:path w="1107439" h="179704">
                <a:moveTo>
                  <a:pt x="231317" y="32588"/>
                </a:moveTo>
                <a:lnTo>
                  <a:pt x="228688" y="33121"/>
                </a:lnTo>
                <a:lnTo>
                  <a:pt x="227634" y="35217"/>
                </a:lnTo>
                <a:lnTo>
                  <a:pt x="228155" y="37845"/>
                </a:lnTo>
                <a:lnTo>
                  <a:pt x="230263" y="38900"/>
                </a:lnTo>
                <a:lnTo>
                  <a:pt x="249707" y="41528"/>
                </a:lnTo>
                <a:lnTo>
                  <a:pt x="252336" y="41008"/>
                </a:lnTo>
                <a:lnTo>
                  <a:pt x="253390" y="38900"/>
                </a:lnTo>
                <a:lnTo>
                  <a:pt x="252869" y="36271"/>
                </a:lnTo>
                <a:lnTo>
                  <a:pt x="250761" y="35217"/>
                </a:lnTo>
                <a:lnTo>
                  <a:pt x="231317" y="32588"/>
                </a:lnTo>
                <a:close/>
              </a:path>
              <a:path w="1107439" h="179704">
                <a:moveTo>
                  <a:pt x="277050" y="38900"/>
                </a:moveTo>
                <a:lnTo>
                  <a:pt x="274421" y="39420"/>
                </a:lnTo>
                <a:lnTo>
                  <a:pt x="273367" y="41528"/>
                </a:lnTo>
                <a:lnTo>
                  <a:pt x="273900" y="44157"/>
                </a:lnTo>
                <a:lnTo>
                  <a:pt x="275996" y="45211"/>
                </a:lnTo>
                <a:lnTo>
                  <a:pt x="295452" y="48361"/>
                </a:lnTo>
                <a:lnTo>
                  <a:pt x="298081" y="47840"/>
                </a:lnTo>
                <a:lnTo>
                  <a:pt x="299123" y="45211"/>
                </a:lnTo>
                <a:lnTo>
                  <a:pt x="298602" y="43103"/>
                </a:lnTo>
                <a:lnTo>
                  <a:pt x="296506" y="41528"/>
                </a:lnTo>
                <a:lnTo>
                  <a:pt x="277050" y="38900"/>
                </a:lnTo>
                <a:close/>
              </a:path>
              <a:path w="1107439" h="179704">
                <a:moveTo>
                  <a:pt x="322262" y="45211"/>
                </a:moveTo>
                <a:lnTo>
                  <a:pt x="320154" y="46266"/>
                </a:lnTo>
                <a:lnTo>
                  <a:pt x="318579" y="48361"/>
                </a:lnTo>
                <a:lnTo>
                  <a:pt x="319100" y="50469"/>
                </a:lnTo>
                <a:lnTo>
                  <a:pt x="321208" y="52044"/>
                </a:lnTo>
                <a:lnTo>
                  <a:pt x="341185" y="54673"/>
                </a:lnTo>
                <a:lnTo>
                  <a:pt x="343293" y="54140"/>
                </a:lnTo>
                <a:lnTo>
                  <a:pt x="344868" y="52044"/>
                </a:lnTo>
                <a:lnTo>
                  <a:pt x="344335" y="49415"/>
                </a:lnTo>
                <a:lnTo>
                  <a:pt x="341706" y="48361"/>
                </a:lnTo>
                <a:lnTo>
                  <a:pt x="322262" y="45211"/>
                </a:lnTo>
                <a:close/>
              </a:path>
              <a:path w="1107439" h="179704">
                <a:moveTo>
                  <a:pt x="367995" y="52044"/>
                </a:moveTo>
                <a:lnTo>
                  <a:pt x="365366" y="52565"/>
                </a:lnTo>
                <a:lnTo>
                  <a:pt x="364312" y="54673"/>
                </a:lnTo>
                <a:lnTo>
                  <a:pt x="364845" y="57302"/>
                </a:lnTo>
                <a:lnTo>
                  <a:pt x="366941" y="58356"/>
                </a:lnTo>
                <a:lnTo>
                  <a:pt x="386397" y="60985"/>
                </a:lnTo>
                <a:lnTo>
                  <a:pt x="389026" y="60451"/>
                </a:lnTo>
                <a:lnTo>
                  <a:pt x="390080" y="58356"/>
                </a:lnTo>
                <a:lnTo>
                  <a:pt x="389547" y="56248"/>
                </a:lnTo>
                <a:lnTo>
                  <a:pt x="387451" y="54673"/>
                </a:lnTo>
                <a:lnTo>
                  <a:pt x="367995" y="52044"/>
                </a:lnTo>
                <a:close/>
              </a:path>
              <a:path w="1107439" h="179704">
                <a:moveTo>
                  <a:pt x="413207" y="58356"/>
                </a:moveTo>
                <a:lnTo>
                  <a:pt x="411099" y="58877"/>
                </a:lnTo>
                <a:lnTo>
                  <a:pt x="409524" y="60985"/>
                </a:lnTo>
                <a:lnTo>
                  <a:pt x="410578" y="63614"/>
                </a:lnTo>
                <a:lnTo>
                  <a:pt x="412686" y="65189"/>
                </a:lnTo>
                <a:lnTo>
                  <a:pt x="432130" y="67817"/>
                </a:lnTo>
                <a:lnTo>
                  <a:pt x="434238" y="67284"/>
                </a:lnTo>
                <a:lnTo>
                  <a:pt x="435813" y="65189"/>
                </a:lnTo>
                <a:lnTo>
                  <a:pt x="435292" y="62560"/>
                </a:lnTo>
                <a:lnTo>
                  <a:pt x="433184" y="60985"/>
                </a:lnTo>
                <a:lnTo>
                  <a:pt x="413207" y="58356"/>
                </a:lnTo>
                <a:close/>
              </a:path>
              <a:path w="1107439" h="179704">
                <a:moveTo>
                  <a:pt x="458939" y="65189"/>
                </a:moveTo>
                <a:lnTo>
                  <a:pt x="456311" y="65709"/>
                </a:lnTo>
                <a:lnTo>
                  <a:pt x="455269" y="67817"/>
                </a:lnTo>
                <a:lnTo>
                  <a:pt x="455790" y="70446"/>
                </a:lnTo>
                <a:lnTo>
                  <a:pt x="457885" y="71488"/>
                </a:lnTo>
                <a:lnTo>
                  <a:pt x="477342" y="74117"/>
                </a:lnTo>
                <a:lnTo>
                  <a:pt x="479971" y="73596"/>
                </a:lnTo>
                <a:lnTo>
                  <a:pt x="481545" y="71488"/>
                </a:lnTo>
                <a:lnTo>
                  <a:pt x="480491" y="68872"/>
                </a:lnTo>
                <a:lnTo>
                  <a:pt x="478396" y="67817"/>
                </a:lnTo>
                <a:lnTo>
                  <a:pt x="458939" y="65189"/>
                </a:lnTo>
                <a:close/>
              </a:path>
              <a:path w="1107439" h="179704">
                <a:moveTo>
                  <a:pt x="504685" y="71488"/>
                </a:moveTo>
                <a:lnTo>
                  <a:pt x="502056" y="72021"/>
                </a:lnTo>
                <a:lnTo>
                  <a:pt x="501002" y="74117"/>
                </a:lnTo>
                <a:lnTo>
                  <a:pt x="501523" y="76746"/>
                </a:lnTo>
                <a:lnTo>
                  <a:pt x="503631" y="77800"/>
                </a:lnTo>
                <a:lnTo>
                  <a:pt x="523074" y="80962"/>
                </a:lnTo>
                <a:lnTo>
                  <a:pt x="525703" y="79908"/>
                </a:lnTo>
                <a:lnTo>
                  <a:pt x="526757" y="77800"/>
                </a:lnTo>
                <a:lnTo>
                  <a:pt x="526237" y="75704"/>
                </a:lnTo>
                <a:lnTo>
                  <a:pt x="524128" y="74117"/>
                </a:lnTo>
                <a:lnTo>
                  <a:pt x="504685" y="71488"/>
                </a:lnTo>
                <a:close/>
              </a:path>
              <a:path w="1107439" h="179704">
                <a:moveTo>
                  <a:pt x="549884" y="77800"/>
                </a:moveTo>
                <a:lnTo>
                  <a:pt x="547789" y="78854"/>
                </a:lnTo>
                <a:lnTo>
                  <a:pt x="546214" y="80962"/>
                </a:lnTo>
                <a:lnTo>
                  <a:pt x="546735" y="83057"/>
                </a:lnTo>
                <a:lnTo>
                  <a:pt x="549363" y="84632"/>
                </a:lnTo>
                <a:lnTo>
                  <a:pt x="568820" y="87261"/>
                </a:lnTo>
                <a:lnTo>
                  <a:pt x="570915" y="86740"/>
                </a:lnTo>
                <a:lnTo>
                  <a:pt x="572490" y="84632"/>
                </a:lnTo>
                <a:lnTo>
                  <a:pt x="571969" y="82003"/>
                </a:lnTo>
                <a:lnTo>
                  <a:pt x="569340" y="80962"/>
                </a:lnTo>
                <a:lnTo>
                  <a:pt x="549884" y="77800"/>
                </a:lnTo>
                <a:close/>
              </a:path>
              <a:path w="1107439" h="179704">
                <a:moveTo>
                  <a:pt x="595629" y="84632"/>
                </a:moveTo>
                <a:lnTo>
                  <a:pt x="593001" y="85166"/>
                </a:lnTo>
                <a:lnTo>
                  <a:pt x="591947" y="87261"/>
                </a:lnTo>
                <a:lnTo>
                  <a:pt x="592467" y="89890"/>
                </a:lnTo>
                <a:lnTo>
                  <a:pt x="594575" y="90944"/>
                </a:lnTo>
                <a:lnTo>
                  <a:pt x="614032" y="93573"/>
                </a:lnTo>
                <a:lnTo>
                  <a:pt x="616648" y="93052"/>
                </a:lnTo>
                <a:lnTo>
                  <a:pt x="617702" y="90944"/>
                </a:lnTo>
                <a:lnTo>
                  <a:pt x="617181" y="88315"/>
                </a:lnTo>
                <a:lnTo>
                  <a:pt x="615073" y="87261"/>
                </a:lnTo>
                <a:lnTo>
                  <a:pt x="595629" y="84632"/>
                </a:lnTo>
                <a:close/>
              </a:path>
              <a:path w="1107439" h="179704">
                <a:moveTo>
                  <a:pt x="641362" y="90944"/>
                </a:moveTo>
                <a:lnTo>
                  <a:pt x="638733" y="91465"/>
                </a:lnTo>
                <a:lnTo>
                  <a:pt x="637159" y="93573"/>
                </a:lnTo>
                <a:lnTo>
                  <a:pt x="638213" y="96202"/>
                </a:lnTo>
                <a:lnTo>
                  <a:pt x="640308" y="97256"/>
                </a:lnTo>
                <a:lnTo>
                  <a:pt x="659764" y="100406"/>
                </a:lnTo>
                <a:lnTo>
                  <a:pt x="662393" y="99885"/>
                </a:lnTo>
                <a:lnTo>
                  <a:pt x="663448" y="97256"/>
                </a:lnTo>
                <a:lnTo>
                  <a:pt x="662914" y="95148"/>
                </a:lnTo>
                <a:lnTo>
                  <a:pt x="660819" y="93573"/>
                </a:lnTo>
                <a:lnTo>
                  <a:pt x="641362" y="90944"/>
                </a:lnTo>
                <a:close/>
              </a:path>
              <a:path w="1107439" h="179704">
                <a:moveTo>
                  <a:pt x="686574" y="97256"/>
                </a:moveTo>
                <a:lnTo>
                  <a:pt x="684466" y="98310"/>
                </a:lnTo>
                <a:lnTo>
                  <a:pt x="682891" y="100406"/>
                </a:lnTo>
                <a:lnTo>
                  <a:pt x="683425" y="102514"/>
                </a:lnTo>
                <a:lnTo>
                  <a:pt x="685520" y="104089"/>
                </a:lnTo>
                <a:lnTo>
                  <a:pt x="705497" y="106718"/>
                </a:lnTo>
                <a:lnTo>
                  <a:pt x="707605" y="106184"/>
                </a:lnTo>
                <a:lnTo>
                  <a:pt x="709180" y="104089"/>
                </a:lnTo>
                <a:lnTo>
                  <a:pt x="708126" y="101460"/>
                </a:lnTo>
                <a:lnTo>
                  <a:pt x="706018" y="100406"/>
                </a:lnTo>
                <a:lnTo>
                  <a:pt x="686574" y="97256"/>
                </a:lnTo>
                <a:close/>
              </a:path>
              <a:path w="1107439" h="179704">
                <a:moveTo>
                  <a:pt x="732307" y="104089"/>
                </a:moveTo>
                <a:lnTo>
                  <a:pt x="729678" y="104609"/>
                </a:lnTo>
                <a:lnTo>
                  <a:pt x="728624" y="106718"/>
                </a:lnTo>
                <a:lnTo>
                  <a:pt x="729157" y="109346"/>
                </a:lnTo>
                <a:lnTo>
                  <a:pt x="731253" y="110401"/>
                </a:lnTo>
                <a:lnTo>
                  <a:pt x="750709" y="113029"/>
                </a:lnTo>
                <a:lnTo>
                  <a:pt x="753338" y="112496"/>
                </a:lnTo>
                <a:lnTo>
                  <a:pt x="754392" y="110401"/>
                </a:lnTo>
                <a:lnTo>
                  <a:pt x="753859" y="108292"/>
                </a:lnTo>
                <a:lnTo>
                  <a:pt x="751763" y="106718"/>
                </a:lnTo>
                <a:lnTo>
                  <a:pt x="732307" y="104089"/>
                </a:lnTo>
                <a:close/>
              </a:path>
              <a:path w="1107439" h="179704">
                <a:moveTo>
                  <a:pt x="777519" y="110401"/>
                </a:moveTo>
                <a:lnTo>
                  <a:pt x="775411" y="110921"/>
                </a:lnTo>
                <a:lnTo>
                  <a:pt x="773836" y="113029"/>
                </a:lnTo>
                <a:lnTo>
                  <a:pt x="774890" y="115658"/>
                </a:lnTo>
                <a:lnTo>
                  <a:pt x="776998" y="117233"/>
                </a:lnTo>
                <a:lnTo>
                  <a:pt x="796442" y="119862"/>
                </a:lnTo>
                <a:lnTo>
                  <a:pt x="798550" y="119329"/>
                </a:lnTo>
                <a:lnTo>
                  <a:pt x="800125" y="117233"/>
                </a:lnTo>
                <a:lnTo>
                  <a:pt x="799604" y="114604"/>
                </a:lnTo>
                <a:lnTo>
                  <a:pt x="797496" y="113029"/>
                </a:lnTo>
                <a:lnTo>
                  <a:pt x="777519" y="110401"/>
                </a:lnTo>
                <a:close/>
              </a:path>
              <a:path w="1107439" h="179704">
                <a:moveTo>
                  <a:pt x="823252" y="117233"/>
                </a:moveTo>
                <a:lnTo>
                  <a:pt x="820623" y="117754"/>
                </a:lnTo>
                <a:lnTo>
                  <a:pt x="819581" y="119862"/>
                </a:lnTo>
                <a:lnTo>
                  <a:pt x="820102" y="122491"/>
                </a:lnTo>
                <a:lnTo>
                  <a:pt x="822198" y="123545"/>
                </a:lnTo>
                <a:lnTo>
                  <a:pt x="841654" y="126161"/>
                </a:lnTo>
                <a:lnTo>
                  <a:pt x="844283" y="125641"/>
                </a:lnTo>
                <a:lnTo>
                  <a:pt x="845337" y="123545"/>
                </a:lnTo>
                <a:lnTo>
                  <a:pt x="844803" y="120916"/>
                </a:lnTo>
                <a:lnTo>
                  <a:pt x="842708" y="119862"/>
                </a:lnTo>
                <a:lnTo>
                  <a:pt x="823252" y="117233"/>
                </a:lnTo>
                <a:close/>
              </a:path>
              <a:path w="1107439" h="179704">
                <a:moveTo>
                  <a:pt x="868997" y="123545"/>
                </a:moveTo>
                <a:lnTo>
                  <a:pt x="866368" y="124066"/>
                </a:lnTo>
                <a:lnTo>
                  <a:pt x="865314" y="126161"/>
                </a:lnTo>
                <a:lnTo>
                  <a:pt x="865835" y="128790"/>
                </a:lnTo>
                <a:lnTo>
                  <a:pt x="867943" y="129844"/>
                </a:lnTo>
                <a:lnTo>
                  <a:pt x="887387" y="133007"/>
                </a:lnTo>
                <a:lnTo>
                  <a:pt x="890015" y="131952"/>
                </a:lnTo>
                <a:lnTo>
                  <a:pt x="891070" y="129844"/>
                </a:lnTo>
                <a:lnTo>
                  <a:pt x="890549" y="127749"/>
                </a:lnTo>
                <a:lnTo>
                  <a:pt x="888441" y="126161"/>
                </a:lnTo>
                <a:lnTo>
                  <a:pt x="868997" y="123545"/>
                </a:lnTo>
                <a:close/>
              </a:path>
              <a:path w="1107439" h="179704">
                <a:moveTo>
                  <a:pt x="914196" y="129844"/>
                </a:moveTo>
                <a:lnTo>
                  <a:pt x="912101" y="130898"/>
                </a:lnTo>
                <a:lnTo>
                  <a:pt x="910526" y="133007"/>
                </a:lnTo>
                <a:lnTo>
                  <a:pt x="911047" y="135102"/>
                </a:lnTo>
                <a:lnTo>
                  <a:pt x="913676" y="136677"/>
                </a:lnTo>
                <a:lnTo>
                  <a:pt x="933132" y="139306"/>
                </a:lnTo>
                <a:lnTo>
                  <a:pt x="935227" y="138785"/>
                </a:lnTo>
                <a:lnTo>
                  <a:pt x="936802" y="136677"/>
                </a:lnTo>
                <a:lnTo>
                  <a:pt x="936282" y="134048"/>
                </a:lnTo>
                <a:lnTo>
                  <a:pt x="933653" y="133007"/>
                </a:lnTo>
                <a:lnTo>
                  <a:pt x="914196" y="129844"/>
                </a:lnTo>
                <a:close/>
              </a:path>
              <a:path w="1107439" h="179704">
                <a:moveTo>
                  <a:pt x="959942" y="136677"/>
                </a:moveTo>
                <a:lnTo>
                  <a:pt x="957313" y="137210"/>
                </a:lnTo>
                <a:lnTo>
                  <a:pt x="956259" y="139306"/>
                </a:lnTo>
                <a:lnTo>
                  <a:pt x="956779" y="141935"/>
                </a:lnTo>
                <a:lnTo>
                  <a:pt x="958888" y="142989"/>
                </a:lnTo>
                <a:lnTo>
                  <a:pt x="978344" y="145618"/>
                </a:lnTo>
                <a:lnTo>
                  <a:pt x="980960" y="145097"/>
                </a:lnTo>
                <a:lnTo>
                  <a:pt x="982014" y="142989"/>
                </a:lnTo>
                <a:lnTo>
                  <a:pt x="981494" y="140360"/>
                </a:lnTo>
                <a:lnTo>
                  <a:pt x="979385" y="139306"/>
                </a:lnTo>
                <a:lnTo>
                  <a:pt x="959942" y="136677"/>
                </a:lnTo>
                <a:close/>
              </a:path>
              <a:path w="1107439" h="179704">
                <a:moveTo>
                  <a:pt x="1005674" y="142989"/>
                </a:moveTo>
                <a:lnTo>
                  <a:pt x="1003046" y="143509"/>
                </a:lnTo>
                <a:lnTo>
                  <a:pt x="1001471" y="145618"/>
                </a:lnTo>
                <a:lnTo>
                  <a:pt x="1002525" y="148247"/>
                </a:lnTo>
                <a:lnTo>
                  <a:pt x="1004620" y="149301"/>
                </a:lnTo>
                <a:lnTo>
                  <a:pt x="1024077" y="152450"/>
                </a:lnTo>
                <a:lnTo>
                  <a:pt x="1026706" y="151930"/>
                </a:lnTo>
                <a:lnTo>
                  <a:pt x="1027760" y="149301"/>
                </a:lnTo>
                <a:lnTo>
                  <a:pt x="1027226" y="147192"/>
                </a:lnTo>
                <a:lnTo>
                  <a:pt x="1025131" y="145618"/>
                </a:lnTo>
                <a:lnTo>
                  <a:pt x="1005674" y="142989"/>
                </a:lnTo>
                <a:close/>
              </a:path>
              <a:path w="1107439" h="179704">
                <a:moveTo>
                  <a:pt x="1054602" y="156683"/>
                </a:moveTo>
                <a:lnTo>
                  <a:pt x="1051407" y="179260"/>
                </a:lnTo>
                <a:lnTo>
                  <a:pt x="1107135" y="160858"/>
                </a:lnTo>
                <a:lnTo>
                  <a:pt x="1102607" y="157708"/>
                </a:lnTo>
                <a:lnTo>
                  <a:pt x="1063498" y="157708"/>
                </a:lnTo>
                <a:lnTo>
                  <a:pt x="1054602" y="156683"/>
                </a:lnTo>
                <a:close/>
              </a:path>
              <a:path w="1107439" h="179704">
                <a:moveTo>
                  <a:pt x="1055542" y="150043"/>
                </a:moveTo>
                <a:lnTo>
                  <a:pt x="1054602" y="156683"/>
                </a:lnTo>
                <a:lnTo>
                  <a:pt x="1063498" y="157708"/>
                </a:lnTo>
                <a:lnTo>
                  <a:pt x="1065606" y="157187"/>
                </a:lnTo>
                <a:lnTo>
                  <a:pt x="1067181" y="155079"/>
                </a:lnTo>
                <a:lnTo>
                  <a:pt x="1066660" y="152984"/>
                </a:lnTo>
                <a:lnTo>
                  <a:pt x="1064031" y="151396"/>
                </a:lnTo>
                <a:lnTo>
                  <a:pt x="1055542" y="150043"/>
                </a:lnTo>
                <a:close/>
              </a:path>
              <a:path w="1107439" h="179704">
                <a:moveTo>
                  <a:pt x="1058773" y="127215"/>
                </a:moveTo>
                <a:lnTo>
                  <a:pt x="1055542" y="150043"/>
                </a:lnTo>
                <a:lnTo>
                  <a:pt x="1064031" y="151396"/>
                </a:lnTo>
                <a:lnTo>
                  <a:pt x="1066660" y="152984"/>
                </a:lnTo>
                <a:lnTo>
                  <a:pt x="1067181" y="155079"/>
                </a:lnTo>
                <a:lnTo>
                  <a:pt x="1065606" y="157187"/>
                </a:lnTo>
                <a:lnTo>
                  <a:pt x="1063498" y="157708"/>
                </a:lnTo>
                <a:lnTo>
                  <a:pt x="1102607" y="157708"/>
                </a:lnTo>
                <a:lnTo>
                  <a:pt x="1058773" y="127215"/>
                </a:lnTo>
                <a:close/>
              </a:path>
              <a:path w="1107439" h="179704">
                <a:moveTo>
                  <a:pt x="1050886" y="149301"/>
                </a:moveTo>
                <a:lnTo>
                  <a:pt x="1048778" y="150355"/>
                </a:lnTo>
                <a:lnTo>
                  <a:pt x="1047203" y="152450"/>
                </a:lnTo>
                <a:lnTo>
                  <a:pt x="1047737" y="154558"/>
                </a:lnTo>
                <a:lnTo>
                  <a:pt x="1049832" y="156133"/>
                </a:lnTo>
                <a:lnTo>
                  <a:pt x="1054602" y="156683"/>
                </a:lnTo>
                <a:lnTo>
                  <a:pt x="1055542" y="150043"/>
                </a:lnTo>
                <a:lnTo>
                  <a:pt x="1050886" y="149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03598" y="9041879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38"/>
                </a:lnTo>
                <a:lnTo>
                  <a:pt x="43637" y="29438"/>
                </a:lnTo>
                <a:lnTo>
                  <a:pt x="41529" y="28397"/>
                </a:lnTo>
                <a:lnTo>
                  <a:pt x="40474" y="26288"/>
                </a:lnTo>
                <a:lnTo>
                  <a:pt x="41529" y="24180"/>
                </a:lnTo>
                <a:lnTo>
                  <a:pt x="43637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39"/>
                </a:moveTo>
                <a:lnTo>
                  <a:pt x="43637" y="23139"/>
                </a:lnTo>
                <a:lnTo>
                  <a:pt x="41529" y="24180"/>
                </a:lnTo>
                <a:lnTo>
                  <a:pt x="40474" y="26288"/>
                </a:lnTo>
                <a:lnTo>
                  <a:pt x="41529" y="28397"/>
                </a:lnTo>
                <a:lnTo>
                  <a:pt x="43637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4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88" y="28397"/>
                </a:lnTo>
                <a:lnTo>
                  <a:pt x="2158542" y="26288"/>
                </a:lnTo>
                <a:lnTo>
                  <a:pt x="2157488" y="24180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03598" y="8516175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38"/>
                </a:lnTo>
                <a:lnTo>
                  <a:pt x="43637" y="29438"/>
                </a:lnTo>
                <a:lnTo>
                  <a:pt x="41529" y="28397"/>
                </a:lnTo>
                <a:lnTo>
                  <a:pt x="40474" y="26288"/>
                </a:lnTo>
                <a:lnTo>
                  <a:pt x="41529" y="24193"/>
                </a:lnTo>
                <a:lnTo>
                  <a:pt x="43637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39"/>
                </a:moveTo>
                <a:lnTo>
                  <a:pt x="43637" y="23139"/>
                </a:lnTo>
                <a:lnTo>
                  <a:pt x="41529" y="24193"/>
                </a:lnTo>
                <a:lnTo>
                  <a:pt x="40474" y="26288"/>
                </a:lnTo>
                <a:lnTo>
                  <a:pt x="41529" y="28397"/>
                </a:lnTo>
                <a:lnTo>
                  <a:pt x="43637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4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88" y="28397"/>
                </a:lnTo>
                <a:lnTo>
                  <a:pt x="2158542" y="26288"/>
                </a:lnTo>
                <a:lnTo>
                  <a:pt x="2157488" y="24193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99625" y="9065018"/>
            <a:ext cx="1107440" cy="79375"/>
          </a:xfrm>
          <a:custGeom>
            <a:avLst/>
            <a:gdLst/>
            <a:ahLst/>
            <a:cxnLst/>
            <a:rect l="l" t="t" r="r" b="b"/>
            <a:pathLst>
              <a:path w="1107439" h="79375">
                <a:moveTo>
                  <a:pt x="1103972" y="0"/>
                </a:moveTo>
                <a:lnTo>
                  <a:pt x="1083995" y="1041"/>
                </a:lnTo>
                <a:lnTo>
                  <a:pt x="1081887" y="2095"/>
                </a:lnTo>
                <a:lnTo>
                  <a:pt x="1080846" y="4203"/>
                </a:lnTo>
                <a:lnTo>
                  <a:pt x="1081887" y="6299"/>
                </a:lnTo>
                <a:lnTo>
                  <a:pt x="1084516" y="7353"/>
                </a:lnTo>
                <a:lnTo>
                  <a:pt x="1103972" y="6299"/>
                </a:lnTo>
                <a:lnTo>
                  <a:pt x="1106601" y="5257"/>
                </a:lnTo>
                <a:lnTo>
                  <a:pt x="1107122" y="3149"/>
                </a:lnTo>
                <a:lnTo>
                  <a:pt x="1106081" y="520"/>
                </a:lnTo>
                <a:lnTo>
                  <a:pt x="1103972" y="0"/>
                </a:lnTo>
                <a:close/>
              </a:path>
              <a:path w="1107439" h="79375">
                <a:moveTo>
                  <a:pt x="1057706" y="2095"/>
                </a:moveTo>
                <a:lnTo>
                  <a:pt x="1038263" y="3149"/>
                </a:lnTo>
                <a:lnTo>
                  <a:pt x="1035634" y="4203"/>
                </a:lnTo>
                <a:lnTo>
                  <a:pt x="1035100" y="6299"/>
                </a:lnTo>
                <a:lnTo>
                  <a:pt x="1036154" y="8928"/>
                </a:lnTo>
                <a:lnTo>
                  <a:pt x="1038263" y="9461"/>
                </a:lnTo>
                <a:lnTo>
                  <a:pt x="1058240" y="8407"/>
                </a:lnTo>
                <a:lnTo>
                  <a:pt x="1060335" y="7353"/>
                </a:lnTo>
                <a:lnTo>
                  <a:pt x="1061389" y="5257"/>
                </a:lnTo>
                <a:lnTo>
                  <a:pt x="1060335" y="2628"/>
                </a:lnTo>
                <a:lnTo>
                  <a:pt x="1057706" y="2095"/>
                </a:lnTo>
                <a:close/>
              </a:path>
              <a:path w="1107439" h="79375">
                <a:moveTo>
                  <a:pt x="1011974" y="4203"/>
                </a:moveTo>
                <a:lnTo>
                  <a:pt x="991996" y="5257"/>
                </a:lnTo>
                <a:lnTo>
                  <a:pt x="989901" y="6299"/>
                </a:lnTo>
                <a:lnTo>
                  <a:pt x="988847" y="8407"/>
                </a:lnTo>
                <a:lnTo>
                  <a:pt x="990422" y="11036"/>
                </a:lnTo>
                <a:lnTo>
                  <a:pt x="992530" y="11557"/>
                </a:lnTo>
                <a:lnTo>
                  <a:pt x="1011974" y="11036"/>
                </a:lnTo>
                <a:lnTo>
                  <a:pt x="1014603" y="9982"/>
                </a:lnTo>
                <a:lnTo>
                  <a:pt x="1015123" y="7353"/>
                </a:lnTo>
                <a:lnTo>
                  <a:pt x="1014082" y="5257"/>
                </a:lnTo>
                <a:lnTo>
                  <a:pt x="1011974" y="4203"/>
                </a:lnTo>
                <a:close/>
              </a:path>
              <a:path w="1107439" h="79375">
                <a:moveTo>
                  <a:pt x="965707" y="6299"/>
                </a:moveTo>
                <a:lnTo>
                  <a:pt x="946264" y="7353"/>
                </a:lnTo>
                <a:lnTo>
                  <a:pt x="944156" y="8407"/>
                </a:lnTo>
                <a:lnTo>
                  <a:pt x="943102" y="11036"/>
                </a:lnTo>
                <a:lnTo>
                  <a:pt x="944156" y="13144"/>
                </a:lnTo>
                <a:lnTo>
                  <a:pt x="946784" y="14185"/>
                </a:lnTo>
                <a:lnTo>
                  <a:pt x="966241" y="13144"/>
                </a:lnTo>
                <a:lnTo>
                  <a:pt x="968336" y="12090"/>
                </a:lnTo>
                <a:lnTo>
                  <a:pt x="969391" y="9461"/>
                </a:lnTo>
                <a:lnTo>
                  <a:pt x="968336" y="7353"/>
                </a:lnTo>
                <a:lnTo>
                  <a:pt x="965707" y="6299"/>
                </a:lnTo>
                <a:close/>
              </a:path>
              <a:path w="1107439" h="79375">
                <a:moveTo>
                  <a:pt x="919975" y="8407"/>
                </a:moveTo>
                <a:lnTo>
                  <a:pt x="900531" y="9461"/>
                </a:lnTo>
                <a:lnTo>
                  <a:pt x="897902" y="10515"/>
                </a:lnTo>
                <a:lnTo>
                  <a:pt x="897369" y="13144"/>
                </a:lnTo>
                <a:lnTo>
                  <a:pt x="898423" y="15240"/>
                </a:lnTo>
                <a:lnTo>
                  <a:pt x="900531" y="16294"/>
                </a:lnTo>
                <a:lnTo>
                  <a:pt x="920508" y="15240"/>
                </a:lnTo>
                <a:lnTo>
                  <a:pt x="922604" y="14185"/>
                </a:lnTo>
                <a:lnTo>
                  <a:pt x="923658" y="11557"/>
                </a:lnTo>
                <a:lnTo>
                  <a:pt x="922604" y="9461"/>
                </a:lnTo>
                <a:lnTo>
                  <a:pt x="919975" y="8407"/>
                </a:lnTo>
                <a:close/>
              </a:path>
              <a:path w="1107439" h="79375">
                <a:moveTo>
                  <a:pt x="874242" y="11036"/>
                </a:moveTo>
                <a:lnTo>
                  <a:pt x="854265" y="11557"/>
                </a:lnTo>
                <a:lnTo>
                  <a:pt x="852157" y="12611"/>
                </a:lnTo>
                <a:lnTo>
                  <a:pt x="851115" y="15240"/>
                </a:lnTo>
                <a:lnTo>
                  <a:pt x="852157" y="17348"/>
                </a:lnTo>
                <a:lnTo>
                  <a:pt x="854786" y="18389"/>
                </a:lnTo>
                <a:lnTo>
                  <a:pt x="874242" y="17348"/>
                </a:lnTo>
                <a:lnTo>
                  <a:pt x="876871" y="16294"/>
                </a:lnTo>
                <a:lnTo>
                  <a:pt x="877392" y="14185"/>
                </a:lnTo>
                <a:lnTo>
                  <a:pt x="876338" y="11557"/>
                </a:lnTo>
                <a:lnTo>
                  <a:pt x="874242" y="11036"/>
                </a:lnTo>
                <a:close/>
              </a:path>
              <a:path w="1107439" h="79375">
                <a:moveTo>
                  <a:pt x="827976" y="13144"/>
                </a:moveTo>
                <a:lnTo>
                  <a:pt x="808532" y="14185"/>
                </a:lnTo>
                <a:lnTo>
                  <a:pt x="805903" y="15240"/>
                </a:lnTo>
                <a:lnTo>
                  <a:pt x="805370" y="17348"/>
                </a:lnTo>
                <a:lnTo>
                  <a:pt x="806424" y="19443"/>
                </a:lnTo>
                <a:lnTo>
                  <a:pt x="808532" y="20497"/>
                </a:lnTo>
                <a:lnTo>
                  <a:pt x="828509" y="19443"/>
                </a:lnTo>
                <a:lnTo>
                  <a:pt x="830605" y="18389"/>
                </a:lnTo>
                <a:lnTo>
                  <a:pt x="831659" y="16294"/>
                </a:lnTo>
                <a:lnTo>
                  <a:pt x="830605" y="13665"/>
                </a:lnTo>
                <a:lnTo>
                  <a:pt x="827976" y="13144"/>
                </a:lnTo>
                <a:close/>
              </a:path>
              <a:path w="1107439" h="79375">
                <a:moveTo>
                  <a:pt x="782243" y="15240"/>
                </a:moveTo>
                <a:lnTo>
                  <a:pt x="762266" y="16294"/>
                </a:lnTo>
                <a:lnTo>
                  <a:pt x="760158" y="17348"/>
                </a:lnTo>
                <a:lnTo>
                  <a:pt x="759117" y="19443"/>
                </a:lnTo>
                <a:lnTo>
                  <a:pt x="760691" y="22072"/>
                </a:lnTo>
                <a:lnTo>
                  <a:pt x="762787" y="22606"/>
                </a:lnTo>
                <a:lnTo>
                  <a:pt x="782243" y="21551"/>
                </a:lnTo>
                <a:lnTo>
                  <a:pt x="784872" y="20497"/>
                </a:lnTo>
                <a:lnTo>
                  <a:pt x="785393" y="18389"/>
                </a:lnTo>
                <a:lnTo>
                  <a:pt x="784339" y="15760"/>
                </a:lnTo>
                <a:lnTo>
                  <a:pt x="782243" y="15240"/>
                </a:lnTo>
                <a:close/>
              </a:path>
              <a:path w="1107439" h="79375">
                <a:moveTo>
                  <a:pt x="735977" y="17348"/>
                </a:moveTo>
                <a:lnTo>
                  <a:pt x="716533" y="18389"/>
                </a:lnTo>
                <a:lnTo>
                  <a:pt x="714425" y="19443"/>
                </a:lnTo>
                <a:lnTo>
                  <a:pt x="713371" y="21551"/>
                </a:lnTo>
                <a:lnTo>
                  <a:pt x="714425" y="24180"/>
                </a:lnTo>
                <a:lnTo>
                  <a:pt x="717054" y="24701"/>
                </a:lnTo>
                <a:lnTo>
                  <a:pt x="736511" y="24180"/>
                </a:lnTo>
                <a:lnTo>
                  <a:pt x="738606" y="22606"/>
                </a:lnTo>
                <a:lnTo>
                  <a:pt x="739660" y="20497"/>
                </a:lnTo>
                <a:lnTo>
                  <a:pt x="738606" y="18389"/>
                </a:lnTo>
                <a:lnTo>
                  <a:pt x="735977" y="17348"/>
                </a:lnTo>
                <a:close/>
              </a:path>
              <a:path w="1107439" h="79375">
                <a:moveTo>
                  <a:pt x="690244" y="19443"/>
                </a:moveTo>
                <a:lnTo>
                  <a:pt x="670788" y="20497"/>
                </a:lnTo>
                <a:lnTo>
                  <a:pt x="668159" y="21551"/>
                </a:lnTo>
                <a:lnTo>
                  <a:pt x="667639" y="24180"/>
                </a:lnTo>
                <a:lnTo>
                  <a:pt x="668693" y="26276"/>
                </a:lnTo>
                <a:lnTo>
                  <a:pt x="670788" y="26809"/>
                </a:lnTo>
                <a:lnTo>
                  <a:pt x="690765" y="26276"/>
                </a:lnTo>
                <a:lnTo>
                  <a:pt x="692873" y="25234"/>
                </a:lnTo>
                <a:lnTo>
                  <a:pt x="693928" y="22606"/>
                </a:lnTo>
                <a:lnTo>
                  <a:pt x="692873" y="20497"/>
                </a:lnTo>
                <a:lnTo>
                  <a:pt x="690244" y="19443"/>
                </a:lnTo>
                <a:close/>
              </a:path>
              <a:path w="1107439" h="79375">
                <a:moveTo>
                  <a:pt x="644512" y="21551"/>
                </a:moveTo>
                <a:lnTo>
                  <a:pt x="624535" y="22606"/>
                </a:lnTo>
                <a:lnTo>
                  <a:pt x="622427" y="23647"/>
                </a:lnTo>
                <a:lnTo>
                  <a:pt x="621372" y="26276"/>
                </a:lnTo>
                <a:lnTo>
                  <a:pt x="622427" y="28384"/>
                </a:lnTo>
                <a:lnTo>
                  <a:pt x="625055" y="29438"/>
                </a:lnTo>
                <a:lnTo>
                  <a:pt x="644512" y="28384"/>
                </a:lnTo>
                <a:lnTo>
                  <a:pt x="647141" y="27330"/>
                </a:lnTo>
                <a:lnTo>
                  <a:pt x="647661" y="24701"/>
                </a:lnTo>
                <a:lnTo>
                  <a:pt x="646607" y="22606"/>
                </a:lnTo>
                <a:lnTo>
                  <a:pt x="644512" y="21551"/>
                </a:lnTo>
                <a:close/>
              </a:path>
              <a:path w="1107439" h="79375">
                <a:moveTo>
                  <a:pt x="598246" y="24180"/>
                </a:moveTo>
                <a:lnTo>
                  <a:pt x="578789" y="24701"/>
                </a:lnTo>
                <a:lnTo>
                  <a:pt x="576160" y="25755"/>
                </a:lnTo>
                <a:lnTo>
                  <a:pt x="575640" y="28384"/>
                </a:lnTo>
                <a:lnTo>
                  <a:pt x="576694" y="30492"/>
                </a:lnTo>
                <a:lnTo>
                  <a:pt x="578789" y="31534"/>
                </a:lnTo>
                <a:lnTo>
                  <a:pt x="598766" y="30492"/>
                </a:lnTo>
                <a:lnTo>
                  <a:pt x="600875" y="29438"/>
                </a:lnTo>
                <a:lnTo>
                  <a:pt x="601929" y="26809"/>
                </a:lnTo>
                <a:lnTo>
                  <a:pt x="600875" y="24701"/>
                </a:lnTo>
                <a:lnTo>
                  <a:pt x="598246" y="24180"/>
                </a:lnTo>
                <a:close/>
              </a:path>
              <a:path w="1107439" h="79375">
                <a:moveTo>
                  <a:pt x="552513" y="26276"/>
                </a:moveTo>
                <a:lnTo>
                  <a:pt x="532536" y="26809"/>
                </a:lnTo>
                <a:lnTo>
                  <a:pt x="530428" y="28384"/>
                </a:lnTo>
                <a:lnTo>
                  <a:pt x="529374" y="30492"/>
                </a:lnTo>
                <a:lnTo>
                  <a:pt x="530961" y="32588"/>
                </a:lnTo>
                <a:lnTo>
                  <a:pt x="533057" y="33642"/>
                </a:lnTo>
                <a:lnTo>
                  <a:pt x="552513" y="32588"/>
                </a:lnTo>
                <a:lnTo>
                  <a:pt x="555142" y="31534"/>
                </a:lnTo>
                <a:lnTo>
                  <a:pt x="555663" y="29438"/>
                </a:lnTo>
                <a:lnTo>
                  <a:pt x="554608" y="26809"/>
                </a:lnTo>
                <a:lnTo>
                  <a:pt x="552513" y="26276"/>
                </a:lnTo>
                <a:close/>
              </a:path>
              <a:path w="1107439" h="79375">
                <a:moveTo>
                  <a:pt x="506247" y="28384"/>
                </a:moveTo>
                <a:lnTo>
                  <a:pt x="486803" y="29438"/>
                </a:lnTo>
                <a:lnTo>
                  <a:pt x="484695" y="30492"/>
                </a:lnTo>
                <a:lnTo>
                  <a:pt x="483641" y="32588"/>
                </a:lnTo>
                <a:lnTo>
                  <a:pt x="484695" y="35217"/>
                </a:lnTo>
                <a:lnTo>
                  <a:pt x="487324" y="35737"/>
                </a:lnTo>
                <a:lnTo>
                  <a:pt x="506768" y="34696"/>
                </a:lnTo>
                <a:lnTo>
                  <a:pt x="508876" y="33642"/>
                </a:lnTo>
                <a:lnTo>
                  <a:pt x="509930" y="31534"/>
                </a:lnTo>
                <a:lnTo>
                  <a:pt x="508876" y="28905"/>
                </a:lnTo>
                <a:lnTo>
                  <a:pt x="506247" y="28384"/>
                </a:lnTo>
                <a:close/>
              </a:path>
              <a:path w="1107439" h="79375">
                <a:moveTo>
                  <a:pt x="460514" y="30492"/>
                </a:moveTo>
                <a:lnTo>
                  <a:pt x="441058" y="31534"/>
                </a:lnTo>
                <a:lnTo>
                  <a:pt x="438429" y="32588"/>
                </a:lnTo>
                <a:lnTo>
                  <a:pt x="437908" y="34696"/>
                </a:lnTo>
                <a:lnTo>
                  <a:pt x="438962" y="37325"/>
                </a:lnTo>
                <a:lnTo>
                  <a:pt x="441058" y="37846"/>
                </a:lnTo>
                <a:lnTo>
                  <a:pt x="461035" y="36791"/>
                </a:lnTo>
                <a:lnTo>
                  <a:pt x="463143" y="35737"/>
                </a:lnTo>
                <a:lnTo>
                  <a:pt x="464197" y="33642"/>
                </a:lnTo>
                <a:lnTo>
                  <a:pt x="463143" y="31534"/>
                </a:lnTo>
                <a:lnTo>
                  <a:pt x="460514" y="30492"/>
                </a:lnTo>
                <a:close/>
              </a:path>
              <a:path w="1107439" h="79375">
                <a:moveTo>
                  <a:pt x="414781" y="32588"/>
                </a:moveTo>
                <a:lnTo>
                  <a:pt x="394804" y="33642"/>
                </a:lnTo>
                <a:lnTo>
                  <a:pt x="392696" y="34696"/>
                </a:lnTo>
                <a:lnTo>
                  <a:pt x="391642" y="36791"/>
                </a:lnTo>
                <a:lnTo>
                  <a:pt x="392696" y="39420"/>
                </a:lnTo>
                <a:lnTo>
                  <a:pt x="395325" y="39954"/>
                </a:lnTo>
                <a:lnTo>
                  <a:pt x="414781" y="39420"/>
                </a:lnTo>
                <a:lnTo>
                  <a:pt x="417410" y="38366"/>
                </a:lnTo>
                <a:lnTo>
                  <a:pt x="417931" y="35737"/>
                </a:lnTo>
                <a:lnTo>
                  <a:pt x="416877" y="33642"/>
                </a:lnTo>
                <a:lnTo>
                  <a:pt x="414781" y="32588"/>
                </a:lnTo>
                <a:close/>
              </a:path>
              <a:path w="1107439" h="79375">
                <a:moveTo>
                  <a:pt x="368515" y="34696"/>
                </a:moveTo>
                <a:lnTo>
                  <a:pt x="349059" y="35737"/>
                </a:lnTo>
                <a:lnTo>
                  <a:pt x="346430" y="36791"/>
                </a:lnTo>
                <a:lnTo>
                  <a:pt x="345909" y="39420"/>
                </a:lnTo>
                <a:lnTo>
                  <a:pt x="346964" y="41529"/>
                </a:lnTo>
                <a:lnTo>
                  <a:pt x="349059" y="42583"/>
                </a:lnTo>
                <a:lnTo>
                  <a:pt x="369036" y="41529"/>
                </a:lnTo>
                <a:lnTo>
                  <a:pt x="371144" y="40474"/>
                </a:lnTo>
                <a:lnTo>
                  <a:pt x="372198" y="37846"/>
                </a:lnTo>
                <a:lnTo>
                  <a:pt x="371144" y="35737"/>
                </a:lnTo>
                <a:lnTo>
                  <a:pt x="368515" y="34696"/>
                </a:lnTo>
                <a:close/>
              </a:path>
              <a:path w="1107439" h="79375">
                <a:moveTo>
                  <a:pt x="322783" y="36791"/>
                </a:moveTo>
                <a:lnTo>
                  <a:pt x="302806" y="37846"/>
                </a:lnTo>
                <a:lnTo>
                  <a:pt x="300697" y="38900"/>
                </a:lnTo>
                <a:lnTo>
                  <a:pt x="299643" y="41529"/>
                </a:lnTo>
                <a:lnTo>
                  <a:pt x="301218" y="43624"/>
                </a:lnTo>
                <a:lnTo>
                  <a:pt x="303326" y="44678"/>
                </a:lnTo>
                <a:lnTo>
                  <a:pt x="322783" y="43624"/>
                </a:lnTo>
                <a:lnTo>
                  <a:pt x="325412" y="42583"/>
                </a:lnTo>
                <a:lnTo>
                  <a:pt x="325932" y="39954"/>
                </a:lnTo>
                <a:lnTo>
                  <a:pt x="324878" y="37846"/>
                </a:lnTo>
                <a:lnTo>
                  <a:pt x="322783" y="36791"/>
                </a:lnTo>
                <a:close/>
              </a:path>
              <a:path w="1107439" h="79375">
                <a:moveTo>
                  <a:pt x="276517" y="39420"/>
                </a:moveTo>
                <a:lnTo>
                  <a:pt x="257060" y="39954"/>
                </a:lnTo>
                <a:lnTo>
                  <a:pt x="254965" y="41529"/>
                </a:lnTo>
                <a:lnTo>
                  <a:pt x="253911" y="43624"/>
                </a:lnTo>
                <a:lnTo>
                  <a:pt x="254965" y="45732"/>
                </a:lnTo>
                <a:lnTo>
                  <a:pt x="257594" y="46786"/>
                </a:lnTo>
                <a:lnTo>
                  <a:pt x="277037" y="45732"/>
                </a:lnTo>
                <a:lnTo>
                  <a:pt x="279145" y="44678"/>
                </a:lnTo>
                <a:lnTo>
                  <a:pt x="280200" y="42583"/>
                </a:lnTo>
                <a:lnTo>
                  <a:pt x="279145" y="39954"/>
                </a:lnTo>
                <a:lnTo>
                  <a:pt x="276517" y="39420"/>
                </a:lnTo>
                <a:close/>
              </a:path>
              <a:path w="1107439" h="79375">
                <a:moveTo>
                  <a:pt x="230784" y="41529"/>
                </a:moveTo>
                <a:lnTo>
                  <a:pt x="211328" y="42583"/>
                </a:lnTo>
                <a:lnTo>
                  <a:pt x="208699" y="43624"/>
                </a:lnTo>
                <a:lnTo>
                  <a:pt x="208178" y="45732"/>
                </a:lnTo>
                <a:lnTo>
                  <a:pt x="209232" y="48361"/>
                </a:lnTo>
                <a:lnTo>
                  <a:pt x="211328" y="48882"/>
                </a:lnTo>
                <a:lnTo>
                  <a:pt x="231305" y="47840"/>
                </a:lnTo>
                <a:lnTo>
                  <a:pt x="233413" y="46786"/>
                </a:lnTo>
                <a:lnTo>
                  <a:pt x="234454" y="44678"/>
                </a:lnTo>
                <a:lnTo>
                  <a:pt x="233413" y="42049"/>
                </a:lnTo>
                <a:lnTo>
                  <a:pt x="230784" y="41529"/>
                </a:lnTo>
                <a:close/>
              </a:path>
              <a:path w="1107439" h="79375">
                <a:moveTo>
                  <a:pt x="185039" y="43624"/>
                </a:moveTo>
                <a:lnTo>
                  <a:pt x="165061" y="44678"/>
                </a:lnTo>
                <a:lnTo>
                  <a:pt x="162966" y="45732"/>
                </a:lnTo>
                <a:lnTo>
                  <a:pt x="161912" y="47840"/>
                </a:lnTo>
                <a:lnTo>
                  <a:pt x="162966" y="50457"/>
                </a:lnTo>
                <a:lnTo>
                  <a:pt x="165595" y="50990"/>
                </a:lnTo>
                <a:lnTo>
                  <a:pt x="185039" y="49936"/>
                </a:lnTo>
                <a:lnTo>
                  <a:pt x="187667" y="48882"/>
                </a:lnTo>
                <a:lnTo>
                  <a:pt x="188201" y="46786"/>
                </a:lnTo>
                <a:lnTo>
                  <a:pt x="187147" y="44678"/>
                </a:lnTo>
                <a:lnTo>
                  <a:pt x="185039" y="43624"/>
                </a:lnTo>
                <a:close/>
              </a:path>
              <a:path w="1107439" h="79375">
                <a:moveTo>
                  <a:pt x="138785" y="45732"/>
                </a:moveTo>
                <a:lnTo>
                  <a:pt x="119329" y="46786"/>
                </a:lnTo>
                <a:lnTo>
                  <a:pt x="116700" y="47840"/>
                </a:lnTo>
                <a:lnTo>
                  <a:pt x="116179" y="49936"/>
                </a:lnTo>
                <a:lnTo>
                  <a:pt x="117233" y="52565"/>
                </a:lnTo>
                <a:lnTo>
                  <a:pt x="119329" y="53086"/>
                </a:lnTo>
                <a:lnTo>
                  <a:pt x="139306" y="52565"/>
                </a:lnTo>
                <a:lnTo>
                  <a:pt x="141414" y="51511"/>
                </a:lnTo>
                <a:lnTo>
                  <a:pt x="142455" y="48882"/>
                </a:lnTo>
                <a:lnTo>
                  <a:pt x="141414" y="46786"/>
                </a:lnTo>
                <a:lnTo>
                  <a:pt x="138785" y="45732"/>
                </a:lnTo>
                <a:close/>
              </a:path>
              <a:path w="1107439" h="79375">
                <a:moveTo>
                  <a:pt x="93040" y="47840"/>
                </a:moveTo>
                <a:lnTo>
                  <a:pt x="73063" y="48882"/>
                </a:lnTo>
                <a:lnTo>
                  <a:pt x="70967" y="49936"/>
                </a:lnTo>
                <a:lnTo>
                  <a:pt x="69913" y="52565"/>
                </a:lnTo>
                <a:lnTo>
                  <a:pt x="71488" y="54673"/>
                </a:lnTo>
                <a:lnTo>
                  <a:pt x="73596" y="55714"/>
                </a:lnTo>
                <a:lnTo>
                  <a:pt x="93040" y="54673"/>
                </a:lnTo>
                <a:lnTo>
                  <a:pt x="95669" y="53619"/>
                </a:lnTo>
                <a:lnTo>
                  <a:pt x="96202" y="50990"/>
                </a:lnTo>
                <a:lnTo>
                  <a:pt x="95148" y="48882"/>
                </a:lnTo>
                <a:lnTo>
                  <a:pt x="93040" y="47840"/>
                </a:lnTo>
                <a:close/>
              </a:path>
              <a:path w="1107439" h="79375">
                <a:moveTo>
                  <a:pt x="51511" y="26809"/>
                </a:moveTo>
                <a:lnTo>
                  <a:pt x="0" y="55714"/>
                </a:lnTo>
                <a:lnTo>
                  <a:pt x="53619" y="79375"/>
                </a:lnTo>
                <a:lnTo>
                  <a:pt x="52712" y="56769"/>
                </a:lnTo>
                <a:lnTo>
                  <a:pt x="44157" y="56769"/>
                </a:lnTo>
                <a:lnTo>
                  <a:pt x="41529" y="56248"/>
                </a:lnTo>
                <a:lnTo>
                  <a:pt x="40474" y="53619"/>
                </a:lnTo>
                <a:lnTo>
                  <a:pt x="41529" y="51511"/>
                </a:lnTo>
                <a:lnTo>
                  <a:pt x="43624" y="50457"/>
                </a:lnTo>
                <a:lnTo>
                  <a:pt x="46786" y="49936"/>
                </a:lnTo>
                <a:lnTo>
                  <a:pt x="52438" y="49936"/>
                </a:lnTo>
                <a:lnTo>
                  <a:pt x="51511" y="26809"/>
                </a:lnTo>
                <a:close/>
              </a:path>
              <a:path w="1107439" h="79375">
                <a:moveTo>
                  <a:pt x="46786" y="49936"/>
                </a:moveTo>
                <a:lnTo>
                  <a:pt x="43624" y="50457"/>
                </a:lnTo>
                <a:lnTo>
                  <a:pt x="41529" y="51511"/>
                </a:lnTo>
                <a:lnTo>
                  <a:pt x="40474" y="53619"/>
                </a:lnTo>
                <a:lnTo>
                  <a:pt x="41529" y="56248"/>
                </a:lnTo>
                <a:lnTo>
                  <a:pt x="44157" y="56769"/>
                </a:lnTo>
                <a:lnTo>
                  <a:pt x="47307" y="56769"/>
                </a:lnTo>
                <a:lnTo>
                  <a:pt x="49415" y="55714"/>
                </a:lnTo>
                <a:lnTo>
                  <a:pt x="50469" y="53086"/>
                </a:lnTo>
                <a:lnTo>
                  <a:pt x="49415" y="50990"/>
                </a:lnTo>
                <a:lnTo>
                  <a:pt x="46786" y="49936"/>
                </a:lnTo>
                <a:close/>
              </a:path>
              <a:path w="1107439" h="79375">
                <a:moveTo>
                  <a:pt x="52438" y="49936"/>
                </a:moveTo>
                <a:lnTo>
                  <a:pt x="46786" y="49936"/>
                </a:lnTo>
                <a:lnTo>
                  <a:pt x="49415" y="50990"/>
                </a:lnTo>
                <a:lnTo>
                  <a:pt x="50469" y="53086"/>
                </a:lnTo>
                <a:lnTo>
                  <a:pt x="49415" y="55714"/>
                </a:lnTo>
                <a:lnTo>
                  <a:pt x="47307" y="56769"/>
                </a:lnTo>
                <a:lnTo>
                  <a:pt x="52712" y="56769"/>
                </a:lnTo>
                <a:lnTo>
                  <a:pt x="52438" y="4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99625" y="8539315"/>
            <a:ext cx="1107440" cy="844550"/>
          </a:xfrm>
          <a:custGeom>
            <a:avLst/>
            <a:gdLst/>
            <a:ahLst/>
            <a:cxnLst/>
            <a:rect l="l" t="t" r="r" b="b"/>
            <a:pathLst>
              <a:path w="1107439" h="844550">
                <a:moveTo>
                  <a:pt x="1104493" y="0"/>
                </a:moveTo>
                <a:lnTo>
                  <a:pt x="1101864" y="520"/>
                </a:lnTo>
                <a:lnTo>
                  <a:pt x="1086104" y="12611"/>
                </a:lnTo>
                <a:lnTo>
                  <a:pt x="1085049" y="14719"/>
                </a:lnTo>
                <a:lnTo>
                  <a:pt x="1085570" y="17348"/>
                </a:lnTo>
                <a:lnTo>
                  <a:pt x="1087678" y="18402"/>
                </a:lnTo>
                <a:lnTo>
                  <a:pt x="1090307" y="17868"/>
                </a:lnTo>
                <a:lnTo>
                  <a:pt x="1106081" y="5778"/>
                </a:lnTo>
                <a:lnTo>
                  <a:pt x="1107122" y="3670"/>
                </a:lnTo>
                <a:lnTo>
                  <a:pt x="1106601" y="1054"/>
                </a:lnTo>
                <a:lnTo>
                  <a:pt x="1104493" y="0"/>
                </a:lnTo>
                <a:close/>
              </a:path>
              <a:path w="1107439" h="844550">
                <a:moveTo>
                  <a:pt x="1067701" y="27863"/>
                </a:moveTo>
                <a:lnTo>
                  <a:pt x="1065593" y="28384"/>
                </a:lnTo>
                <a:lnTo>
                  <a:pt x="1049820" y="40474"/>
                </a:lnTo>
                <a:lnTo>
                  <a:pt x="1048245" y="42583"/>
                </a:lnTo>
                <a:lnTo>
                  <a:pt x="1049299" y="45212"/>
                </a:lnTo>
                <a:lnTo>
                  <a:pt x="1051407" y="46253"/>
                </a:lnTo>
                <a:lnTo>
                  <a:pt x="1053503" y="45732"/>
                </a:lnTo>
                <a:lnTo>
                  <a:pt x="1069276" y="33642"/>
                </a:lnTo>
                <a:lnTo>
                  <a:pt x="1070851" y="31534"/>
                </a:lnTo>
                <a:lnTo>
                  <a:pt x="1069797" y="28905"/>
                </a:lnTo>
                <a:lnTo>
                  <a:pt x="1067701" y="27863"/>
                </a:lnTo>
                <a:close/>
              </a:path>
              <a:path w="1107439" h="844550">
                <a:moveTo>
                  <a:pt x="1031430" y="55714"/>
                </a:moveTo>
                <a:lnTo>
                  <a:pt x="1028801" y="56248"/>
                </a:lnTo>
                <a:lnTo>
                  <a:pt x="1013028" y="68338"/>
                </a:lnTo>
                <a:lnTo>
                  <a:pt x="1011974" y="70446"/>
                </a:lnTo>
                <a:lnTo>
                  <a:pt x="1012494" y="73075"/>
                </a:lnTo>
                <a:lnTo>
                  <a:pt x="1014603" y="74117"/>
                </a:lnTo>
                <a:lnTo>
                  <a:pt x="1017231" y="73596"/>
                </a:lnTo>
                <a:lnTo>
                  <a:pt x="1033005" y="61506"/>
                </a:lnTo>
                <a:lnTo>
                  <a:pt x="1034059" y="59397"/>
                </a:lnTo>
                <a:lnTo>
                  <a:pt x="1033526" y="56769"/>
                </a:lnTo>
                <a:lnTo>
                  <a:pt x="1031430" y="55714"/>
                </a:lnTo>
                <a:close/>
              </a:path>
              <a:path w="1107439" h="844550">
                <a:moveTo>
                  <a:pt x="994625" y="83578"/>
                </a:moveTo>
                <a:lnTo>
                  <a:pt x="991996" y="84112"/>
                </a:lnTo>
                <a:lnTo>
                  <a:pt x="976757" y="96202"/>
                </a:lnTo>
                <a:lnTo>
                  <a:pt x="975182" y="98298"/>
                </a:lnTo>
                <a:lnTo>
                  <a:pt x="975702" y="100926"/>
                </a:lnTo>
                <a:lnTo>
                  <a:pt x="977798" y="101981"/>
                </a:lnTo>
                <a:lnTo>
                  <a:pt x="980427" y="101460"/>
                </a:lnTo>
                <a:lnTo>
                  <a:pt x="996200" y="89369"/>
                </a:lnTo>
                <a:lnTo>
                  <a:pt x="997254" y="87261"/>
                </a:lnTo>
                <a:lnTo>
                  <a:pt x="996734" y="84632"/>
                </a:lnTo>
                <a:lnTo>
                  <a:pt x="994625" y="83578"/>
                </a:lnTo>
                <a:close/>
              </a:path>
              <a:path w="1107439" h="844550">
                <a:moveTo>
                  <a:pt x="957821" y="111442"/>
                </a:moveTo>
                <a:lnTo>
                  <a:pt x="955725" y="111975"/>
                </a:lnTo>
                <a:lnTo>
                  <a:pt x="939952" y="124066"/>
                </a:lnTo>
                <a:lnTo>
                  <a:pt x="938898" y="126161"/>
                </a:lnTo>
                <a:lnTo>
                  <a:pt x="939431" y="128790"/>
                </a:lnTo>
                <a:lnTo>
                  <a:pt x="941527" y="129844"/>
                </a:lnTo>
                <a:lnTo>
                  <a:pt x="944156" y="129324"/>
                </a:lnTo>
                <a:lnTo>
                  <a:pt x="959408" y="117233"/>
                </a:lnTo>
                <a:lnTo>
                  <a:pt x="960983" y="115125"/>
                </a:lnTo>
                <a:lnTo>
                  <a:pt x="960450" y="112496"/>
                </a:lnTo>
                <a:lnTo>
                  <a:pt x="957821" y="111442"/>
                </a:lnTo>
                <a:close/>
              </a:path>
              <a:path w="1107439" h="844550">
                <a:moveTo>
                  <a:pt x="921550" y="139306"/>
                </a:moveTo>
                <a:lnTo>
                  <a:pt x="918921" y="139839"/>
                </a:lnTo>
                <a:lnTo>
                  <a:pt x="903160" y="151930"/>
                </a:lnTo>
                <a:lnTo>
                  <a:pt x="902106" y="154025"/>
                </a:lnTo>
                <a:lnTo>
                  <a:pt x="902627" y="156654"/>
                </a:lnTo>
                <a:lnTo>
                  <a:pt x="904735" y="157708"/>
                </a:lnTo>
                <a:lnTo>
                  <a:pt x="907364" y="157187"/>
                </a:lnTo>
                <a:lnTo>
                  <a:pt x="923124" y="145084"/>
                </a:lnTo>
                <a:lnTo>
                  <a:pt x="924179" y="142989"/>
                </a:lnTo>
                <a:lnTo>
                  <a:pt x="923658" y="140360"/>
                </a:lnTo>
                <a:lnTo>
                  <a:pt x="921550" y="139306"/>
                </a:lnTo>
                <a:close/>
              </a:path>
              <a:path w="1107439" h="844550">
                <a:moveTo>
                  <a:pt x="884758" y="167170"/>
                </a:moveTo>
                <a:lnTo>
                  <a:pt x="882650" y="167690"/>
                </a:lnTo>
                <a:lnTo>
                  <a:pt x="866876" y="179781"/>
                </a:lnTo>
                <a:lnTo>
                  <a:pt x="865301" y="181889"/>
                </a:lnTo>
                <a:lnTo>
                  <a:pt x="866355" y="184518"/>
                </a:lnTo>
                <a:lnTo>
                  <a:pt x="868464" y="185572"/>
                </a:lnTo>
                <a:lnTo>
                  <a:pt x="870559" y="185039"/>
                </a:lnTo>
                <a:lnTo>
                  <a:pt x="886332" y="172948"/>
                </a:lnTo>
                <a:lnTo>
                  <a:pt x="887907" y="170853"/>
                </a:lnTo>
                <a:lnTo>
                  <a:pt x="886853" y="168224"/>
                </a:lnTo>
                <a:lnTo>
                  <a:pt x="884758" y="167170"/>
                </a:lnTo>
                <a:close/>
              </a:path>
              <a:path w="1107439" h="844550">
                <a:moveTo>
                  <a:pt x="848487" y="195033"/>
                </a:moveTo>
                <a:lnTo>
                  <a:pt x="845858" y="195554"/>
                </a:lnTo>
                <a:lnTo>
                  <a:pt x="830084" y="207645"/>
                </a:lnTo>
                <a:lnTo>
                  <a:pt x="829030" y="209753"/>
                </a:lnTo>
                <a:lnTo>
                  <a:pt x="829551" y="212382"/>
                </a:lnTo>
                <a:lnTo>
                  <a:pt x="831659" y="213436"/>
                </a:lnTo>
                <a:lnTo>
                  <a:pt x="834288" y="212902"/>
                </a:lnTo>
                <a:lnTo>
                  <a:pt x="850061" y="200812"/>
                </a:lnTo>
                <a:lnTo>
                  <a:pt x="851115" y="198716"/>
                </a:lnTo>
                <a:lnTo>
                  <a:pt x="850582" y="196088"/>
                </a:lnTo>
                <a:lnTo>
                  <a:pt x="848487" y="195033"/>
                </a:lnTo>
                <a:close/>
              </a:path>
              <a:path w="1107439" h="844550">
                <a:moveTo>
                  <a:pt x="811682" y="222897"/>
                </a:moveTo>
                <a:lnTo>
                  <a:pt x="809053" y="223418"/>
                </a:lnTo>
                <a:lnTo>
                  <a:pt x="793813" y="235508"/>
                </a:lnTo>
                <a:lnTo>
                  <a:pt x="792226" y="237617"/>
                </a:lnTo>
                <a:lnTo>
                  <a:pt x="792759" y="240245"/>
                </a:lnTo>
                <a:lnTo>
                  <a:pt x="794854" y="241300"/>
                </a:lnTo>
                <a:lnTo>
                  <a:pt x="797483" y="240766"/>
                </a:lnTo>
                <a:lnTo>
                  <a:pt x="813257" y="228676"/>
                </a:lnTo>
                <a:lnTo>
                  <a:pt x="814311" y="226580"/>
                </a:lnTo>
                <a:lnTo>
                  <a:pt x="813790" y="223951"/>
                </a:lnTo>
                <a:lnTo>
                  <a:pt x="811682" y="222897"/>
                </a:lnTo>
                <a:close/>
              </a:path>
              <a:path w="1107439" h="844550">
                <a:moveTo>
                  <a:pt x="774877" y="250761"/>
                </a:moveTo>
                <a:lnTo>
                  <a:pt x="772782" y="251282"/>
                </a:lnTo>
                <a:lnTo>
                  <a:pt x="757008" y="263372"/>
                </a:lnTo>
                <a:lnTo>
                  <a:pt x="755954" y="265480"/>
                </a:lnTo>
                <a:lnTo>
                  <a:pt x="756488" y="268109"/>
                </a:lnTo>
                <a:lnTo>
                  <a:pt x="758583" y="269151"/>
                </a:lnTo>
                <a:lnTo>
                  <a:pt x="761212" y="268630"/>
                </a:lnTo>
                <a:lnTo>
                  <a:pt x="776465" y="256540"/>
                </a:lnTo>
                <a:lnTo>
                  <a:pt x="778040" y="254431"/>
                </a:lnTo>
                <a:lnTo>
                  <a:pt x="777506" y="251802"/>
                </a:lnTo>
                <a:lnTo>
                  <a:pt x="774877" y="250761"/>
                </a:lnTo>
                <a:close/>
              </a:path>
              <a:path w="1107439" h="844550">
                <a:moveTo>
                  <a:pt x="738606" y="278625"/>
                </a:moveTo>
                <a:lnTo>
                  <a:pt x="735977" y="279146"/>
                </a:lnTo>
                <a:lnTo>
                  <a:pt x="720204" y="291236"/>
                </a:lnTo>
                <a:lnTo>
                  <a:pt x="719162" y="293344"/>
                </a:lnTo>
                <a:lnTo>
                  <a:pt x="719683" y="295973"/>
                </a:lnTo>
                <a:lnTo>
                  <a:pt x="721791" y="297014"/>
                </a:lnTo>
                <a:lnTo>
                  <a:pt x="724420" y="296494"/>
                </a:lnTo>
                <a:lnTo>
                  <a:pt x="740181" y="284403"/>
                </a:lnTo>
                <a:lnTo>
                  <a:pt x="741235" y="282295"/>
                </a:lnTo>
                <a:lnTo>
                  <a:pt x="740714" y="279666"/>
                </a:lnTo>
                <a:lnTo>
                  <a:pt x="738606" y="278625"/>
                </a:lnTo>
                <a:close/>
              </a:path>
              <a:path w="1107439" h="844550">
                <a:moveTo>
                  <a:pt x="701814" y="306476"/>
                </a:moveTo>
                <a:lnTo>
                  <a:pt x="699706" y="307009"/>
                </a:lnTo>
                <a:lnTo>
                  <a:pt x="683933" y="319100"/>
                </a:lnTo>
                <a:lnTo>
                  <a:pt x="682358" y="321195"/>
                </a:lnTo>
                <a:lnTo>
                  <a:pt x="683412" y="323824"/>
                </a:lnTo>
                <a:lnTo>
                  <a:pt x="685507" y="324878"/>
                </a:lnTo>
                <a:lnTo>
                  <a:pt x="687616" y="324358"/>
                </a:lnTo>
                <a:lnTo>
                  <a:pt x="703389" y="312267"/>
                </a:lnTo>
                <a:lnTo>
                  <a:pt x="704964" y="310159"/>
                </a:lnTo>
                <a:lnTo>
                  <a:pt x="703910" y="308063"/>
                </a:lnTo>
                <a:lnTo>
                  <a:pt x="701814" y="306476"/>
                </a:lnTo>
                <a:close/>
              </a:path>
              <a:path w="1107439" h="844550">
                <a:moveTo>
                  <a:pt x="665530" y="334340"/>
                </a:moveTo>
                <a:lnTo>
                  <a:pt x="662914" y="334873"/>
                </a:lnTo>
                <a:lnTo>
                  <a:pt x="647141" y="346964"/>
                </a:lnTo>
                <a:lnTo>
                  <a:pt x="646087" y="349059"/>
                </a:lnTo>
                <a:lnTo>
                  <a:pt x="646607" y="351688"/>
                </a:lnTo>
                <a:lnTo>
                  <a:pt x="648716" y="352742"/>
                </a:lnTo>
                <a:lnTo>
                  <a:pt x="651344" y="352221"/>
                </a:lnTo>
                <a:lnTo>
                  <a:pt x="667118" y="340131"/>
                </a:lnTo>
                <a:lnTo>
                  <a:pt x="668159" y="338023"/>
                </a:lnTo>
                <a:lnTo>
                  <a:pt x="667639" y="335915"/>
                </a:lnTo>
                <a:lnTo>
                  <a:pt x="665530" y="334340"/>
                </a:lnTo>
                <a:close/>
              </a:path>
              <a:path w="1107439" h="844550">
                <a:moveTo>
                  <a:pt x="628738" y="362204"/>
                </a:moveTo>
                <a:lnTo>
                  <a:pt x="626109" y="362737"/>
                </a:lnTo>
                <a:lnTo>
                  <a:pt x="610869" y="374827"/>
                </a:lnTo>
                <a:lnTo>
                  <a:pt x="609282" y="376923"/>
                </a:lnTo>
                <a:lnTo>
                  <a:pt x="609815" y="379552"/>
                </a:lnTo>
                <a:lnTo>
                  <a:pt x="611911" y="380606"/>
                </a:lnTo>
                <a:lnTo>
                  <a:pt x="614540" y="380085"/>
                </a:lnTo>
                <a:lnTo>
                  <a:pt x="630313" y="367982"/>
                </a:lnTo>
                <a:lnTo>
                  <a:pt x="631367" y="365887"/>
                </a:lnTo>
                <a:lnTo>
                  <a:pt x="630834" y="363778"/>
                </a:lnTo>
                <a:lnTo>
                  <a:pt x="628738" y="362204"/>
                </a:lnTo>
                <a:close/>
              </a:path>
              <a:path w="1107439" h="844550">
                <a:moveTo>
                  <a:pt x="591934" y="390067"/>
                </a:moveTo>
                <a:lnTo>
                  <a:pt x="589838" y="390588"/>
                </a:lnTo>
                <a:lnTo>
                  <a:pt x="574065" y="402691"/>
                </a:lnTo>
                <a:lnTo>
                  <a:pt x="573011" y="404787"/>
                </a:lnTo>
                <a:lnTo>
                  <a:pt x="573544" y="407416"/>
                </a:lnTo>
                <a:lnTo>
                  <a:pt x="575640" y="408470"/>
                </a:lnTo>
                <a:lnTo>
                  <a:pt x="578269" y="407936"/>
                </a:lnTo>
                <a:lnTo>
                  <a:pt x="593509" y="395846"/>
                </a:lnTo>
                <a:lnTo>
                  <a:pt x="595096" y="393750"/>
                </a:lnTo>
                <a:lnTo>
                  <a:pt x="594563" y="391642"/>
                </a:lnTo>
                <a:lnTo>
                  <a:pt x="591934" y="390067"/>
                </a:lnTo>
                <a:close/>
              </a:path>
              <a:path w="1107439" h="844550">
                <a:moveTo>
                  <a:pt x="555663" y="417931"/>
                </a:moveTo>
                <a:lnTo>
                  <a:pt x="553034" y="418452"/>
                </a:lnTo>
                <a:lnTo>
                  <a:pt x="537260" y="430542"/>
                </a:lnTo>
                <a:lnTo>
                  <a:pt x="536219" y="432650"/>
                </a:lnTo>
                <a:lnTo>
                  <a:pt x="536740" y="435279"/>
                </a:lnTo>
                <a:lnTo>
                  <a:pt x="538848" y="436333"/>
                </a:lnTo>
                <a:lnTo>
                  <a:pt x="541464" y="435800"/>
                </a:lnTo>
                <a:lnTo>
                  <a:pt x="557237" y="423710"/>
                </a:lnTo>
                <a:lnTo>
                  <a:pt x="558292" y="421614"/>
                </a:lnTo>
                <a:lnTo>
                  <a:pt x="557771" y="419506"/>
                </a:lnTo>
                <a:lnTo>
                  <a:pt x="555663" y="417931"/>
                </a:lnTo>
                <a:close/>
              </a:path>
              <a:path w="1107439" h="844550">
                <a:moveTo>
                  <a:pt x="518871" y="445795"/>
                </a:moveTo>
                <a:lnTo>
                  <a:pt x="516763" y="446316"/>
                </a:lnTo>
                <a:lnTo>
                  <a:pt x="500989" y="458406"/>
                </a:lnTo>
                <a:lnTo>
                  <a:pt x="499414" y="460514"/>
                </a:lnTo>
                <a:lnTo>
                  <a:pt x="500468" y="463143"/>
                </a:lnTo>
                <a:lnTo>
                  <a:pt x="502564" y="464197"/>
                </a:lnTo>
                <a:lnTo>
                  <a:pt x="504672" y="463664"/>
                </a:lnTo>
                <a:lnTo>
                  <a:pt x="520445" y="451573"/>
                </a:lnTo>
                <a:lnTo>
                  <a:pt x="522020" y="449478"/>
                </a:lnTo>
                <a:lnTo>
                  <a:pt x="520966" y="447370"/>
                </a:lnTo>
                <a:lnTo>
                  <a:pt x="518871" y="445795"/>
                </a:lnTo>
                <a:close/>
              </a:path>
              <a:path w="1107439" h="844550">
                <a:moveTo>
                  <a:pt x="482587" y="473659"/>
                </a:moveTo>
                <a:lnTo>
                  <a:pt x="479958" y="474700"/>
                </a:lnTo>
                <a:lnTo>
                  <a:pt x="464197" y="486270"/>
                </a:lnTo>
                <a:lnTo>
                  <a:pt x="463143" y="488378"/>
                </a:lnTo>
                <a:lnTo>
                  <a:pt x="463664" y="491007"/>
                </a:lnTo>
                <a:lnTo>
                  <a:pt x="465772" y="492048"/>
                </a:lnTo>
                <a:lnTo>
                  <a:pt x="468401" y="491528"/>
                </a:lnTo>
                <a:lnTo>
                  <a:pt x="484174" y="479437"/>
                </a:lnTo>
                <a:lnTo>
                  <a:pt x="485216" y="477329"/>
                </a:lnTo>
                <a:lnTo>
                  <a:pt x="484695" y="475234"/>
                </a:lnTo>
                <a:lnTo>
                  <a:pt x="482587" y="473659"/>
                </a:lnTo>
                <a:close/>
              </a:path>
              <a:path w="1107439" h="844550">
                <a:moveTo>
                  <a:pt x="445795" y="501523"/>
                </a:moveTo>
                <a:lnTo>
                  <a:pt x="443166" y="502564"/>
                </a:lnTo>
                <a:lnTo>
                  <a:pt x="427913" y="514134"/>
                </a:lnTo>
                <a:lnTo>
                  <a:pt x="426339" y="516242"/>
                </a:lnTo>
                <a:lnTo>
                  <a:pt x="426872" y="518871"/>
                </a:lnTo>
                <a:lnTo>
                  <a:pt x="428967" y="520446"/>
                </a:lnTo>
                <a:lnTo>
                  <a:pt x="431596" y="519391"/>
                </a:lnTo>
                <a:lnTo>
                  <a:pt x="447370" y="507301"/>
                </a:lnTo>
                <a:lnTo>
                  <a:pt x="448424" y="505193"/>
                </a:lnTo>
                <a:lnTo>
                  <a:pt x="447890" y="503097"/>
                </a:lnTo>
                <a:lnTo>
                  <a:pt x="445795" y="501523"/>
                </a:lnTo>
                <a:close/>
              </a:path>
              <a:path w="1107439" h="844550">
                <a:moveTo>
                  <a:pt x="408990" y="529374"/>
                </a:moveTo>
                <a:lnTo>
                  <a:pt x="406895" y="530428"/>
                </a:lnTo>
                <a:lnTo>
                  <a:pt x="391121" y="541997"/>
                </a:lnTo>
                <a:lnTo>
                  <a:pt x="390067" y="544093"/>
                </a:lnTo>
                <a:lnTo>
                  <a:pt x="390588" y="546722"/>
                </a:lnTo>
                <a:lnTo>
                  <a:pt x="392696" y="548309"/>
                </a:lnTo>
                <a:lnTo>
                  <a:pt x="395325" y="547255"/>
                </a:lnTo>
                <a:lnTo>
                  <a:pt x="410565" y="535686"/>
                </a:lnTo>
                <a:lnTo>
                  <a:pt x="412153" y="533057"/>
                </a:lnTo>
                <a:lnTo>
                  <a:pt x="411619" y="530961"/>
                </a:lnTo>
                <a:lnTo>
                  <a:pt x="408990" y="529374"/>
                </a:lnTo>
                <a:close/>
              </a:path>
              <a:path w="1107439" h="844550">
                <a:moveTo>
                  <a:pt x="372719" y="557237"/>
                </a:moveTo>
                <a:lnTo>
                  <a:pt x="370090" y="558292"/>
                </a:lnTo>
                <a:lnTo>
                  <a:pt x="354317" y="569861"/>
                </a:lnTo>
                <a:lnTo>
                  <a:pt x="353263" y="571957"/>
                </a:lnTo>
                <a:lnTo>
                  <a:pt x="353796" y="574586"/>
                </a:lnTo>
                <a:lnTo>
                  <a:pt x="355892" y="576160"/>
                </a:lnTo>
                <a:lnTo>
                  <a:pt x="358520" y="575119"/>
                </a:lnTo>
                <a:lnTo>
                  <a:pt x="374294" y="563549"/>
                </a:lnTo>
                <a:lnTo>
                  <a:pt x="375348" y="560920"/>
                </a:lnTo>
                <a:lnTo>
                  <a:pt x="374827" y="558812"/>
                </a:lnTo>
                <a:lnTo>
                  <a:pt x="372719" y="557237"/>
                </a:lnTo>
                <a:close/>
              </a:path>
              <a:path w="1107439" h="844550">
                <a:moveTo>
                  <a:pt x="335915" y="585101"/>
                </a:moveTo>
                <a:lnTo>
                  <a:pt x="333819" y="586155"/>
                </a:lnTo>
                <a:lnTo>
                  <a:pt x="318046" y="597725"/>
                </a:lnTo>
                <a:lnTo>
                  <a:pt x="316471" y="599821"/>
                </a:lnTo>
                <a:lnTo>
                  <a:pt x="317525" y="602449"/>
                </a:lnTo>
                <a:lnTo>
                  <a:pt x="319620" y="604024"/>
                </a:lnTo>
                <a:lnTo>
                  <a:pt x="321729" y="602983"/>
                </a:lnTo>
                <a:lnTo>
                  <a:pt x="337502" y="591413"/>
                </a:lnTo>
                <a:lnTo>
                  <a:pt x="339077" y="588784"/>
                </a:lnTo>
                <a:lnTo>
                  <a:pt x="338023" y="586676"/>
                </a:lnTo>
                <a:lnTo>
                  <a:pt x="335915" y="585101"/>
                </a:lnTo>
                <a:close/>
              </a:path>
              <a:path w="1107439" h="844550">
                <a:moveTo>
                  <a:pt x="299643" y="612965"/>
                </a:moveTo>
                <a:lnTo>
                  <a:pt x="297014" y="614019"/>
                </a:lnTo>
                <a:lnTo>
                  <a:pt x="281254" y="625589"/>
                </a:lnTo>
                <a:lnTo>
                  <a:pt x="280200" y="627684"/>
                </a:lnTo>
                <a:lnTo>
                  <a:pt x="280720" y="630313"/>
                </a:lnTo>
                <a:lnTo>
                  <a:pt x="282829" y="631888"/>
                </a:lnTo>
                <a:lnTo>
                  <a:pt x="285457" y="630834"/>
                </a:lnTo>
                <a:lnTo>
                  <a:pt x="301218" y="619277"/>
                </a:lnTo>
                <a:lnTo>
                  <a:pt x="302272" y="617169"/>
                </a:lnTo>
                <a:lnTo>
                  <a:pt x="301752" y="614540"/>
                </a:lnTo>
                <a:lnTo>
                  <a:pt x="299643" y="612965"/>
                </a:lnTo>
                <a:close/>
              </a:path>
              <a:path w="1107439" h="844550">
                <a:moveTo>
                  <a:pt x="262851" y="640829"/>
                </a:moveTo>
                <a:lnTo>
                  <a:pt x="260222" y="641883"/>
                </a:lnTo>
                <a:lnTo>
                  <a:pt x="244970" y="653440"/>
                </a:lnTo>
                <a:lnTo>
                  <a:pt x="243395" y="655548"/>
                </a:lnTo>
                <a:lnTo>
                  <a:pt x="243928" y="658177"/>
                </a:lnTo>
                <a:lnTo>
                  <a:pt x="246024" y="659752"/>
                </a:lnTo>
                <a:lnTo>
                  <a:pt x="248653" y="658698"/>
                </a:lnTo>
                <a:lnTo>
                  <a:pt x="264426" y="647141"/>
                </a:lnTo>
                <a:lnTo>
                  <a:pt x="265480" y="645033"/>
                </a:lnTo>
                <a:lnTo>
                  <a:pt x="264947" y="642404"/>
                </a:lnTo>
                <a:lnTo>
                  <a:pt x="262851" y="640829"/>
                </a:lnTo>
                <a:close/>
              </a:path>
              <a:path w="1107439" h="844550">
                <a:moveTo>
                  <a:pt x="226047" y="668693"/>
                </a:moveTo>
                <a:lnTo>
                  <a:pt x="223951" y="669747"/>
                </a:lnTo>
                <a:lnTo>
                  <a:pt x="208178" y="681304"/>
                </a:lnTo>
                <a:lnTo>
                  <a:pt x="207124" y="683933"/>
                </a:lnTo>
                <a:lnTo>
                  <a:pt x="207644" y="686041"/>
                </a:lnTo>
                <a:lnTo>
                  <a:pt x="209753" y="687616"/>
                </a:lnTo>
                <a:lnTo>
                  <a:pt x="212382" y="686562"/>
                </a:lnTo>
                <a:lnTo>
                  <a:pt x="227622" y="675005"/>
                </a:lnTo>
                <a:lnTo>
                  <a:pt x="229196" y="672896"/>
                </a:lnTo>
                <a:lnTo>
                  <a:pt x="228676" y="670267"/>
                </a:lnTo>
                <a:lnTo>
                  <a:pt x="226047" y="668693"/>
                </a:lnTo>
                <a:close/>
              </a:path>
              <a:path w="1107439" h="844550">
                <a:moveTo>
                  <a:pt x="189776" y="696556"/>
                </a:moveTo>
                <a:lnTo>
                  <a:pt x="187147" y="697598"/>
                </a:lnTo>
                <a:lnTo>
                  <a:pt x="171373" y="709168"/>
                </a:lnTo>
                <a:lnTo>
                  <a:pt x="170319" y="711796"/>
                </a:lnTo>
                <a:lnTo>
                  <a:pt x="170853" y="713905"/>
                </a:lnTo>
                <a:lnTo>
                  <a:pt x="172948" y="715479"/>
                </a:lnTo>
                <a:lnTo>
                  <a:pt x="175577" y="714425"/>
                </a:lnTo>
                <a:lnTo>
                  <a:pt x="191350" y="702856"/>
                </a:lnTo>
                <a:lnTo>
                  <a:pt x="192405" y="700760"/>
                </a:lnTo>
                <a:lnTo>
                  <a:pt x="191871" y="698131"/>
                </a:lnTo>
                <a:lnTo>
                  <a:pt x="189776" y="696556"/>
                </a:lnTo>
                <a:close/>
              </a:path>
              <a:path w="1107439" h="844550">
                <a:moveTo>
                  <a:pt x="152971" y="724941"/>
                </a:moveTo>
                <a:lnTo>
                  <a:pt x="150876" y="725462"/>
                </a:lnTo>
                <a:lnTo>
                  <a:pt x="135102" y="737031"/>
                </a:lnTo>
                <a:lnTo>
                  <a:pt x="133527" y="739660"/>
                </a:lnTo>
                <a:lnTo>
                  <a:pt x="134581" y="741768"/>
                </a:lnTo>
                <a:lnTo>
                  <a:pt x="136677" y="743343"/>
                </a:lnTo>
                <a:lnTo>
                  <a:pt x="138785" y="742289"/>
                </a:lnTo>
                <a:lnTo>
                  <a:pt x="154558" y="730719"/>
                </a:lnTo>
                <a:lnTo>
                  <a:pt x="156133" y="728624"/>
                </a:lnTo>
                <a:lnTo>
                  <a:pt x="155079" y="725995"/>
                </a:lnTo>
                <a:lnTo>
                  <a:pt x="152971" y="724941"/>
                </a:lnTo>
                <a:close/>
              </a:path>
              <a:path w="1107439" h="844550">
                <a:moveTo>
                  <a:pt x="116700" y="752805"/>
                </a:moveTo>
                <a:lnTo>
                  <a:pt x="114071" y="753325"/>
                </a:lnTo>
                <a:lnTo>
                  <a:pt x="98297" y="765416"/>
                </a:lnTo>
                <a:lnTo>
                  <a:pt x="97256" y="767524"/>
                </a:lnTo>
                <a:lnTo>
                  <a:pt x="97777" y="769620"/>
                </a:lnTo>
                <a:lnTo>
                  <a:pt x="99885" y="771207"/>
                </a:lnTo>
                <a:lnTo>
                  <a:pt x="102514" y="770153"/>
                </a:lnTo>
                <a:lnTo>
                  <a:pt x="118275" y="758583"/>
                </a:lnTo>
                <a:lnTo>
                  <a:pt x="119329" y="756488"/>
                </a:lnTo>
                <a:lnTo>
                  <a:pt x="118808" y="753859"/>
                </a:lnTo>
                <a:lnTo>
                  <a:pt x="116700" y="752805"/>
                </a:lnTo>
                <a:close/>
              </a:path>
              <a:path w="1107439" h="844550">
                <a:moveTo>
                  <a:pt x="79908" y="780669"/>
                </a:moveTo>
                <a:lnTo>
                  <a:pt x="77279" y="781189"/>
                </a:lnTo>
                <a:lnTo>
                  <a:pt x="62026" y="793280"/>
                </a:lnTo>
                <a:lnTo>
                  <a:pt x="60452" y="795388"/>
                </a:lnTo>
                <a:lnTo>
                  <a:pt x="60972" y="797483"/>
                </a:lnTo>
                <a:lnTo>
                  <a:pt x="63080" y="799071"/>
                </a:lnTo>
                <a:lnTo>
                  <a:pt x="65709" y="798017"/>
                </a:lnTo>
                <a:lnTo>
                  <a:pt x="81483" y="786447"/>
                </a:lnTo>
                <a:lnTo>
                  <a:pt x="82537" y="784352"/>
                </a:lnTo>
                <a:lnTo>
                  <a:pt x="82003" y="781723"/>
                </a:lnTo>
                <a:lnTo>
                  <a:pt x="79908" y="780669"/>
                </a:lnTo>
                <a:close/>
              </a:path>
              <a:path w="1107439" h="844550">
                <a:moveTo>
                  <a:pt x="25755" y="791705"/>
                </a:moveTo>
                <a:lnTo>
                  <a:pt x="0" y="844270"/>
                </a:lnTo>
                <a:lnTo>
                  <a:pt x="57823" y="833234"/>
                </a:lnTo>
                <a:lnTo>
                  <a:pt x="48487" y="821143"/>
                </a:lnTo>
                <a:lnTo>
                  <a:pt x="34162" y="821143"/>
                </a:lnTo>
                <a:lnTo>
                  <a:pt x="32067" y="819569"/>
                </a:lnTo>
                <a:lnTo>
                  <a:pt x="31534" y="817460"/>
                </a:lnTo>
                <a:lnTo>
                  <a:pt x="32588" y="815365"/>
                </a:lnTo>
                <a:lnTo>
                  <a:pt x="39828" y="809929"/>
                </a:lnTo>
                <a:lnTo>
                  <a:pt x="25755" y="791705"/>
                </a:lnTo>
                <a:close/>
              </a:path>
              <a:path w="1107439" h="844550">
                <a:moveTo>
                  <a:pt x="39828" y="809929"/>
                </a:moveTo>
                <a:lnTo>
                  <a:pt x="32588" y="815365"/>
                </a:lnTo>
                <a:lnTo>
                  <a:pt x="31534" y="817460"/>
                </a:lnTo>
                <a:lnTo>
                  <a:pt x="32067" y="819569"/>
                </a:lnTo>
                <a:lnTo>
                  <a:pt x="34162" y="821143"/>
                </a:lnTo>
                <a:lnTo>
                  <a:pt x="36791" y="820089"/>
                </a:lnTo>
                <a:lnTo>
                  <a:pt x="43741" y="814997"/>
                </a:lnTo>
                <a:lnTo>
                  <a:pt x="39828" y="809929"/>
                </a:lnTo>
                <a:close/>
              </a:path>
              <a:path w="1107439" h="844550">
                <a:moveTo>
                  <a:pt x="43741" y="814997"/>
                </a:moveTo>
                <a:lnTo>
                  <a:pt x="36791" y="820089"/>
                </a:lnTo>
                <a:lnTo>
                  <a:pt x="34162" y="821143"/>
                </a:lnTo>
                <a:lnTo>
                  <a:pt x="48487" y="821143"/>
                </a:lnTo>
                <a:lnTo>
                  <a:pt x="43741" y="814997"/>
                </a:lnTo>
                <a:close/>
              </a:path>
              <a:path w="1107439" h="844550">
                <a:moveTo>
                  <a:pt x="43103" y="808532"/>
                </a:moveTo>
                <a:lnTo>
                  <a:pt x="40995" y="809053"/>
                </a:lnTo>
                <a:lnTo>
                  <a:pt x="39828" y="809929"/>
                </a:lnTo>
                <a:lnTo>
                  <a:pt x="43741" y="814997"/>
                </a:lnTo>
                <a:lnTo>
                  <a:pt x="44678" y="814311"/>
                </a:lnTo>
                <a:lnTo>
                  <a:pt x="46253" y="812203"/>
                </a:lnTo>
                <a:lnTo>
                  <a:pt x="45732" y="809574"/>
                </a:lnTo>
                <a:lnTo>
                  <a:pt x="43103" y="808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573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884867" y="9988629"/>
            <a:ext cx="320865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95" name="object 95"/>
          <p:cNvSpPr txBox="1"/>
          <p:nvPr/>
        </p:nvSpPr>
        <p:spPr>
          <a:xfrm>
            <a:off x="5445045" y="9988629"/>
            <a:ext cx="33210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5" dirty="0">
                <a:latin typeface="Arial"/>
                <a:cs typeface="Arial"/>
              </a:rPr>
              <a:t>10.46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867" y="4636797"/>
            <a:ext cx="320865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3914" y="4636797"/>
            <a:ext cx="54991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0" dirty="0">
                <a:latin typeface="Arial"/>
                <a:cs typeface="Arial"/>
              </a:rPr>
              <a:t>MC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SS02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5045" y="4636797"/>
            <a:ext cx="33210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5" dirty="0">
                <a:latin typeface="Arial"/>
                <a:cs typeface="Arial"/>
              </a:rPr>
              <a:t>10.47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663" y="784009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958" y="4516501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676" y="310870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4145" y="4208436"/>
            <a:ext cx="764374" cy="772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8284" y="402264"/>
            <a:ext cx="385000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WSP/B - confirmend/non-confirmed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push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73336" y="2831096"/>
            <a:ext cx="52705" cy="1685925"/>
          </a:xfrm>
          <a:custGeom>
            <a:avLst/>
            <a:gdLst/>
            <a:ahLst/>
            <a:cxnLst/>
            <a:rect l="l" t="t" r="r" b="b"/>
            <a:pathLst>
              <a:path w="52705" h="1685925">
                <a:moveTo>
                  <a:pt x="23126" y="1632838"/>
                </a:moveTo>
                <a:lnTo>
                  <a:pt x="0" y="1632838"/>
                </a:lnTo>
                <a:lnTo>
                  <a:pt x="26288" y="1685404"/>
                </a:lnTo>
                <a:lnTo>
                  <a:pt x="46521" y="1644929"/>
                </a:lnTo>
                <a:lnTo>
                  <a:pt x="26288" y="1644929"/>
                </a:lnTo>
                <a:lnTo>
                  <a:pt x="24180" y="1643875"/>
                </a:lnTo>
                <a:lnTo>
                  <a:pt x="23126" y="1641767"/>
                </a:lnTo>
                <a:lnTo>
                  <a:pt x="23126" y="1632838"/>
                </a:lnTo>
                <a:close/>
              </a:path>
              <a:path w="52705" h="1685925">
                <a:moveTo>
                  <a:pt x="26288" y="0"/>
                </a:moveTo>
                <a:lnTo>
                  <a:pt x="24180" y="1054"/>
                </a:lnTo>
                <a:lnTo>
                  <a:pt x="23126" y="3149"/>
                </a:lnTo>
                <a:lnTo>
                  <a:pt x="23126" y="1641767"/>
                </a:lnTo>
                <a:lnTo>
                  <a:pt x="24180" y="1643875"/>
                </a:lnTo>
                <a:lnTo>
                  <a:pt x="26288" y="1644929"/>
                </a:lnTo>
                <a:lnTo>
                  <a:pt x="28384" y="1643875"/>
                </a:lnTo>
                <a:lnTo>
                  <a:pt x="29438" y="1641767"/>
                </a:lnTo>
                <a:lnTo>
                  <a:pt x="29438" y="3149"/>
                </a:lnTo>
                <a:lnTo>
                  <a:pt x="28384" y="1054"/>
                </a:lnTo>
                <a:lnTo>
                  <a:pt x="26288" y="0"/>
                </a:lnTo>
                <a:close/>
              </a:path>
              <a:path w="52705" h="1685925">
                <a:moveTo>
                  <a:pt x="52565" y="1632838"/>
                </a:moveTo>
                <a:lnTo>
                  <a:pt x="29438" y="1632838"/>
                </a:lnTo>
                <a:lnTo>
                  <a:pt x="29438" y="1641767"/>
                </a:lnTo>
                <a:lnTo>
                  <a:pt x="28384" y="1643875"/>
                </a:lnTo>
                <a:lnTo>
                  <a:pt x="26288" y="1644929"/>
                </a:lnTo>
                <a:lnTo>
                  <a:pt x="46521" y="1644929"/>
                </a:lnTo>
                <a:lnTo>
                  <a:pt x="52565" y="1632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7309" y="2831096"/>
            <a:ext cx="52705" cy="1685925"/>
          </a:xfrm>
          <a:custGeom>
            <a:avLst/>
            <a:gdLst/>
            <a:ahLst/>
            <a:cxnLst/>
            <a:rect l="l" t="t" r="r" b="b"/>
            <a:pathLst>
              <a:path w="52704" h="1685925">
                <a:moveTo>
                  <a:pt x="23139" y="1632838"/>
                </a:moveTo>
                <a:lnTo>
                  <a:pt x="0" y="1632838"/>
                </a:lnTo>
                <a:lnTo>
                  <a:pt x="26288" y="1685404"/>
                </a:lnTo>
                <a:lnTo>
                  <a:pt x="46531" y="1644929"/>
                </a:lnTo>
                <a:lnTo>
                  <a:pt x="26288" y="1644929"/>
                </a:lnTo>
                <a:lnTo>
                  <a:pt x="24180" y="1643875"/>
                </a:lnTo>
                <a:lnTo>
                  <a:pt x="23139" y="1641767"/>
                </a:lnTo>
                <a:lnTo>
                  <a:pt x="23139" y="1632838"/>
                </a:lnTo>
                <a:close/>
              </a:path>
              <a:path w="52704" h="1685925">
                <a:moveTo>
                  <a:pt x="26288" y="0"/>
                </a:moveTo>
                <a:lnTo>
                  <a:pt x="24180" y="1054"/>
                </a:lnTo>
                <a:lnTo>
                  <a:pt x="23139" y="3149"/>
                </a:lnTo>
                <a:lnTo>
                  <a:pt x="23139" y="1641767"/>
                </a:lnTo>
                <a:lnTo>
                  <a:pt x="24180" y="1643875"/>
                </a:lnTo>
                <a:lnTo>
                  <a:pt x="26288" y="1644929"/>
                </a:lnTo>
                <a:lnTo>
                  <a:pt x="28397" y="1643875"/>
                </a:lnTo>
                <a:lnTo>
                  <a:pt x="29438" y="1641767"/>
                </a:lnTo>
                <a:lnTo>
                  <a:pt x="29438" y="3149"/>
                </a:lnTo>
                <a:lnTo>
                  <a:pt x="28397" y="1054"/>
                </a:lnTo>
                <a:lnTo>
                  <a:pt x="26288" y="0"/>
                </a:lnTo>
                <a:close/>
              </a:path>
              <a:path w="52704" h="1685925">
                <a:moveTo>
                  <a:pt x="52577" y="1632838"/>
                </a:moveTo>
                <a:lnTo>
                  <a:pt x="29438" y="1632838"/>
                </a:lnTo>
                <a:lnTo>
                  <a:pt x="29438" y="1641767"/>
                </a:lnTo>
                <a:lnTo>
                  <a:pt x="28397" y="1643875"/>
                </a:lnTo>
                <a:lnTo>
                  <a:pt x="26288" y="1644929"/>
                </a:lnTo>
                <a:lnTo>
                  <a:pt x="46531" y="1644929"/>
                </a:lnTo>
                <a:lnTo>
                  <a:pt x="52577" y="1632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03598" y="1598853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52565" y="0"/>
                </a:moveTo>
                <a:lnTo>
                  <a:pt x="0" y="26276"/>
                </a:lnTo>
                <a:lnTo>
                  <a:pt x="52565" y="52565"/>
                </a:lnTo>
                <a:lnTo>
                  <a:pt x="52565" y="29438"/>
                </a:lnTo>
                <a:lnTo>
                  <a:pt x="43637" y="29438"/>
                </a:lnTo>
                <a:lnTo>
                  <a:pt x="41529" y="28384"/>
                </a:lnTo>
                <a:lnTo>
                  <a:pt x="40474" y="26276"/>
                </a:lnTo>
                <a:lnTo>
                  <a:pt x="41529" y="24180"/>
                </a:lnTo>
                <a:lnTo>
                  <a:pt x="43637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5">
                <a:moveTo>
                  <a:pt x="52565" y="23126"/>
                </a:moveTo>
                <a:lnTo>
                  <a:pt x="43637" y="23126"/>
                </a:lnTo>
                <a:lnTo>
                  <a:pt x="41529" y="24180"/>
                </a:lnTo>
                <a:lnTo>
                  <a:pt x="40474" y="26276"/>
                </a:lnTo>
                <a:lnTo>
                  <a:pt x="41529" y="28384"/>
                </a:lnTo>
                <a:lnTo>
                  <a:pt x="43637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5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88" y="28384"/>
                </a:lnTo>
                <a:lnTo>
                  <a:pt x="2158542" y="26276"/>
                </a:lnTo>
                <a:lnTo>
                  <a:pt x="2157488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90827" y="852268"/>
            <a:ext cx="44513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client  S-SAP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4809" y="852268"/>
            <a:ext cx="986155" cy="73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45465" indent="1397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server  S-SAP</a:t>
            </a:r>
            <a:endParaRPr sz="1100">
              <a:latin typeface="Arial"/>
              <a:cs typeface="Arial"/>
            </a:endParaRPr>
          </a:p>
          <a:p>
            <a:pPr marL="271780" marR="5080">
              <a:lnSpc>
                <a:spcPct val="100000"/>
              </a:lnSpc>
              <a:spcBef>
                <a:spcPts val="254"/>
              </a:spcBef>
            </a:pPr>
            <a:r>
              <a:rPr sz="1100" spc="-5" dirty="0">
                <a:latin typeface="Arial"/>
                <a:cs typeface="Arial"/>
              </a:rPr>
              <a:t>S-P</a:t>
            </a:r>
            <a:r>
              <a:rPr sz="1100" spc="-10" dirty="0">
                <a:latin typeface="Arial"/>
                <a:cs typeface="Arial"/>
              </a:rPr>
              <a:t>u</a:t>
            </a:r>
            <a:r>
              <a:rPr sz="1100" spc="-5" dirty="0">
                <a:latin typeface="Arial"/>
                <a:cs typeface="Arial"/>
              </a:rPr>
              <a:t>sh.req  (PH,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PB)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99625" y="3251657"/>
            <a:ext cx="1107440" cy="279400"/>
          </a:xfrm>
          <a:custGeom>
            <a:avLst/>
            <a:gdLst/>
            <a:ahLst/>
            <a:cxnLst/>
            <a:rect l="l" t="t" r="r" b="b"/>
            <a:pathLst>
              <a:path w="1107439" h="279400">
                <a:moveTo>
                  <a:pt x="1103452" y="0"/>
                </a:moveTo>
                <a:lnTo>
                  <a:pt x="1083995" y="4737"/>
                </a:lnTo>
                <a:lnTo>
                  <a:pt x="1081887" y="5778"/>
                </a:lnTo>
                <a:lnTo>
                  <a:pt x="1081366" y="8407"/>
                </a:lnTo>
                <a:lnTo>
                  <a:pt x="1082941" y="10515"/>
                </a:lnTo>
                <a:lnTo>
                  <a:pt x="1085570" y="11036"/>
                </a:lnTo>
                <a:lnTo>
                  <a:pt x="1104493" y="6311"/>
                </a:lnTo>
                <a:lnTo>
                  <a:pt x="1106601" y="4737"/>
                </a:lnTo>
                <a:lnTo>
                  <a:pt x="1107122" y="2628"/>
                </a:lnTo>
                <a:lnTo>
                  <a:pt x="1105547" y="533"/>
                </a:lnTo>
                <a:lnTo>
                  <a:pt x="1103452" y="0"/>
                </a:lnTo>
                <a:close/>
              </a:path>
              <a:path w="1107439" h="279400">
                <a:moveTo>
                  <a:pt x="1058240" y="10515"/>
                </a:moveTo>
                <a:lnTo>
                  <a:pt x="1039317" y="15252"/>
                </a:lnTo>
                <a:lnTo>
                  <a:pt x="1037208" y="16827"/>
                </a:lnTo>
                <a:lnTo>
                  <a:pt x="1036688" y="18923"/>
                </a:lnTo>
                <a:lnTo>
                  <a:pt x="1038263" y="21031"/>
                </a:lnTo>
                <a:lnTo>
                  <a:pt x="1040892" y="21551"/>
                </a:lnTo>
                <a:lnTo>
                  <a:pt x="1059815" y="16827"/>
                </a:lnTo>
                <a:lnTo>
                  <a:pt x="1061923" y="15773"/>
                </a:lnTo>
                <a:lnTo>
                  <a:pt x="1062443" y="13144"/>
                </a:lnTo>
                <a:lnTo>
                  <a:pt x="1060869" y="11036"/>
                </a:lnTo>
                <a:lnTo>
                  <a:pt x="1058240" y="10515"/>
                </a:lnTo>
                <a:close/>
              </a:path>
              <a:path w="1107439" h="279400">
                <a:moveTo>
                  <a:pt x="1013548" y="21031"/>
                </a:moveTo>
                <a:lnTo>
                  <a:pt x="994625" y="25755"/>
                </a:lnTo>
                <a:lnTo>
                  <a:pt x="992530" y="27343"/>
                </a:lnTo>
                <a:lnTo>
                  <a:pt x="991996" y="29972"/>
                </a:lnTo>
                <a:lnTo>
                  <a:pt x="993571" y="32067"/>
                </a:lnTo>
                <a:lnTo>
                  <a:pt x="996200" y="32067"/>
                </a:lnTo>
                <a:lnTo>
                  <a:pt x="1015123" y="27863"/>
                </a:lnTo>
                <a:lnTo>
                  <a:pt x="1017231" y="26289"/>
                </a:lnTo>
                <a:lnTo>
                  <a:pt x="1017752" y="23660"/>
                </a:lnTo>
                <a:lnTo>
                  <a:pt x="1016177" y="21551"/>
                </a:lnTo>
                <a:lnTo>
                  <a:pt x="1013548" y="21031"/>
                </a:lnTo>
                <a:close/>
              </a:path>
              <a:path w="1107439" h="279400">
                <a:moveTo>
                  <a:pt x="971499" y="32067"/>
                </a:moveTo>
                <a:lnTo>
                  <a:pt x="968870" y="32067"/>
                </a:lnTo>
                <a:lnTo>
                  <a:pt x="949947" y="36271"/>
                </a:lnTo>
                <a:lnTo>
                  <a:pt x="947839" y="37846"/>
                </a:lnTo>
                <a:lnTo>
                  <a:pt x="947318" y="40474"/>
                </a:lnTo>
                <a:lnTo>
                  <a:pt x="948893" y="42583"/>
                </a:lnTo>
                <a:lnTo>
                  <a:pt x="951522" y="43103"/>
                </a:lnTo>
                <a:lnTo>
                  <a:pt x="970445" y="38379"/>
                </a:lnTo>
                <a:lnTo>
                  <a:pt x="972553" y="36804"/>
                </a:lnTo>
                <a:lnTo>
                  <a:pt x="973074" y="34175"/>
                </a:lnTo>
                <a:lnTo>
                  <a:pt x="971499" y="32067"/>
                </a:lnTo>
                <a:close/>
              </a:path>
              <a:path w="1107439" h="279400">
                <a:moveTo>
                  <a:pt x="924179" y="42583"/>
                </a:moveTo>
                <a:lnTo>
                  <a:pt x="905256" y="47320"/>
                </a:lnTo>
                <a:lnTo>
                  <a:pt x="903160" y="48361"/>
                </a:lnTo>
                <a:lnTo>
                  <a:pt x="902627" y="50990"/>
                </a:lnTo>
                <a:lnTo>
                  <a:pt x="904201" y="53098"/>
                </a:lnTo>
                <a:lnTo>
                  <a:pt x="906310" y="53619"/>
                </a:lnTo>
                <a:lnTo>
                  <a:pt x="925753" y="48895"/>
                </a:lnTo>
                <a:lnTo>
                  <a:pt x="927862" y="47320"/>
                </a:lnTo>
                <a:lnTo>
                  <a:pt x="928382" y="45212"/>
                </a:lnTo>
                <a:lnTo>
                  <a:pt x="926807" y="43103"/>
                </a:lnTo>
                <a:lnTo>
                  <a:pt x="924179" y="42583"/>
                </a:lnTo>
                <a:close/>
              </a:path>
              <a:path w="1107439" h="279400">
                <a:moveTo>
                  <a:pt x="879500" y="53098"/>
                </a:moveTo>
                <a:lnTo>
                  <a:pt x="860044" y="57823"/>
                </a:lnTo>
                <a:lnTo>
                  <a:pt x="858469" y="59410"/>
                </a:lnTo>
                <a:lnTo>
                  <a:pt x="857948" y="61506"/>
                </a:lnTo>
                <a:lnTo>
                  <a:pt x="859523" y="63614"/>
                </a:lnTo>
                <a:lnTo>
                  <a:pt x="861618" y="64135"/>
                </a:lnTo>
                <a:lnTo>
                  <a:pt x="881075" y="59410"/>
                </a:lnTo>
                <a:lnTo>
                  <a:pt x="883183" y="58356"/>
                </a:lnTo>
                <a:lnTo>
                  <a:pt x="883183" y="55727"/>
                </a:lnTo>
                <a:lnTo>
                  <a:pt x="882129" y="53619"/>
                </a:lnTo>
                <a:lnTo>
                  <a:pt x="879500" y="53098"/>
                </a:lnTo>
                <a:close/>
              </a:path>
              <a:path w="1107439" h="279400">
                <a:moveTo>
                  <a:pt x="837438" y="64135"/>
                </a:moveTo>
                <a:lnTo>
                  <a:pt x="834809" y="64135"/>
                </a:lnTo>
                <a:lnTo>
                  <a:pt x="815365" y="68338"/>
                </a:lnTo>
                <a:lnTo>
                  <a:pt x="813257" y="69926"/>
                </a:lnTo>
                <a:lnTo>
                  <a:pt x="813257" y="72542"/>
                </a:lnTo>
                <a:lnTo>
                  <a:pt x="814832" y="74650"/>
                </a:lnTo>
                <a:lnTo>
                  <a:pt x="816940" y="74650"/>
                </a:lnTo>
                <a:lnTo>
                  <a:pt x="836383" y="70446"/>
                </a:lnTo>
                <a:lnTo>
                  <a:pt x="838492" y="68872"/>
                </a:lnTo>
                <a:lnTo>
                  <a:pt x="838492" y="66243"/>
                </a:lnTo>
                <a:lnTo>
                  <a:pt x="837438" y="64135"/>
                </a:lnTo>
                <a:close/>
              </a:path>
              <a:path w="1107439" h="279400">
                <a:moveTo>
                  <a:pt x="790130" y="74650"/>
                </a:moveTo>
                <a:lnTo>
                  <a:pt x="770674" y="78854"/>
                </a:lnTo>
                <a:lnTo>
                  <a:pt x="768578" y="80429"/>
                </a:lnTo>
                <a:lnTo>
                  <a:pt x="768578" y="83058"/>
                </a:lnTo>
                <a:lnTo>
                  <a:pt x="769619" y="85166"/>
                </a:lnTo>
                <a:lnTo>
                  <a:pt x="772248" y="85686"/>
                </a:lnTo>
                <a:lnTo>
                  <a:pt x="791705" y="80962"/>
                </a:lnTo>
                <a:lnTo>
                  <a:pt x="793280" y="79387"/>
                </a:lnTo>
                <a:lnTo>
                  <a:pt x="793813" y="76758"/>
                </a:lnTo>
                <a:lnTo>
                  <a:pt x="792226" y="75171"/>
                </a:lnTo>
                <a:lnTo>
                  <a:pt x="790130" y="74650"/>
                </a:lnTo>
                <a:close/>
              </a:path>
              <a:path w="1107439" h="279400">
                <a:moveTo>
                  <a:pt x="745439" y="85166"/>
                </a:moveTo>
                <a:lnTo>
                  <a:pt x="725995" y="89903"/>
                </a:lnTo>
                <a:lnTo>
                  <a:pt x="723887" y="91478"/>
                </a:lnTo>
                <a:lnTo>
                  <a:pt x="723366" y="93573"/>
                </a:lnTo>
                <a:lnTo>
                  <a:pt x="724941" y="95681"/>
                </a:lnTo>
                <a:lnTo>
                  <a:pt x="727570" y="96202"/>
                </a:lnTo>
                <a:lnTo>
                  <a:pt x="746493" y="91478"/>
                </a:lnTo>
                <a:lnTo>
                  <a:pt x="748601" y="89903"/>
                </a:lnTo>
                <a:lnTo>
                  <a:pt x="749122" y="87795"/>
                </a:lnTo>
                <a:lnTo>
                  <a:pt x="747547" y="85686"/>
                </a:lnTo>
                <a:lnTo>
                  <a:pt x="745439" y="85166"/>
                </a:lnTo>
                <a:close/>
              </a:path>
              <a:path w="1107439" h="279400">
                <a:moveTo>
                  <a:pt x="700227" y="95681"/>
                </a:moveTo>
                <a:lnTo>
                  <a:pt x="681304" y="100406"/>
                </a:lnTo>
                <a:lnTo>
                  <a:pt x="679208" y="101993"/>
                </a:lnTo>
                <a:lnTo>
                  <a:pt x="678675" y="104609"/>
                </a:lnTo>
                <a:lnTo>
                  <a:pt x="680262" y="106197"/>
                </a:lnTo>
                <a:lnTo>
                  <a:pt x="682879" y="106718"/>
                </a:lnTo>
                <a:lnTo>
                  <a:pt x="701814" y="101993"/>
                </a:lnTo>
                <a:lnTo>
                  <a:pt x="703910" y="100939"/>
                </a:lnTo>
                <a:lnTo>
                  <a:pt x="704443" y="98310"/>
                </a:lnTo>
                <a:lnTo>
                  <a:pt x="702856" y="96202"/>
                </a:lnTo>
                <a:lnTo>
                  <a:pt x="700227" y="95681"/>
                </a:lnTo>
                <a:close/>
              </a:path>
              <a:path w="1107439" h="279400">
                <a:moveTo>
                  <a:pt x="658177" y="106718"/>
                </a:moveTo>
                <a:lnTo>
                  <a:pt x="655548" y="106718"/>
                </a:lnTo>
                <a:lnTo>
                  <a:pt x="636625" y="110921"/>
                </a:lnTo>
                <a:lnTo>
                  <a:pt x="634517" y="112496"/>
                </a:lnTo>
                <a:lnTo>
                  <a:pt x="633996" y="115125"/>
                </a:lnTo>
                <a:lnTo>
                  <a:pt x="635571" y="117233"/>
                </a:lnTo>
                <a:lnTo>
                  <a:pt x="638200" y="117233"/>
                </a:lnTo>
                <a:lnTo>
                  <a:pt x="657123" y="113030"/>
                </a:lnTo>
                <a:lnTo>
                  <a:pt x="659231" y="111455"/>
                </a:lnTo>
                <a:lnTo>
                  <a:pt x="659752" y="108826"/>
                </a:lnTo>
                <a:lnTo>
                  <a:pt x="658177" y="106718"/>
                </a:lnTo>
                <a:close/>
              </a:path>
              <a:path w="1107439" h="279400">
                <a:moveTo>
                  <a:pt x="610869" y="117233"/>
                </a:moveTo>
                <a:lnTo>
                  <a:pt x="591934" y="121970"/>
                </a:lnTo>
                <a:lnTo>
                  <a:pt x="589838" y="123012"/>
                </a:lnTo>
                <a:lnTo>
                  <a:pt x="589305" y="125641"/>
                </a:lnTo>
                <a:lnTo>
                  <a:pt x="590892" y="127749"/>
                </a:lnTo>
                <a:lnTo>
                  <a:pt x="593509" y="128270"/>
                </a:lnTo>
                <a:lnTo>
                  <a:pt x="612444" y="123545"/>
                </a:lnTo>
                <a:lnTo>
                  <a:pt x="614540" y="121970"/>
                </a:lnTo>
                <a:lnTo>
                  <a:pt x="615073" y="119341"/>
                </a:lnTo>
                <a:lnTo>
                  <a:pt x="613486" y="117754"/>
                </a:lnTo>
                <a:lnTo>
                  <a:pt x="610869" y="117233"/>
                </a:lnTo>
                <a:close/>
              </a:path>
              <a:path w="1107439" h="279400">
                <a:moveTo>
                  <a:pt x="566178" y="127749"/>
                </a:moveTo>
                <a:lnTo>
                  <a:pt x="547255" y="132473"/>
                </a:lnTo>
                <a:lnTo>
                  <a:pt x="545147" y="134061"/>
                </a:lnTo>
                <a:lnTo>
                  <a:pt x="544626" y="136156"/>
                </a:lnTo>
                <a:lnTo>
                  <a:pt x="546201" y="138264"/>
                </a:lnTo>
                <a:lnTo>
                  <a:pt x="548830" y="138785"/>
                </a:lnTo>
                <a:lnTo>
                  <a:pt x="567753" y="134061"/>
                </a:lnTo>
                <a:lnTo>
                  <a:pt x="569861" y="132473"/>
                </a:lnTo>
                <a:lnTo>
                  <a:pt x="570382" y="130378"/>
                </a:lnTo>
                <a:lnTo>
                  <a:pt x="568807" y="128270"/>
                </a:lnTo>
                <a:lnTo>
                  <a:pt x="566178" y="127749"/>
                </a:lnTo>
                <a:close/>
              </a:path>
              <a:path w="1107439" h="279400">
                <a:moveTo>
                  <a:pt x="521500" y="138264"/>
                </a:moveTo>
                <a:lnTo>
                  <a:pt x="502043" y="142989"/>
                </a:lnTo>
                <a:lnTo>
                  <a:pt x="500468" y="144564"/>
                </a:lnTo>
                <a:lnTo>
                  <a:pt x="499935" y="147193"/>
                </a:lnTo>
                <a:lnTo>
                  <a:pt x="501522" y="148780"/>
                </a:lnTo>
                <a:lnTo>
                  <a:pt x="503618" y="149301"/>
                </a:lnTo>
                <a:lnTo>
                  <a:pt x="523074" y="145097"/>
                </a:lnTo>
                <a:lnTo>
                  <a:pt x="525170" y="143522"/>
                </a:lnTo>
                <a:lnTo>
                  <a:pt x="525170" y="140893"/>
                </a:lnTo>
                <a:lnTo>
                  <a:pt x="524116" y="138785"/>
                </a:lnTo>
                <a:lnTo>
                  <a:pt x="521500" y="138264"/>
                </a:lnTo>
                <a:close/>
              </a:path>
              <a:path w="1107439" h="279400">
                <a:moveTo>
                  <a:pt x="479437" y="149301"/>
                </a:moveTo>
                <a:lnTo>
                  <a:pt x="476808" y="149301"/>
                </a:lnTo>
                <a:lnTo>
                  <a:pt x="457352" y="153504"/>
                </a:lnTo>
                <a:lnTo>
                  <a:pt x="455777" y="155079"/>
                </a:lnTo>
                <a:lnTo>
                  <a:pt x="455256" y="157708"/>
                </a:lnTo>
                <a:lnTo>
                  <a:pt x="456831" y="159816"/>
                </a:lnTo>
                <a:lnTo>
                  <a:pt x="458939" y="159816"/>
                </a:lnTo>
                <a:lnTo>
                  <a:pt x="478383" y="155613"/>
                </a:lnTo>
                <a:lnTo>
                  <a:pt x="480491" y="154038"/>
                </a:lnTo>
                <a:lnTo>
                  <a:pt x="480491" y="151409"/>
                </a:lnTo>
                <a:lnTo>
                  <a:pt x="479437" y="149301"/>
                </a:lnTo>
                <a:close/>
              </a:path>
              <a:path w="1107439" h="279400">
                <a:moveTo>
                  <a:pt x="432130" y="159816"/>
                </a:moveTo>
                <a:lnTo>
                  <a:pt x="412673" y="164541"/>
                </a:lnTo>
                <a:lnTo>
                  <a:pt x="410565" y="165595"/>
                </a:lnTo>
                <a:lnTo>
                  <a:pt x="410565" y="168224"/>
                </a:lnTo>
                <a:lnTo>
                  <a:pt x="411619" y="170332"/>
                </a:lnTo>
                <a:lnTo>
                  <a:pt x="414248" y="170853"/>
                </a:lnTo>
                <a:lnTo>
                  <a:pt x="433705" y="166128"/>
                </a:lnTo>
                <a:lnTo>
                  <a:pt x="435800" y="164541"/>
                </a:lnTo>
                <a:lnTo>
                  <a:pt x="435800" y="162445"/>
                </a:lnTo>
                <a:lnTo>
                  <a:pt x="434225" y="160337"/>
                </a:lnTo>
                <a:lnTo>
                  <a:pt x="432130" y="159816"/>
                </a:lnTo>
                <a:close/>
              </a:path>
              <a:path w="1107439" h="279400">
                <a:moveTo>
                  <a:pt x="387438" y="170332"/>
                </a:moveTo>
                <a:lnTo>
                  <a:pt x="367982" y="175056"/>
                </a:lnTo>
                <a:lnTo>
                  <a:pt x="365887" y="176631"/>
                </a:lnTo>
                <a:lnTo>
                  <a:pt x="365366" y="178739"/>
                </a:lnTo>
                <a:lnTo>
                  <a:pt x="366941" y="180848"/>
                </a:lnTo>
                <a:lnTo>
                  <a:pt x="369569" y="181368"/>
                </a:lnTo>
                <a:lnTo>
                  <a:pt x="389013" y="176631"/>
                </a:lnTo>
                <a:lnTo>
                  <a:pt x="390588" y="175590"/>
                </a:lnTo>
                <a:lnTo>
                  <a:pt x="391121" y="172961"/>
                </a:lnTo>
                <a:lnTo>
                  <a:pt x="389547" y="170853"/>
                </a:lnTo>
                <a:lnTo>
                  <a:pt x="387438" y="170332"/>
                </a:lnTo>
                <a:close/>
              </a:path>
              <a:path w="1107439" h="279400">
                <a:moveTo>
                  <a:pt x="342226" y="180848"/>
                </a:moveTo>
                <a:lnTo>
                  <a:pt x="323303" y="185572"/>
                </a:lnTo>
                <a:lnTo>
                  <a:pt x="321195" y="187147"/>
                </a:lnTo>
                <a:lnTo>
                  <a:pt x="320675" y="189776"/>
                </a:lnTo>
                <a:lnTo>
                  <a:pt x="322249" y="191884"/>
                </a:lnTo>
                <a:lnTo>
                  <a:pt x="324878" y="191884"/>
                </a:lnTo>
                <a:lnTo>
                  <a:pt x="343801" y="187680"/>
                </a:lnTo>
                <a:lnTo>
                  <a:pt x="345909" y="186105"/>
                </a:lnTo>
                <a:lnTo>
                  <a:pt x="346430" y="183476"/>
                </a:lnTo>
                <a:lnTo>
                  <a:pt x="344855" y="181368"/>
                </a:lnTo>
                <a:lnTo>
                  <a:pt x="342226" y="180848"/>
                </a:lnTo>
                <a:close/>
              </a:path>
              <a:path w="1107439" h="279400">
                <a:moveTo>
                  <a:pt x="300177" y="191884"/>
                </a:moveTo>
                <a:lnTo>
                  <a:pt x="297548" y="191884"/>
                </a:lnTo>
                <a:lnTo>
                  <a:pt x="278625" y="196088"/>
                </a:lnTo>
                <a:lnTo>
                  <a:pt x="276517" y="197662"/>
                </a:lnTo>
                <a:lnTo>
                  <a:pt x="275996" y="200291"/>
                </a:lnTo>
                <a:lnTo>
                  <a:pt x="277571" y="202399"/>
                </a:lnTo>
                <a:lnTo>
                  <a:pt x="280200" y="202920"/>
                </a:lnTo>
                <a:lnTo>
                  <a:pt x="299123" y="198196"/>
                </a:lnTo>
                <a:lnTo>
                  <a:pt x="301218" y="196608"/>
                </a:lnTo>
                <a:lnTo>
                  <a:pt x="301752" y="193979"/>
                </a:lnTo>
                <a:lnTo>
                  <a:pt x="300177" y="191884"/>
                </a:lnTo>
                <a:close/>
              </a:path>
              <a:path w="1107439" h="279400">
                <a:moveTo>
                  <a:pt x="252856" y="202399"/>
                </a:moveTo>
                <a:lnTo>
                  <a:pt x="233933" y="207124"/>
                </a:lnTo>
                <a:lnTo>
                  <a:pt x="231825" y="208178"/>
                </a:lnTo>
                <a:lnTo>
                  <a:pt x="231305" y="210807"/>
                </a:lnTo>
                <a:lnTo>
                  <a:pt x="232879" y="212915"/>
                </a:lnTo>
                <a:lnTo>
                  <a:pt x="235508" y="213436"/>
                </a:lnTo>
                <a:lnTo>
                  <a:pt x="254431" y="208699"/>
                </a:lnTo>
                <a:lnTo>
                  <a:pt x="256540" y="207124"/>
                </a:lnTo>
                <a:lnTo>
                  <a:pt x="257060" y="205028"/>
                </a:lnTo>
                <a:lnTo>
                  <a:pt x="255485" y="202920"/>
                </a:lnTo>
                <a:lnTo>
                  <a:pt x="252856" y="202399"/>
                </a:lnTo>
                <a:close/>
              </a:path>
              <a:path w="1107439" h="279400">
                <a:moveTo>
                  <a:pt x="208178" y="212915"/>
                </a:moveTo>
                <a:lnTo>
                  <a:pt x="189255" y="217639"/>
                </a:lnTo>
                <a:lnTo>
                  <a:pt x="187147" y="219214"/>
                </a:lnTo>
                <a:lnTo>
                  <a:pt x="186626" y="221322"/>
                </a:lnTo>
                <a:lnTo>
                  <a:pt x="188201" y="223431"/>
                </a:lnTo>
                <a:lnTo>
                  <a:pt x="190830" y="223951"/>
                </a:lnTo>
                <a:lnTo>
                  <a:pt x="209753" y="219214"/>
                </a:lnTo>
                <a:lnTo>
                  <a:pt x="211848" y="218173"/>
                </a:lnTo>
                <a:lnTo>
                  <a:pt x="212382" y="215544"/>
                </a:lnTo>
                <a:lnTo>
                  <a:pt x="210807" y="213436"/>
                </a:lnTo>
                <a:lnTo>
                  <a:pt x="208178" y="212915"/>
                </a:lnTo>
                <a:close/>
              </a:path>
              <a:path w="1107439" h="279400">
                <a:moveTo>
                  <a:pt x="166116" y="223951"/>
                </a:moveTo>
                <a:lnTo>
                  <a:pt x="163487" y="223951"/>
                </a:lnTo>
                <a:lnTo>
                  <a:pt x="144564" y="228155"/>
                </a:lnTo>
                <a:lnTo>
                  <a:pt x="142455" y="229730"/>
                </a:lnTo>
                <a:lnTo>
                  <a:pt x="141935" y="232359"/>
                </a:lnTo>
                <a:lnTo>
                  <a:pt x="143509" y="234467"/>
                </a:lnTo>
                <a:lnTo>
                  <a:pt x="145618" y="234467"/>
                </a:lnTo>
                <a:lnTo>
                  <a:pt x="165061" y="230263"/>
                </a:lnTo>
                <a:lnTo>
                  <a:pt x="167170" y="228676"/>
                </a:lnTo>
                <a:lnTo>
                  <a:pt x="167690" y="226060"/>
                </a:lnTo>
                <a:lnTo>
                  <a:pt x="166116" y="223951"/>
                </a:lnTo>
                <a:close/>
              </a:path>
              <a:path w="1107439" h="279400">
                <a:moveTo>
                  <a:pt x="118808" y="234467"/>
                </a:moveTo>
                <a:lnTo>
                  <a:pt x="99352" y="238671"/>
                </a:lnTo>
                <a:lnTo>
                  <a:pt x="97777" y="240245"/>
                </a:lnTo>
                <a:lnTo>
                  <a:pt x="97256" y="242874"/>
                </a:lnTo>
                <a:lnTo>
                  <a:pt x="98831" y="244983"/>
                </a:lnTo>
                <a:lnTo>
                  <a:pt x="100926" y="245503"/>
                </a:lnTo>
                <a:lnTo>
                  <a:pt x="120383" y="240779"/>
                </a:lnTo>
                <a:lnTo>
                  <a:pt x="122491" y="239191"/>
                </a:lnTo>
                <a:lnTo>
                  <a:pt x="122491" y="236562"/>
                </a:lnTo>
                <a:lnTo>
                  <a:pt x="121437" y="234988"/>
                </a:lnTo>
                <a:lnTo>
                  <a:pt x="118808" y="234467"/>
                </a:lnTo>
                <a:close/>
              </a:path>
              <a:path w="1107439" h="279400">
                <a:moveTo>
                  <a:pt x="45212" y="228155"/>
                </a:moveTo>
                <a:lnTo>
                  <a:pt x="0" y="266001"/>
                </a:lnTo>
                <a:lnTo>
                  <a:pt x="57302" y="279146"/>
                </a:lnTo>
                <a:lnTo>
                  <a:pt x="45212" y="228155"/>
                </a:lnTo>
                <a:close/>
              </a:path>
              <a:path w="1107439" h="279400">
                <a:moveTo>
                  <a:pt x="74117" y="244983"/>
                </a:moveTo>
                <a:lnTo>
                  <a:pt x="54673" y="249707"/>
                </a:lnTo>
                <a:lnTo>
                  <a:pt x="52565" y="251282"/>
                </a:lnTo>
                <a:lnTo>
                  <a:pt x="52565" y="253390"/>
                </a:lnTo>
                <a:lnTo>
                  <a:pt x="53619" y="255498"/>
                </a:lnTo>
                <a:lnTo>
                  <a:pt x="56248" y="256019"/>
                </a:lnTo>
                <a:lnTo>
                  <a:pt x="75692" y="251282"/>
                </a:lnTo>
                <a:lnTo>
                  <a:pt x="77800" y="249707"/>
                </a:lnTo>
                <a:lnTo>
                  <a:pt x="77800" y="247611"/>
                </a:lnTo>
                <a:lnTo>
                  <a:pt x="76225" y="245503"/>
                </a:lnTo>
                <a:lnTo>
                  <a:pt x="74117" y="244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 rot="21000000">
            <a:off x="3258146" y="3199538"/>
            <a:ext cx="960897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100" spc="-15" dirty="0">
                <a:latin typeface="Arial"/>
                <a:cs typeface="Arial"/>
              </a:rPr>
              <a:t>Conf</a:t>
            </a:r>
            <a:r>
              <a:rPr sz="1650" spc="-22" baseline="2525" dirty="0">
                <a:latin typeface="Arial"/>
                <a:cs typeface="Arial"/>
              </a:rPr>
              <a:t>Push</a:t>
            </a:r>
            <a:r>
              <a:rPr sz="1650" spc="-104" baseline="2525" dirty="0">
                <a:latin typeface="Arial"/>
                <a:cs typeface="Arial"/>
              </a:rPr>
              <a:t> </a:t>
            </a:r>
            <a:r>
              <a:rPr sz="1650" spc="-15" baseline="2525" dirty="0">
                <a:latin typeface="Arial"/>
                <a:cs typeface="Arial"/>
              </a:rPr>
              <a:t>PDU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44244" y="1861705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52565" y="0"/>
                </a:moveTo>
                <a:lnTo>
                  <a:pt x="0" y="26276"/>
                </a:lnTo>
                <a:lnTo>
                  <a:pt x="52565" y="52565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84"/>
                </a:lnTo>
                <a:lnTo>
                  <a:pt x="40474" y="26276"/>
                </a:lnTo>
                <a:lnTo>
                  <a:pt x="41528" y="24180"/>
                </a:lnTo>
                <a:lnTo>
                  <a:pt x="43624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5">
                <a:moveTo>
                  <a:pt x="52565" y="23126"/>
                </a:moveTo>
                <a:lnTo>
                  <a:pt x="43624" y="23126"/>
                </a:lnTo>
                <a:lnTo>
                  <a:pt x="41528" y="24180"/>
                </a:lnTo>
                <a:lnTo>
                  <a:pt x="40474" y="26276"/>
                </a:lnTo>
                <a:lnTo>
                  <a:pt x="41528" y="28384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5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84"/>
                </a:lnTo>
                <a:lnTo>
                  <a:pt x="2158530" y="26276"/>
                </a:lnTo>
                <a:lnTo>
                  <a:pt x="2157476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55670" y="4111622"/>
            <a:ext cx="843280" cy="36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WTP Class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  </a:t>
            </a:r>
            <a:r>
              <a:rPr sz="1100" spc="-5" dirty="0">
                <a:latin typeface="Arial"/>
                <a:cs typeface="Arial"/>
              </a:rPr>
              <a:t>transaction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5139" y="1483115"/>
            <a:ext cx="709930" cy="36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S-P</a:t>
            </a:r>
            <a:r>
              <a:rPr sz="1100" spc="-10" dirty="0">
                <a:latin typeface="Arial"/>
                <a:cs typeface="Arial"/>
              </a:rPr>
              <a:t>u</a:t>
            </a:r>
            <a:r>
              <a:rPr sz="1100" spc="-5" dirty="0">
                <a:latin typeface="Arial"/>
                <a:cs typeface="Arial"/>
              </a:rPr>
              <a:t>sh.ind  (PH,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PB)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73336" y="1201419"/>
            <a:ext cx="52705" cy="1054735"/>
          </a:xfrm>
          <a:custGeom>
            <a:avLst/>
            <a:gdLst/>
            <a:ahLst/>
            <a:cxnLst/>
            <a:rect l="l" t="t" r="r" b="b"/>
            <a:pathLst>
              <a:path w="52705" h="1054735">
                <a:moveTo>
                  <a:pt x="23126" y="1001991"/>
                </a:moveTo>
                <a:lnTo>
                  <a:pt x="0" y="1001991"/>
                </a:lnTo>
                <a:lnTo>
                  <a:pt x="26288" y="1054557"/>
                </a:lnTo>
                <a:lnTo>
                  <a:pt x="46521" y="1014082"/>
                </a:lnTo>
                <a:lnTo>
                  <a:pt x="26288" y="1014082"/>
                </a:lnTo>
                <a:lnTo>
                  <a:pt x="24180" y="1013028"/>
                </a:lnTo>
                <a:lnTo>
                  <a:pt x="23126" y="1010920"/>
                </a:lnTo>
                <a:lnTo>
                  <a:pt x="23126" y="1001991"/>
                </a:lnTo>
                <a:close/>
              </a:path>
              <a:path w="52705" h="1054735">
                <a:moveTo>
                  <a:pt x="26288" y="0"/>
                </a:moveTo>
                <a:lnTo>
                  <a:pt x="24180" y="1041"/>
                </a:lnTo>
                <a:lnTo>
                  <a:pt x="23126" y="3149"/>
                </a:lnTo>
                <a:lnTo>
                  <a:pt x="23126" y="1010920"/>
                </a:lnTo>
                <a:lnTo>
                  <a:pt x="24180" y="1013028"/>
                </a:lnTo>
                <a:lnTo>
                  <a:pt x="26288" y="1014082"/>
                </a:lnTo>
                <a:lnTo>
                  <a:pt x="28384" y="1013028"/>
                </a:lnTo>
                <a:lnTo>
                  <a:pt x="29438" y="1010920"/>
                </a:lnTo>
                <a:lnTo>
                  <a:pt x="29438" y="3149"/>
                </a:lnTo>
                <a:lnTo>
                  <a:pt x="28384" y="1041"/>
                </a:lnTo>
                <a:lnTo>
                  <a:pt x="26288" y="0"/>
                </a:lnTo>
                <a:close/>
              </a:path>
              <a:path w="52705" h="1054735">
                <a:moveTo>
                  <a:pt x="52565" y="1001991"/>
                </a:moveTo>
                <a:lnTo>
                  <a:pt x="29438" y="1001991"/>
                </a:lnTo>
                <a:lnTo>
                  <a:pt x="29438" y="1010920"/>
                </a:lnTo>
                <a:lnTo>
                  <a:pt x="28384" y="1013028"/>
                </a:lnTo>
                <a:lnTo>
                  <a:pt x="26288" y="1014082"/>
                </a:lnTo>
                <a:lnTo>
                  <a:pt x="46521" y="1014082"/>
                </a:lnTo>
                <a:lnTo>
                  <a:pt x="52565" y="1001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77309" y="1201419"/>
            <a:ext cx="52705" cy="1054735"/>
          </a:xfrm>
          <a:custGeom>
            <a:avLst/>
            <a:gdLst/>
            <a:ahLst/>
            <a:cxnLst/>
            <a:rect l="l" t="t" r="r" b="b"/>
            <a:pathLst>
              <a:path w="52704" h="1054735">
                <a:moveTo>
                  <a:pt x="23139" y="1001991"/>
                </a:moveTo>
                <a:lnTo>
                  <a:pt x="0" y="1001991"/>
                </a:lnTo>
                <a:lnTo>
                  <a:pt x="26288" y="1054557"/>
                </a:lnTo>
                <a:lnTo>
                  <a:pt x="46531" y="1014082"/>
                </a:lnTo>
                <a:lnTo>
                  <a:pt x="26288" y="1014082"/>
                </a:lnTo>
                <a:lnTo>
                  <a:pt x="24180" y="1013028"/>
                </a:lnTo>
                <a:lnTo>
                  <a:pt x="23139" y="1010920"/>
                </a:lnTo>
                <a:lnTo>
                  <a:pt x="23139" y="1001991"/>
                </a:lnTo>
                <a:close/>
              </a:path>
              <a:path w="52704" h="1054735">
                <a:moveTo>
                  <a:pt x="26288" y="0"/>
                </a:moveTo>
                <a:lnTo>
                  <a:pt x="24180" y="1041"/>
                </a:lnTo>
                <a:lnTo>
                  <a:pt x="23139" y="3149"/>
                </a:lnTo>
                <a:lnTo>
                  <a:pt x="23139" y="1010920"/>
                </a:lnTo>
                <a:lnTo>
                  <a:pt x="24180" y="1013028"/>
                </a:lnTo>
                <a:lnTo>
                  <a:pt x="26288" y="1014082"/>
                </a:lnTo>
                <a:lnTo>
                  <a:pt x="28397" y="1013028"/>
                </a:lnTo>
                <a:lnTo>
                  <a:pt x="29438" y="1010920"/>
                </a:lnTo>
                <a:lnTo>
                  <a:pt x="29438" y="3149"/>
                </a:lnTo>
                <a:lnTo>
                  <a:pt x="28397" y="1041"/>
                </a:lnTo>
                <a:lnTo>
                  <a:pt x="26288" y="0"/>
                </a:lnTo>
                <a:close/>
              </a:path>
              <a:path w="52704" h="1054735">
                <a:moveTo>
                  <a:pt x="52577" y="1001991"/>
                </a:moveTo>
                <a:lnTo>
                  <a:pt x="29438" y="1001991"/>
                </a:lnTo>
                <a:lnTo>
                  <a:pt x="29438" y="1010920"/>
                </a:lnTo>
                <a:lnTo>
                  <a:pt x="28397" y="1013028"/>
                </a:lnTo>
                <a:lnTo>
                  <a:pt x="26288" y="1014082"/>
                </a:lnTo>
                <a:lnTo>
                  <a:pt x="46531" y="1014082"/>
                </a:lnTo>
                <a:lnTo>
                  <a:pt x="52577" y="1001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1082" y="3911943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40" y="29438"/>
                </a:lnTo>
                <a:lnTo>
                  <a:pt x="2114905" y="29438"/>
                </a:lnTo>
                <a:lnTo>
                  <a:pt x="2117013" y="28384"/>
                </a:lnTo>
                <a:lnTo>
                  <a:pt x="2118055" y="26288"/>
                </a:lnTo>
                <a:lnTo>
                  <a:pt x="2117013" y="24180"/>
                </a:lnTo>
                <a:lnTo>
                  <a:pt x="2114905" y="23126"/>
                </a:lnTo>
                <a:lnTo>
                  <a:pt x="2152218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62" y="23126"/>
                </a:lnTo>
                <a:lnTo>
                  <a:pt x="1054" y="24180"/>
                </a:lnTo>
                <a:lnTo>
                  <a:pt x="0" y="26288"/>
                </a:lnTo>
                <a:lnTo>
                  <a:pt x="1054" y="28384"/>
                </a:lnTo>
                <a:lnTo>
                  <a:pt x="3162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18" y="23126"/>
                </a:moveTo>
                <a:lnTo>
                  <a:pt x="2114905" y="23126"/>
                </a:lnTo>
                <a:lnTo>
                  <a:pt x="2117013" y="24180"/>
                </a:lnTo>
                <a:lnTo>
                  <a:pt x="2118055" y="26288"/>
                </a:lnTo>
                <a:lnTo>
                  <a:pt x="2117013" y="28384"/>
                </a:lnTo>
                <a:lnTo>
                  <a:pt x="2114905" y="29438"/>
                </a:lnTo>
                <a:lnTo>
                  <a:pt x="2152240" y="29438"/>
                </a:lnTo>
                <a:lnTo>
                  <a:pt x="2158542" y="26288"/>
                </a:lnTo>
                <a:lnTo>
                  <a:pt x="2152218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96463" y="3935069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5">
                <a:moveTo>
                  <a:pt x="3682" y="0"/>
                </a:moveTo>
                <a:lnTo>
                  <a:pt x="1054" y="533"/>
                </a:lnTo>
                <a:lnTo>
                  <a:pt x="0" y="2628"/>
                </a:lnTo>
                <a:lnTo>
                  <a:pt x="533" y="4737"/>
                </a:lnTo>
                <a:lnTo>
                  <a:pt x="2628" y="6311"/>
                </a:lnTo>
                <a:lnTo>
                  <a:pt x="22085" y="9994"/>
                </a:lnTo>
                <a:lnTo>
                  <a:pt x="24180" y="9461"/>
                </a:lnTo>
                <a:lnTo>
                  <a:pt x="25768" y="7366"/>
                </a:lnTo>
                <a:lnTo>
                  <a:pt x="25234" y="5257"/>
                </a:lnTo>
                <a:lnTo>
                  <a:pt x="23139" y="3683"/>
                </a:lnTo>
                <a:lnTo>
                  <a:pt x="3682" y="0"/>
                </a:lnTo>
                <a:close/>
              </a:path>
              <a:path w="1107439" h="229235">
                <a:moveTo>
                  <a:pt x="48894" y="8420"/>
                </a:moveTo>
                <a:lnTo>
                  <a:pt x="46266" y="8940"/>
                </a:lnTo>
                <a:lnTo>
                  <a:pt x="45212" y="11049"/>
                </a:lnTo>
                <a:lnTo>
                  <a:pt x="45745" y="13665"/>
                </a:lnTo>
                <a:lnTo>
                  <a:pt x="47840" y="15252"/>
                </a:lnTo>
                <a:lnTo>
                  <a:pt x="67297" y="18923"/>
                </a:lnTo>
                <a:lnTo>
                  <a:pt x="69392" y="18402"/>
                </a:lnTo>
                <a:lnTo>
                  <a:pt x="70980" y="16294"/>
                </a:lnTo>
                <a:lnTo>
                  <a:pt x="70446" y="13665"/>
                </a:lnTo>
                <a:lnTo>
                  <a:pt x="68351" y="12090"/>
                </a:lnTo>
                <a:lnTo>
                  <a:pt x="48894" y="8420"/>
                </a:lnTo>
                <a:close/>
              </a:path>
              <a:path w="1107439" h="229235">
                <a:moveTo>
                  <a:pt x="94107" y="17348"/>
                </a:moveTo>
                <a:lnTo>
                  <a:pt x="91478" y="17881"/>
                </a:lnTo>
                <a:lnTo>
                  <a:pt x="90424" y="19977"/>
                </a:lnTo>
                <a:lnTo>
                  <a:pt x="90957" y="22085"/>
                </a:lnTo>
                <a:lnTo>
                  <a:pt x="93052" y="23660"/>
                </a:lnTo>
                <a:lnTo>
                  <a:pt x="112509" y="27343"/>
                </a:lnTo>
                <a:lnTo>
                  <a:pt x="114604" y="26809"/>
                </a:lnTo>
                <a:lnTo>
                  <a:pt x="116179" y="24714"/>
                </a:lnTo>
                <a:lnTo>
                  <a:pt x="115658" y="22085"/>
                </a:lnTo>
                <a:lnTo>
                  <a:pt x="113550" y="21031"/>
                </a:lnTo>
                <a:lnTo>
                  <a:pt x="94107" y="17348"/>
                </a:lnTo>
                <a:close/>
              </a:path>
              <a:path w="1107439" h="229235">
                <a:moveTo>
                  <a:pt x="139319" y="25768"/>
                </a:moveTo>
                <a:lnTo>
                  <a:pt x="136690" y="26289"/>
                </a:lnTo>
                <a:lnTo>
                  <a:pt x="135636" y="28384"/>
                </a:lnTo>
                <a:lnTo>
                  <a:pt x="136156" y="31026"/>
                </a:lnTo>
                <a:lnTo>
                  <a:pt x="138264" y="32067"/>
                </a:lnTo>
                <a:lnTo>
                  <a:pt x="157721" y="35750"/>
                </a:lnTo>
                <a:lnTo>
                  <a:pt x="159816" y="35229"/>
                </a:lnTo>
                <a:lnTo>
                  <a:pt x="161391" y="33121"/>
                </a:lnTo>
                <a:lnTo>
                  <a:pt x="160870" y="31026"/>
                </a:lnTo>
                <a:lnTo>
                  <a:pt x="158762" y="29438"/>
                </a:lnTo>
                <a:lnTo>
                  <a:pt x="139319" y="25768"/>
                </a:lnTo>
                <a:close/>
              </a:path>
              <a:path w="1107439" h="229235">
                <a:moveTo>
                  <a:pt x="184531" y="34175"/>
                </a:moveTo>
                <a:lnTo>
                  <a:pt x="181902" y="34696"/>
                </a:lnTo>
                <a:lnTo>
                  <a:pt x="180848" y="36804"/>
                </a:lnTo>
                <a:lnTo>
                  <a:pt x="181368" y="39433"/>
                </a:lnTo>
                <a:lnTo>
                  <a:pt x="183476" y="41008"/>
                </a:lnTo>
                <a:lnTo>
                  <a:pt x="202399" y="44691"/>
                </a:lnTo>
                <a:lnTo>
                  <a:pt x="205028" y="44157"/>
                </a:lnTo>
                <a:lnTo>
                  <a:pt x="206603" y="42062"/>
                </a:lnTo>
                <a:lnTo>
                  <a:pt x="206082" y="39433"/>
                </a:lnTo>
                <a:lnTo>
                  <a:pt x="203974" y="37858"/>
                </a:lnTo>
                <a:lnTo>
                  <a:pt x="184531" y="34175"/>
                </a:lnTo>
                <a:close/>
              </a:path>
              <a:path w="1107439" h="229235">
                <a:moveTo>
                  <a:pt x="229742" y="43116"/>
                </a:moveTo>
                <a:lnTo>
                  <a:pt x="227114" y="43637"/>
                </a:lnTo>
                <a:lnTo>
                  <a:pt x="226060" y="45745"/>
                </a:lnTo>
                <a:lnTo>
                  <a:pt x="226580" y="47840"/>
                </a:lnTo>
                <a:lnTo>
                  <a:pt x="228688" y="49415"/>
                </a:lnTo>
                <a:lnTo>
                  <a:pt x="247611" y="53098"/>
                </a:lnTo>
                <a:lnTo>
                  <a:pt x="250240" y="52578"/>
                </a:lnTo>
                <a:lnTo>
                  <a:pt x="251815" y="50469"/>
                </a:lnTo>
                <a:lnTo>
                  <a:pt x="251294" y="47840"/>
                </a:lnTo>
                <a:lnTo>
                  <a:pt x="249186" y="46786"/>
                </a:lnTo>
                <a:lnTo>
                  <a:pt x="229742" y="43116"/>
                </a:lnTo>
                <a:close/>
              </a:path>
              <a:path w="1107439" h="229235">
                <a:moveTo>
                  <a:pt x="274942" y="51523"/>
                </a:moveTo>
                <a:lnTo>
                  <a:pt x="272313" y="52044"/>
                </a:lnTo>
                <a:lnTo>
                  <a:pt x="271272" y="54152"/>
                </a:lnTo>
                <a:lnTo>
                  <a:pt x="271792" y="56781"/>
                </a:lnTo>
                <a:lnTo>
                  <a:pt x="273900" y="57835"/>
                </a:lnTo>
                <a:lnTo>
                  <a:pt x="292823" y="61506"/>
                </a:lnTo>
                <a:lnTo>
                  <a:pt x="295452" y="60985"/>
                </a:lnTo>
                <a:lnTo>
                  <a:pt x="297027" y="58877"/>
                </a:lnTo>
                <a:lnTo>
                  <a:pt x="296506" y="56781"/>
                </a:lnTo>
                <a:lnTo>
                  <a:pt x="294398" y="55206"/>
                </a:lnTo>
                <a:lnTo>
                  <a:pt x="274942" y="51523"/>
                </a:lnTo>
                <a:close/>
              </a:path>
              <a:path w="1107439" h="229235">
                <a:moveTo>
                  <a:pt x="320154" y="59931"/>
                </a:moveTo>
                <a:lnTo>
                  <a:pt x="317525" y="60464"/>
                </a:lnTo>
                <a:lnTo>
                  <a:pt x="316471" y="62560"/>
                </a:lnTo>
                <a:lnTo>
                  <a:pt x="317004" y="65189"/>
                </a:lnTo>
                <a:lnTo>
                  <a:pt x="319100" y="66763"/>
                </a:lnTo>
                <a:lnTo>
                  <a:pt x="338035" y="70446"/>
                </a:lnTo>
                <a:lnTo>
                  <a:pt x="340664" y="69926"/>
                </a:lnTo>
                <a:lnTo>
                  <a:pt x="342239" y="67818"/>
                </a:lnTo>
                <a:lnTo>
                  <a:pt x="341706" y="65189"/>
                </a:lnTo>
                <a:lnTo>
                  <a:pt x="339610" y="63614"/>
                </a:lnTo>
                <a:lnTo>
                  <a:pt x="320154" y="59931"/>
                </a:lnTo>
                <a:close/>
              </a:path>
              <a:path w="1107439" h="229235">
                <a:moveTo>
                  <a:pt x="365366" y="68872"/>
                </a:moveTo>
                <a:lnTo>
                  <a:pt x="362737" y="69392"/>
                </a:lnTo>
                <a:lnTo>
                  <a:pt x="361162" y="71500"/>
                </a:lnTo>
                <a:lnTo>
                  <a:pt x="361683" y="73596"/>
                </a:lnTo>
                <a:lnTo>
                  <a:pt x="363791" y="75184"/>
                </a:lnTo>
                <a:lnTo>
                  <a:pt x="383247" y="78854"/>
                </a:lnTo>
                <a:lnTo>
                  <a:pt x="385876" y="78333"/>
                </a:lnTo>
                <a:lnTo>
                  <a:pt x="387451" y="76225"/>
                </a:lnTo>
                <a:lnTo>
                  <a:pt x="386918" y="73596"/>
                </a:lnTo>
                <a:lnTo>
                  <a:pt x="384822" y="72555"/>
                </a:lnTo>
                <a:lnTo>
                  <a:pt x="365366" y="68872"/>
                </a:lnTo>
                <a:close/>
              </a:path>
              <a:path w="1107439" h="229235">
                <a:moveTo>
                  <a:pt x="410578" y="77279"/>
                </a:moveTo>
                <a:lnTo>
                  <a:pt x="407949" y="77812"/>
                </a:lnTo>
                <a:lnTo>
                  <a:pt x="406374" y="79908"/>
                </a:lnTo>
                <a:lnTo>
                  <a:pt x="406895" y="82537"/>
                </a:lnTo>
                <a:lnTo>
                  <a:pt x="409003" y="83591"/>
                </a:lnTo>
                <a:lnTo>
                  <a:pt x="428447" y="87274"/>
                </a:lnTo>
                <a:lnTo>
                  <a:pt x="431076" y="87274"/>
                </a:lnTo>
                <a:lnTo>
                  <a:pt x="432663" y="85166"/>
                </a:lnTo>
                <a:lnTo>
                  <a:pt x="432130" y="82537"/>
                </a:lnTo>
                <a:lnTo>
                  <a:pt x="430034" y="80962"/>
                </a:lnTo>
                <a:lnTo>
                  <a:pt x="410578" y="77279"/>
                </a:lnTo>
                <a:close/>
              </a:path>
              <a:path w="1107439" h="229235">
                <a:moveTo>
                  <a:pt x="455790" y="86220"/>
                </a:moveTo>
                <a:lnTo>
                  <a:pt x="453161" y="86741"/>
                </a:lnTo>
                <a:lnTo>
                  <a:pt x="451586" y="88849"/>
                </a:lnTo>
                <a:lnTo>
                  <a:pt x="452107" y="90944"/>
                </a:lnTo>
                <a:lnTo>
                  <a:pt x="454215" y="92532"/>
                </a:lnTo>
                <a:lnTo>
                  <a:pt x="473659" y="96202"/>
                </a:lnTo>
                <a:lnTo>
                  <a:pt x="476288" y="95681"/>
                </a:lnTo>
                <a:lnTo>
                  <a:pt x="477862" y="93573"/>
                </a:lnTo>
                <a:lnTo>
                  <a:pt x="477342" y="90944"/>
                </a:lnTo>
                <a:lnTo>
                  <a:pt x="475234" y="89903"/>
                </a:lnTo>
                <a:lnTo>
                  <a:pt x="455790" y="86220"/>
                </a:lnTo>
                <a:close/>
              </a:path>
              <a:path w="1107439" h="229235">
                <a:moveTo>
                  <a:pt x="501002" y="94627"/>
                </a:moveTo>
                <a:lnTo>
                  <a:pt x="498373" y="95161"/>
                </a:lnTo>
                <a:lnTo>
                  <a:pt x="496798" y="97256"/>
                </a:lnTo>
                <a:lnTo>
                  <a:pt x="497319" y="99885"/>
                </a:lnTo>
                <a:lnTo>
                  <a:pt x="499427" y="100939"/>
                </a:lnTo>
                <a:lnTo>
                  <a:pt x="518871" y="104622"/>
                </a:lnTo>
                <a:lnTo>
                  <a:pt x="521500" y="104089"/>
                </a:lnTo>
                <a:lnTo>
                  <a:pt x="522554" y="101993"/>
                </a:lnTo>
                <a:lnTo>
                  <a:pt x="522033" y="99885"/>
                </a:lnTo>
                <a:lnTo>
                  <a:pt x="519925" y="98310"/>
                </a:lnTo>
                <a:lnTo>
                  <a:pt x="501002" y="94627"/>
                </a:lnTo>
                <a:close/>
              </a:path>
              <a:path w="1107439" h="229235">
                <a:moveTo>
                  <a:pt x="546214" y="103035"/>
                </a:moveTo>
                <a:lnTo>
                  <a:pt x="543585" y="103568"/>
                </a:lnTo>
                <a:lnTo>
                  <a:pt x="542010" y="105664"/>
                </a:lnTo>
                <a:lnTo>
                  <a:pt x="542531" y="108292"/>
                </a:lnTo>
                <a:lnTo>
                  <a:pt x="544626" y="109880"/>
                </a:lnTo>
                <a:lnTo>
                  <a:pt x="564083" y="113550"/>
                </a:lnTo>
                <a:lnTo>
                  <a:pt x="566712" y="113030"/>
                </a:lnTo>
                <a:lnTo>
                  <a:pt x="567766" y="110921"/>
                </a:lnTo>
                <a:lnTo>
                  <a:pt x="567232" y="108292"/>
                </a:lnTo>
                <a:lnTo>
                  <a:pt x="565137" y="106718"/>
                </a:lnTo>
                <a:lnTo>
                  <a:pt x="546214" y="103035"/>
                </a:lnTo>
                <a:close/>
              </a:path>
              <a:path w="1107439" h="229235">
                <a:moveTo>
                  <a:pt x="591426" y="111975"/>
                </a:moveTo>
                <a:lnTo>
                  <a:pt x="588797" y="112509"/>
                </a:lnTo>
                <a:lnTo>
                  <a:pt x="587209" y="114604"/>
                </a:lnTo>
                <a:lnTo>
                  <a:pt x="587743" y="116713"/>
                </a:lnTo>
                <a:lnTo>
                  <a:pt x="589838" y="118287"/>
                </a:lnTo>
                <a:lnTo>
                  <a:pt x="609295" y="121970"/>
                </a:lnTo>
                <a:lnTo>
                  <a:pt x="611924" y="121437"/>
                </a:lnTo>
                <a:lnTo>
                  <a:pt x="612978" y="119341"/>
                </a:lnTo>
                <a:lnTo>
                  <a:pt x="612444" y="116713"/>
                </a:lnTo>
                <a:lnTo>
                  <a:pt x="610349" y="115658"/>
                </a:lnTo>
                <a:lnTo>
                  <a:pt x="591426" y="111975"/>
                </a:lnTo>
                <a:close/>
              </a:path>
              <a:path w="1107439" h="229235">
                <a:moveTo>
                  <a:pt x="636625" y="120383"/>
                </a:moveTo>
                <a:lnTo>
                  <a:pt x="633996" y="120916"/>
                </a:lnTo>
                <a:lnTo>
                  <a:pt x="632421" y="123012"/>
                </a:lnTo>
                <a:lnTo>
                  <a:pt x="632955" y="125641"/>
                </a:lnTo>
                <a:lnTo>
                  <a:pt x="635050" y="126695"/>
                </a:lnTo>
                <a:lnTo>
                  <a:pt x="654507" y="130378"/>
                </a:lnTo>
                <a:lnTo>
                  <a:pt x="657136" y="129857"/>
                </a:lnTo>
                <a:lnTo>
                  <a:pt x="658190" y="127749"/>
                </a:lnTo>
                <a:lnTo>
                  <a:pt x="657656" y="125641"/>
                </a:lnTo>
                <a:lnTo>
                  <a:pt x="655561" y="124066"/>
                </a:lnTo>
                <a:lnTo>
                  <a:pt x="636625" y="120383"/>
                </a:lnTo>
                <a:close/>
              </a:path>
              <a:path w="1107439" h="229235">
                <a:moveTo>
                  <a:pt x="681316" y="128803"/>
                </a:moveTo>
                <a:lnTo>
                  <a:pt x="679208" y="129324"/>
                </a:lnTo>
                <a:lnTo>
                  <a:pt x="677633" y="131432"/>
                </a:lnTo>
                <a:lnTo>
                  <a:pt x="678167" y="134061"/>
                </a:lnTo>
                <a:lnTo>
                  <a:pt x="680262" y="135636"/>
                </a:lnTo>
                <a:lnTo>
                  <a:pt x="699719" y="139319"/>
                </a:lnTo>
                <a:lnTo>
                  <a:pt x="702348" y="138785"/>
                </a:lnTo>
                <a:lnTo>
                  <a:pt x="703389" y="136690"/>
                </a:lnTo>
                <a:lnTo>
                  <a:pt x="702868" y="134061"/>
                </a:lnTo>
                <a:lnTo>
                  <a:pt x="700760" y="132486"/>
                </a:lnTo>
                <a:lnTo>
                  <a:pt x="681316" y="128803"/>
                </a:lnTo>
                <a:close/>
              </a:path>
              <a:path w="1107439" h="229235">
                <a:moveTo>
                  <a:pt x="726528" y="137731"/>
                </a:moveTo>
                <a:lnTo>
                  <a:pt x="724420" y="138264"/>
                </a:lnTo>
                <a:lnTo>
                  <a:pt x="722845" y="140360"/>
                </a:lnTo>
                <a:lnTo>
                  <a:pt x="723366" y="142468"/>
                </a:lnTo>
                <a:lnTo>
                  <a:pt x="725474" y="144043"/>
                </a:lnTo>
                <a:lnTo>
                  <a:pt x="744931" y="147726"/>
                </a:lnTo>
                <a:lnTo>
                  <a:pt x="747560" y="147205"/>
                </a:lnTo>
                <a:lnTo>
                  <a:pt x="748601" y="145097"/>
                </a:lnTo>
                <a:lnTo>
                  <a:pt x="748080" y="142468"/>
                </a:lnTo>
                <a:lnTo>
                  <a:pt x="745972" y="141414"/>
                </a:lnTo>
                <a:lnTo>
                  <a:pt x="726528" y="137731"/>
                </a:lnTo>
                <a:close/>
              </a:path>
              <a:path w="1107439" h="229235">
                <a:moveTo>
                  <a:pt x="771740" y="146151"/>
                </a:moveTo>
                <a:lnTo>
                  <a:pt x="769632" y="146672"/>
                </a:lnTo>
                <a:lnTo>
                  <a:pt x="768057" y="148780"/>
                </a:lnTo>
                <a:lnTo>
                  <a:pt x="768578" y="151409"/>
                </a:lnTo>
                <a:lnTo>
                  <a:pt x="770686" y="152463"/>
                </a:lnTo>
                <a:lnTo>
                  <a:pt x="790130" y="156133"/>
                </a:lnTo>
                <a:lnTo>
                  <a:pt x="792759" y="156133"/>
                </a:lnTo>
                <a:lnTo>
                  <a:pt x="793813" y="154038"/>
                </a:lnTo>
                <a:lnTo>
                  <a:pt x="793292" y="151409"/>
                </a:lnTo>
                <a:lnTo>
                  <a:pt x="791184" y="149834"/>
                </a:lnTo>
                <a:lnTo>
                  <a:pt x="771740" y="146151"/>
                </a:lnTo>
                <a:close/>
              </a:path>
              <a:path w="1107439" h="229235">
                <a:moveTo>
                  <a:pt x="816952" y="155079"/>
                </a:moveTo>
                <a:lnTo>
                  <a:pt x="814844" y="155613"/>
                </a:lnTo>
                <a:lnTo>
                  <a:pt x="813269" y="157708"/>
                </a:lnTo>
                <a:lnTo>
                  <a:pt x="813790" y="159816"/>
                </a:lnTo>
                <a:lnTo>
                  <a:pt x="815898" y="161391"/>
                </a:lnTo>
                <a:lnTo>
                  <a:pt x="835342" y="165074"/>
                </a:lnTo>
                <a:lnTo>
                  <a:pt x="837971" y="164553"/>
                </a:lnTo>
                <a:lnTo>
                  <a:pt x="839025" y="162445"/>
                </a:lnTo>
                <a:lnTo>
                  <a:pt x="838504" y="159816"/>
                </a:lnTo>
                <a:lnTo>
                  <a:pt x="836396" y="158762"/>
                </a:lnTo>
                <a:lnTo>
                  <a:pt x="816952" y="155079"/>
                </a:lnTo>
                <a:close/>
              </a:path>
              <a:path w="1107439" h="229235">
                <a:moveTo>
                  <a:pt x="862152" y="163499"/>
                </a:moveTo>
                <a:lnTo>
                  <a:pt x="860056" y="164020"/>
                </a:lnTo>
                <a:lnTo>
                  <a:pt x="858481" y="166128"/>
                </a:lnTo>
                <a:lnTo>
                  <a:pt x="859002" y="168757"/>
                </a:lnTo>
                <a:lnTo>
                  <a:pt x="861110" y="169811"/>
                </a:lnTo>
                <a:lnTo>
                  <a:pt x="880554" y="173482"/>
                </a:lnTo>
                <a:lnTo>
                  <a:pt x="882662" y="172961"/>
                </a:lnTo>
                <a:lnTo>
                  <a:pt x="884237" y="170853"/>
                </a:lnTo>
                <a:lnTo>
                  <a:pt x="883716" y="168757"/>
                </a:lnTo>
                <a:lnTo>
                  <a:pt x="881608" y="167182"/>
                </a:lnTo>
                <a:lnTo>
                  <a:pt x="862152" y="163499"/>
                </a:lnTo>
                <a:close/>
              </a:path>
              <a:path w="1107439" h="229235">
                <a:moveTo>
                  <a:pt x="907364" y="171907"/>
                </a:moveTo>
                <a:lnTo>
                  <a:pt x="905268" y="172427"/>
                </a:lnTo>
                <a:lnTo>
                  <a:pt x="903693" y="174536"/>
                </a:lnTo>
                <a:lnTo>
                  <a:pt x="904214" y="177165"/>
                </a:lnTo>
                <a:lnTo>
                  <a:pt x="906322" y="178739"/>
                </a:lnTo>
                <a:lnTo>
                  <a:pt x="925766" y="182422"/>
                </a:lnTo>
                <a:lnTo>
                  <a:pt x="927874" y="181902"/>
                </a:lnTo>
                <a:lnTo>
                  <a:pt x="929449" y="179793"/>
                </a:lnTo>
                <a:lnTo>
                  <a:pt x="928916" y="177165"/>
                </a:lnTo>
                <a:lnTo>
                  <a:pt x="926820" y="175590"/>
                </a:lnTo>
                <a:lnTo>
                  <a:pt x="907364" y="171907"/>
                </a:lnTo>
                <a:close/>
              </a:path>
              <a:path w="1107439" h="229235">
                <a:moveTo>
                  <a:pt x="952576" y="180848"/>
                </a:moveTo>
                <a:lnTo>
                  <a:pt x="950480" y="181368"/>
                </a:lnTo>
                <a:lnTo>
                  <a:pt x="948893" y="183476"/>
                </a:lnTo>
                <a:lnTo>
                  <a:pt x="949426" y="185572"/>
                </a:lnTo>
                <a:lnTo>
                  <a:pt x="951522" y="187147"/>
                </a:lnTo>
                <a:lnTo>
                  <a:pt x="970978" y="190830"/>
                </a:lnTo>
                <a:lnTo>
                  <a:pt x="973086" y="190309"/>
                </a:lnTo>
                <a:lnTo>
                  <a:pt x="974661" y="188201"/>
                </a:lnTo>
                <a:lnTo>
                  <a:pt x="974128" y="185572"/>
                </a:lnTo>
                <a:lnTo>
                  <a:pt x="972032" y="184531"/>
                </a:lnTo>
                <a:lnTo>
                  <a:pt x="952576" y="180848"/>
                </a:lnTo>
                <a:close/>
              </a:path>
              <a:path w="1107439" h="229235">
                <a:moveTo>
                  <a:pt x="997788" y="189255"/>
                </a:moveTo>
                <a:lnTo>
                  <a:pt x="995159" y="189776"/>
                </a:lnTo>
                <a:lnTo>
                  <a:pt x="994105" y="191884"/>
                </a:lnTo>
                <a:lnTo>
                  <a:pt x="994638" y="194513"/>
                </a:lnTo>
                <a:lnTo>
                  <a:pt x="996734" y="195567"/>
                </a:lnTo>
                <a:lnTo>
                  <a:pt x="1016190" y="199250"/>
                </a:lnTo>
                <a:lnTo>
                  <a:pt x="1018286" y="198716"/>
                </a:lnTo>
                <a:lnTo>
                  <a:pt x="1019873" y="196621"/>
                </a:lnTo>
                <a:lnTo>
                  <a:pt x="1019340" y="194513"/>
                </a:lnTo>
                <a:lnTo>
                  <a:pt x="1017244" y="192938"/>
                </a:lnTo>
                <a:lnTo>
                  <a:pt x="997788" y="189255"/>
                </a:lnTo>
                <a:close/>
              </a:path>
              <a:path w="1107439" h="229235">
                <a:moveTo>
                  <a:pt x="1054679" y="206910"/>
                </a:moveTo>
                <a:lnTo>
                  <a:pt x="1050353" y="229209"/>
                </a:lnTo>
                <a:lnTo>
                  <a:pt x="1107135" y="213436"/>
                </a:lnTo>
                <a:lnTo>
                  <a:pt x="1100254" y="208178"/>
                </a:lnTo>
                <a:lnTo>
                  <a:pt x="1061402" y="208178"/>
                </a:lnTo>
                <a:lnTo>
                  <a:pt x="1054679" y="206910"/>
                </a:lnTo>
                <a:close/>
              </a:path>
              <a:path w="1107439" h="229235">
                <a:moveTo>
                  <a:pt x="1055995" y="200122"/>
                </a:moveTo>
                <a:lnTo>
                  <a:pt x="1054679" y="206910"/>
                </a:lnTo>
                <a:lnTo>
                  <a:pt x="1061402" y="208178"/>
                </a:lnTo>
                <a:lnTo>
                  <a:pt x="1063498" y="207657"/>
                </a:lnTo>
                <a:lnTo>
                  <a:pt x="1065085" y="205549"/>
                </a:lnTo>
                <a:lnTo>
                  <a:pt x="1064552" y="202920"/>
                </a:lnTo>
                <a:lnTo>
                  <a:pt x="1062456" y="201345"/>
                </a:lnTo>
                <a:lnTo>
                  <a:pt x="1055995" y="200122"/>
                </a:lnTo>
                <a:close/>
              </a:path>
              <a:path w="1107439" h="229235">
                <a:moveTo>
                  <a:pt x="1060348" y="177685"/>
                </a:moveTo>
                <a:lnTo>
                  <a:pt x="1055995" y="200122"/>
                </a:lnTo>
                <a:lnTo>
                  <a:pt x="1062456" y="201345"/>
                </a:lnTo>
                <a:lnTo>
                  <a:pt x="1064552" y="202920"/>
                </a:lnTo>
                <a:lnTo>
                  <a:pt x="1065085" y="205549"/>
                </a:lnTo>
                <a:lnTo>
                  <a:pt x="1063498" y="207657"/>
                </a:lnTo>
                <a:lnTo>
                  <a:pt x="1061402" y="208178"/>
                </a:lnTo>
                <a:lnTo>
                  <a:pt x="1100254" y="208178"/>
                </a:lnTo>
                <a:lnTo>
                  <a:pt x="1060348" y="177685"/>
                </a:lnTo>
                <a:close/>
              </a:path>
              <a:path w="1107439" h="229235">
                <a:moveTo>
                  <a:pt x="1043000" y="197662"/>
                </a:moveTo>
                <a:lnTo>
                  <a:pt x="1040371" y="198196"/>
                </a:lnTo>
                <a:lnTo>
                  <a:pt x="1039317" y="200291"/>
                </a:lnTo>
                <a:lnTo>
                  <a:pt x="1039850" y="202920"/>
                </a:lnTo>
                <a:lnTo>
                  <a:pt x="1041946" y="204508"/>
                </a:lnTo>
                <a:lnTo>
                  <a:pt x="1054679" y="206910"/>
                </a:lnTo>
                <a:lnTo>
                  <a:pt x="1055995" y="200122"/>
                </a:lnTo>
                <a:lnTo>
                  <a:pt x="1043000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5148" y="3112792"/>
            <a:ext cx="1364615" cy="783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33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S-ConfirmedPush.ind  (CPID, PH, PB)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latin typeface="Arial"/>
                <a:cs typeface="Arial"/>
              </a:rPr>
              <a:t>S-ConfirmedPush.res  (CPID)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44244" y="3491382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76"/>
                </a:lnTo>
                <a:lnTo>
                  <a:pt x="52565" y="52565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84"/>
                </a:lnTo>
                <a:lnTo>
                  <a:pt x="40474" y="26276"/>
                </a:lnTo>
                <a:lnTo>
                  <a:pt x="41528" y="24180"/>
                </a:lnTo>
                <a:lnTo>
                  <a:pt x="43624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26"/>
                </a:moveTo>
                <a:lnTo>
                  <a:pt x="43624" y="23126"/>
                </a:lnTo>
                <a:lnTo>
                  <a:pt x="41528" y="24180"/>
                </a:lnTo>
                <a:lnTo>
                  <a:pt x="40474" y="26276"/>
                </a:lnTo>
                <a:lnTo>
                  <a:pt x="41528" y="28384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4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84"/>
                </a:lnTo>
                <a:lnTo>
                  <a:pt x="2158530" y="26276"/>
                </a:lnTo>
                <a:lnTo>
                  <a:pt x="2157476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55670" y="1903676"/>
            <a:ext cx="843280" cy="36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WTP Class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  </a:t>
            </a:r>
            <a:r>
              <a:rPr sz="1100" spc="-5" dirty="0">
                <a:latin typeface="Arial"/>
                <a:cs typeface="Arial"/>
              </a:rPr>
              <a:t>transaction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99625" y="1621980"/>
            <a:ext cx="1107440" cy="279400"/>
          </a:xfrm>
          <a:custGeom>
            <a:avLst/>
            <a:gdLst/>
            <a:ahLst/>
            <a:cxnLst/>
            <a:rect l="l" t="t" r="r" b="b"/>
            <a:pathLst>
              <a:path w="1107439" h="279400">
                <a:moveTo>
                  <a:pt x="1103452" y="0"/>
                </a:moveTo>
                <a:lnTo>
                  <a:pt x="1083995" y="4724"/>
                </a:lnTo>
                <a:lnTo>
                  <a:pt x="1081887" y="5778"/>
                </a:lnTo>
                <a:lnTo>
                  <a:pt x="1081366" y="8407"/>
                </a:lnTo>
                <a:lnTo>
                  <a:pt x="1082941" y="10515"/>
                </a:lnTo>
                <a:lnTo>
                  <a:pt x="1085570" y="11036"/>
                </a:lnTo>
                <a:lnTo>
                  <a:pt x="1104493" y="6311"/>
                </a:lnTo>
                <a:lnTo>
                  <a:pt x="1106601" y="4724"/>
                </a:lnTo>
                <a:lnTo>
                  <a:pt x="1107122" y="2628"/>
                </a:lnTo>
                <a:lnTo>
                  <a:pt x="1105547" y="520"/>
                </a:lnTo>
                <a:lnTo>
                  <a:pt x="1103452" y="0"/>
                </a:lnTo>
                <a:close/>
              </a:path>
              <a:path w="1107439" h="279400">
                <a:moveTo>
                  <a:pt x="1058240" y="10515"/>
                </a:moveTo>
                <a:lnTo>
                  <a:pt x="1039317" y="15239"/>
                </a:lnTo>
                <a:lnTo>
                  <a:pt x="1037208" y="16814"/>
                </a:lnTo>
                <a:lnTo>
                  <a:pt x="1036688" y="18923"/>
                </a:lnTo>
                <a:lnTo>
                  <a:pt x="1038263" y="21031"/>
                </a:lnTo>
                <a:lnTo>
                  <a:pt x="1040892" y="21551"/>
                </a:lnTo>
                <a:lnTo>
                  <a:pt x="1059815" y="16814"/>
                </a:lnTo>
                <a:lnTo>
                  <a:pt x="1061923" y="15773"/>
                </a:lnTo>
                <a:lnTo>
                  <a:pt x="1062443" y="13144"/>
                </a:lnTo>
                <a:lnTo>
                  <a:pt x="1060869" y="11036"/>
                </a:lnTo>
                <a:lnTo>
                  <a:pt x="1058240" y="10515"/>
                </a:lnTo>
                <a:close/>
              </a:path>
              <a:path w="1107439" h="279400">
                <a:moveTo>
                  <a:pt x="1013548" y="21031"/>
                </a:moveTo>
                <a:lnTo>
                  <a:pt x="994625" y="25755"/>
                </a:lnTo>
                <a:lnTo>
                  <a:pt x="992530" y="27330"/>
                </a:lnTo>
                <a:lnTo>
                  <a:pt x="991996" y="29959"/>
                </a:lnTo>
                <a:lnTo>
                  <a:pt x="993571" y="32067"/>
                </a:lnTo>
                <a:lnTo>
                  <a:pt x="996200" y="32067"/>
                </a:lnTo>
                <a:lnTo>
                  <a:pt x="1015123" y="27863"/>
                </a:lnTo>
                <a:lnTo>
                  <a:pt x="1017231" y="26288"/>
                </a:lnTo>
                <a:lnTo>
                  <a:pt x="1017752" y="23660"/>
                </a:lnTo>
                <a:lnTo>
                  <a:pt x="1016177" y="21551"/>
                </a:lnTo>
                <a:lnTo>
                  <a:pt x="1013548" y="21031"/>
                </a:lnTo>
                <a:close/>
              </a:path>
              <a:path w="1107439" h="279400">
                <a:moveTo>
                  <a:pt x="971499" y="32067"/>
                </a:moveTo>
                <a:lnTo>
                  <a:pt x="968870" y="32067"/>
                </a:lnTo>
                <a:lnTo>
                  <a:pt x="949947" y="36271"/>
                </a:lnTo>
                <a:lnTo>
                  <a:pt x="947839" y="37846"/>
                </a:lnTo>
                <a:lnTo>
                  <a:pt x="947318" y="40474"/>
                </a:lnTo>
                <a:lnTo>
                  <a:pt x="948893" y="42583"/>
                </a:lnTo>
                <a:lnTo>
                  <a:pt x="951522" y="43103"/>
                </a:lnTo>
                <a:lnTo>
                  <a:pt x="970445" y="38379"/>
                </a:lnTo>
                <a:lnTo>
                  <a:pt x="972553" y="36791"/>
                </a:lnTo>
                <a:lnTo>
                  <a:pt x="973074" y="34175"/>
                </a:lnTo>
                <a:lnTo>
                  <a:pt x="971499" y="32067"/>
                </a:lnTo>
                <a:close/>
              </a:path>
              <a:path w="1107439" h="279400">
                <a:moveTo>
                  <a:pt x="924179" y="42583"/>
                </a:moveTo>
                <a:lnTo>
                  <a:pt x="905256" y="47307"/>
                </a:lnTo>
                <a:lnTo>
                  <a:pt x="903160" y="48361"/>
                </a:lnTo>
                <a:lnTo>
                  <a:pt x="902627" y="50990"/>
                </a:lnTo>
                <a:lnTo>
                  <a:pt x="904201" y="53098"/>
                </a:lnTo>
                <a:lnTo>
                  <a:pt x="906310" y="53619"/>
                </a:lnTo>
                <a:lnTo>
                  <a:pt x="925753" y="48895"/>
                </a:lnTo>
                <a:lnTo>
                  <a:pt x="927862" y="47307"/>
                </a:lnTo>
                <a:lnTo>
                  <a:pt x="928382" y="45211"/>
                </a:lnTo>
                <a:lnTo>
                  <a:pt x="926807" y="43103"/>
                </a:lnTo>
                <a:lnTo>
                  <a:pt x="924179" y="42583"/>
                </a:lnTo>
                <a:close/>
              </a:path>
              <a:path w="1107439" h="279400">
                <a:moveTo>
                  <a:pt x="879500" y="53098"/>
                </a:moveTo>
                <a:lnTo>
                  <a:pt x="860044" y="57823"/>
                </a:lnTo>
                <a:lnTo>
                  <a:pt x="858469" y="59397"/>
                </a:lnTo>
                <a:lnTo>
                  <a:pt x="857948" y="61506"/>
                </a:lnTo>
                <a:lnTo>
                  <a:pt x="859523" y="63614"/>
                </a:lnTo>
                <a:lnTo>
                  <a:pt x="861618" y="64134"/>
                </a:lnTo>
                <a:lnTo>
                  <a:pt x="881075" y="59397"/>
                </a:lnTo>
                <a:lnTo>
                  <a:pt x="883183" y="58356"/>
                </a:lnTo>
                <a:lnTo>
                  <a:pt x="883183" y="55727"/>
                </a:lnTo>
                <a:lnTo>
                  <a:pt x="882129" y="53619"/>
                </a:lnTo>
                <a:lnTo>
                  <a:pt x="879500" y="53098"/>
                </a:lnTo>
                <a:close/>
              </a:path>
              <a:path w="1107439" h="279400">
                <a:moveTo>
                  <a:pt x="837438" y="64134"/>
                </a:moveTo>
                <a:lnTo>
                  <a:pt x="834809" y="64134"/>
                </a:lnTo>
                <a:lnTo>
                  <a:pt x="815365" y="68338"/>
                </a:lnTo>
                <a:lnTo>
                  <a:pt x="813257" y="69913"/>
                </a:lnTo>
                <a:lnTo>
                  <a:pt x="813257" y="72542"/>
                </a:lnTo>
                <a:lnTo>
                  <a:pt x="814832" y="74650"/>
                </a:lnTo>
                <a:lnTo>
                  <a:pt x="816940" y="74650"/>
                </a:lnTo>
                <a:lnTo>
                  <a:pt x="836383" y="70446"/>
                </a:lnTo>
                <a:lnTo>
                  <a:pt x="838492" y="68859"/>
                </a:lnTo>
                <a:lnTo>
                  <a:pt x="838492" y="66243"/>
                </a:lnTo>
                <a:lnTo>
                  <a:pt x="837438" y="64134"/>
                </a:lnTo>
                <a:close/>
              </a:path>
              <a:path w="1107439" h="279400">
                <a:moveTo>
                  <a:pt x="790130" y="74650"/>
                </a:moveTo>
                <a:lnTo>
                  <a:pt x="770674" y="78854"/>
                </a:lnTo>
                <a:lnTo>
                  <a:pt x="768578" y="80429"/>
                </a:lnTo>
                <a:lnTo>
                  <a:pt x="768578" y="83057"/>
                </a:lnTo>
                <a:lnTo>
                  <a:pt x="769619" y="85166"/>
                </a:lnTo>
                <a:lnTo>
                  <a:pt x="772248" y="85686"/>
                </a:lnTo>
                <a:lnTo>
                  <a:pt x="791705" y="80962"/>
                </a:lnTo>
                <a:lnTo>
                  <a:pt x="793280" y="79375"/>
                </a:lnTo>
                <a:lnTo>
                  <a:pt x="793813" y="76746"/>
                </a:lnTo>
                <a:lnTo>
                  <a:pt x="792226" y="75171"/>
                </a:lnTo>
                <a:lnTo>
                  <a:pt x="790130" y="74650"/>
                </a:lnTo>
                <a:close/>
              </a:path>
              <a:path w="1107439" h="279400">
                <a:moveTo>
                  <a:pt x="745439" y="85166"/>
                </a:moveTo>
                <a:lnTo>
                  <a:pt x="725995" y="89890"/>
                </a:lnTo>
                <a:lnTo>
                  <a:pt x="723887" y="91465"/>
                </a:lnTo>
                <a:lnTo>
                  <a:pt x="723366" y="93573"/>
                </a:lnTo>
                <a:lnTo>
                  <a:pt x="724941" y="95681"/>
                </a:lnTo>
                <a:lnTo>
                  <a:pt x="727570" y="96202"/>
                </a:lnTo>
                <a:lnTo>
                  <a:pt x="746493" y="91465"/>
                </a:lnTo>
                <a:lnTo>
                  <a:pt x="748601" y="89890"/>
                </a:lnTo>
                <a:lnTo>
                  <a:pt x="749122" y="87795"/>
                </a:lnTo>
                <a:lnTo>
                  <a:pt x="747547" y="85686"/>
                </a:lnTo>
                <a:lnTo>
                  <a:pt x="745439" y="85166"/>
                </a:lnTo>
                <a:close/>
              </a:path>
              <a:path w="1107439" h="279400">
                <a:moveTo>
                  <a:pt x="700227" y="95681"/>
                </a:moveTo>
                <a:lnTo>
                  <a:pt x="681304" y="100406"/>
                </a:lnTo>
                <a:lnTo>
                  <a:pt x="679208" y="101980"/>
                </a:lnTo>
                <a:lnTo>
                  <a:pt x="678675" y="104609"/>
                </a:lnTo>
                <a:lnTo>
                  <a:pt x="680262" y="106184"/>
                </a:lnTo>
                <a:lnTo>
                  <a:pt x="682879" y="106718"/>
                </a:lnTo>
                <a:lnTo>
                  <a:pt x="701814" y="101980"/>
                </a:lnTo>
                <a:lnTo>
                  <a:pt x="703910" y="100926"/>
                </a:lnTo>
                <a:lnTo>
                  <a:pt x="704443" y="98310"/>
                </a:lnTo>
                <a:lnTo>
                  <a:pt x="702856" y="96202"/>
                </a:lnTo>
                <a:lnTo>
                  <a:pt x="700227" y="95681"/>
                </a:lnTo>
                <a:close/>
              </a:path>
              <a:path w="1107439" h="279400">
                <a:moveTo>
                  <a:pt x="658177" y="106718"/>
                </a:moveTo>
                <a:lnTo>
                  <a:pt x="655548" y="106718"/>
                </a:lnTo>
                <a:lnTo>
                  <a:pt x="636625" y="110921"/>
                </a:lnTo>
                <a:lnTo>
                  <a:pt x="634517" y="112496"/>
                </a:lnTo>
                <a:lnTo>
                  <a:pt x="633996" y="115125"/>
                </a:lnTo>
                <a:lnTo>
                  <a:pt x="635571" y="117233"/>
                </a:lnTo>
                <a:lnTo>
                  <a:pt x="638200" y="117233"/>
                </a:lnTo>
                <a:lnTo>
                  <a:pt x="657123" y="113029"/>
                </a:lnTo>
                <a:lnTo>
                  <a:pt x="659231" y="111442"/>
                </a:lnTo>
                <a:lnTo>
                  <a:pt x="659752" y="108813"/>
                </a:lnTo>
                <a:lnTo>
                  <a:pt x="658177" y="106718"/>
                </a:lnTo>
                <a:close/>
              </a:path>
              <a:path w="1107439" h="279400">
                <a:moveTo>
                  <a:pt x="610869" y="117233"/>
                </a:moveTo>
                <a:lnTo>
                  <a:pt x="591934" y="121958"/>
                </a:lnTo>
                <a:lnTo>
                  <a:pt x="589838" y="123012"/>
                </a:lnTo>
                <a:lnTo>
                  <a:pt x="589305" y="125641"/>
                </a:lnTo>
                <a:lnTo>
                  <a:pt x="590892" y="127749"/>
                </a:lnTo>
                <a:lnTo>
                  <a:pt x="593509" y="128270"/>
                </a:lnTo>
                <a:lnTo>
                  <a:pt x="612444" y="123532"/>
                </a:lnTo>
                <a:lnTo>
                  <a:pt x="614540" y="121958"/>
                </a:lnTo>
                <a:lnTo>
                  <a:pt x="615073" y="119329"/>
                </a:lnTo>
                <a:lnTo>
                  <a:pt x="613486" y="117754"/>
                </a:lnTo>
                <a:lnTo>
                  <a:pt x="610869" y="117233"/>
                </a:lnTo>
                <a:close/>
              </a:path>
              <a:path w="1107439" h="279400">
                <a:moveTo>
                  <a:pt x="566178" y="127749"/>
                </a:moveTo>
                <a:lnTo>
                  <a:pt x="547255" y="132473"/>
                </a:lnTo>
                <a:lnTo>
                  <a:pt x="545147" y="134048"/>
                </a:lnTo>
                <a:lnTo>
                  <a:pt x="544626" y="136156"/>
                </a:lnTo>
                <a:lnTo>
                  <a:pt x="546201" y="138252"/>
                </a:lnTo>
                <a:lnTo>
                  <a:pt x="548830" y="138785"/>
                </a:lnTo>
                <a:lnTo>
                  <a:pt x="567753" y="134048"/>
                </a:lnTo>
                <a:lnTo>
                  <a:pt x="569861" y="132473"/>
                </a:lnTo>
                <a:lnTo>
                  <a:pt x="570382" y="130378"/>
                </a:lnTo>
                <a:lnTo>
                  <a:pt x="568807" y="128270"/>
                </a:lnTo>
                <a:lnTo>
                  <a:pt x="566178" y="127749"/>
                </a:lnTo>
                <a:close/>
              </a:path>
              <a:path w="1107439" h="279400">
                <a:moveTo>
                  <a:pt x="521500" y="138252"/>
                </a:moveTo>
                <a:lnTo>
                  <a:pt x="502043" y="142989"/>
                </a:lnTo>
                <a:lnTo>
                  <a:pt x="500468" y="144564"/>
                </a:lnTo>
                <a:lnTo>
                  <a:pt x="499935" y="147192"/>
                </a:lnTo>
                <a:lnTo>
                  <a:pt x="501522" y="148767"/>
                </a:lnTo>
                <a:lnTo>
                  <a:pt x="503618" y="149301"/>
                </a:lnTo>
                <a:lnTo>
                  <a:pt x="523074" y="145097"/>
                </a:lnTo>
                <a:lnTo>
                  <a:pt x="525170" y="143509"/>
                </a:lnTo>
                <a:lnTo>
                  <a:pt x="525170" y="140881"/>
                </a:lnTo>
                <a:lnTo>
                  <a:pt x="524116" y="138785"/>
                </a:lnTo>
                <a:lnTo>
                  <a:pt x="521500" y="138252"/>
                </a:lnTo>
                <a:close/>
              </a:path>
              <a:path w="1107439" h="279400">
                <a:moveTo>
                  <a:pt x="479437" y="149301"/>
                </a:moveTo>
                <a:lnTo>
                  <a:pt x="476808" y="149301"/>
                </a:lnTo>
                <a:lnTo>
                  <a:pt x="457352" y="153504"/>
                </a:lnTo>
                <a:lnTo>
                  <a:pt x="455777" y="155079"/>
                </a:lnTo>
                <a:lnTo>
                  <a:pt x="455256" y="157708"/>
                </a:lnTo>
                <a:lnTo>
                  <a:pt x="456831" y="159816"/>
                </a:lnTo>
                <a:lnTo>
                  <a:pt x="458939" y="159816"/>
                </a:lnTo>
                <a:lnTo>
                  <a:pt x="478383" y="155600"/>
                </a:lnTo>
                <a:lnTo>
                  <a:pt x="480491" y="154025"/>
                </a:lnTo>
                <a:lnTo>
                  <a:pt x="480491" y="151396"/>
                </a:lnTo>
                <a:lnTo>
                  <a:pt x="479437" y="149301"/>
                </a:lnTo>
                <a:close/>
              </a:path>
              <a:path w="1107439" h="279400">
                <a:moveTo>
                  <a:pt x="432130" y="159816"/>
                </a:moveTo>
                <a:lnTo>
                  <a:pt x="412673" y="164541"/>
                </a:lnTo>
                <a:lnTo>
                  <a:pt x="410565" y="165595"/>
                </a:lnTo>
                <a:lnTo>
                  <a:pt x="410565" y="168224"/>
                </a:lnTo>
                <a:lnTo>
                  <a:pt x="411619" y="170319"/>
                </a:lnTo>
                <a:lnTo>
                  <a:pt x="414248" y="170853"/>
                </a:lnTo>
                <a:lnTo>
                  <a:pt x="433705" y="166115"/>
                </a:lnTo>
                <a:lnTo>
                  <a:pt x="435800" y="164541"/>
                </a:lnTo>
                <a:lnTo>
                  <a:pt x="435800" y="162445"/>
                </a:lnTo>
                <a:lnTo>
                  <a:pt x="434225" y="160337"/>
                </a:lnTo>
                <a:lnTo>
                  <a:pt x="432130" y="159816"/>
                </a:lnTo>
                <a:close/>
              </a:path>
              <a:path w="1107439" h="279400">
                <a:moveTo>
                  <a:pt x="387438" y="170319"/>
                </a:moveTo>
                <a:lnTo>
                  <a:pt x="367982" y="175056"/>
                </a:lnTo>
                <a:lnTo>
                  <a:pt x="365887" y="176631"/>
                </a:lnTo>
                <a:lnTo>
                  <a:pt x="365366" y="178739"/>
                </a:lnTo>
                <a:lnTo>
                  <a:pt x="366941" y="180835"/>
                </a:lnTo>
                <a:lnTo>
                  <a:pt x="369569" y="181368"/>
                </a:lnTo>
                <a:lnTo>
                  <a:pt x="389013" y="176631"/>
                </a:lnTo>
                <a:lnTo>
                  <a:pt x="390588" y="175577"/>
                </a:lnTo>
                <a:lnTo>
                  <a:pt x="391121" y="172948"/>
                </a:lnTo>
                <a:lnTo>
                  <a:pt x="389547" y="170853"/>
                </a:lnTo>
                <a:lnTo>
                  <a:pt x="387438" y="170319"/>
                </a:lnTo>
                <a:close/>
              </a:path>
              <a:path w="1107439" h="279400">
                <a:moveTo>
                  <a:pt x="342226" y="180835"/>
                </a:moveTo>
                <a:lnTo>
                  <a:pt x="323303" y="185572"/>
                </a:lnTo>
                <a:lnTo>
                  <a:pt x="321195" y="187147"/>
                </a:lnTo>
                <a:lnTo>
                  <a:pt x="320675" y="189776"/>
                </a:lnTo>
                <a:lnTo>
                  <a:pt x="322249" y="191884"/>
                </a:lnTo>
                <a:lnTo>
                  <a:pt x="324878" y="191884"/>
                </a:lnTo>
                <a:lnTo>
                  <a:pt x="343801" y="187667"/>
                </a:lnTo>
                <a:lnTo>
                  <a:pt x="345909" y="186093"/>
                </a:lnTo>
                <a:lnTo>
                  <a:pt x="346430" y="183464"/>
                </a:lnTo>
                <a:lnTo>
                  <a:pt x="344855" y="181368"/>
                </a:lnTo>
                <a:lnTo>
                  <a:pt x="342226" y="180835"/>
                </a:lnTo>
                <a:close/>
              </a:path>
              <a:path w="1107439" h="279400">
                <a:moveTo>
                  <a:pt x="300177" y="191884"/>
                </a:moveTo>
                <a:lnTo>
                  <a:pt x="297548" y="191884"/>
                </a:lnTo>
                <a:lnTo>
                  <a:pt x="278625" y="196087"/>
                </a:lnTo>
                <a:lnTo>
                  <a:pt x="276517" y="197662"/>
                </a:lnTo>
                <a:lnTo>
                  <a:pt x="275996" y="200291"/>
                </a:lnTo>
                <a:lnTo>
                  <a:pt x="277571" y="202387"/>
                </a:lnTo>
                <a:lnTo>
                  <a:pt x="280200" y="202920"/>
                </a:lnTo>
                <a:lnTo>
                  <a:pt x="299123" y="198183"/>
                </a:lnTo>
                <a:lnTo>
                  <a:pt x="301218" y="196608"/>
                </a:lnTo>
                <a:lnTo>
                  <a:pt x="301752" y="193979"/>
                </a:lnTo>
                <a:lnTo>
                  <a:pt x="300177" y="191884"/>
                </a:lnTo>
                <a:close/>
              </a:path>
              <a:path w="1107439" h="279400">
                <a:moveTo>
                  <a:pt x="252856" y="202387"/>
                </a:moveTo>
                <a:lnTo>
                  <a:pt x="233933" y="207124"/>
                </a:lnTo>
                <a:lnTo>
                  <a:pt x="231825" y="208178"/>
                </a:lnTo>
                <a:lnTo>
                  <a:pt x="231305" y="210807"/>
                </a:lnTo>
                <a:lnTo>
                  <a:pt x="232879" y="212902"/>
                </a:lnTo>
                <a:lnTo>
                  <a:pt x="235508" y="213436"/>
                </a:lnTo>
                <a:lnTo>
                  <a:pt x="254431" y="208699"/>
                </a:lnTo>
                <a:lnTo>
                  <a:pt x="256540" y="207124"/>
                </a:lnTo>
                <a:lnTo>
                  <a:pt x="257060" y="205028"/>
                </a:lnTo>
                <a:lnTo>
                  <a:pt x="255485" y="202920"/>
                </a:lnTo>
                <a:lnTo>
                  <a:pt x="252856" y="202387"/>
                </a:lnTo>
                <a:close/>
              </a:path>
              <a:path w="1107439" h="279400">
                <a:moveTo>
                  <a:pt x="208178" y="212902"/>
                </a:moveTo>
                <a:lnTo>
                  <a:pt x="189255" y="217639"/>
                </a:lnTo>
                <a:lnTo>
                  <a:pt x="187147" y="219214"/>
                </a:lnTo>
                <a:lnTo>
                  <a:pt x="186626" y="221322"/>
                </a:lnTo>
                <a:lnTo>
                  <a:pt x="188201" y="223418"/>
                </a:lnTo>
                <a:lnTo>
                  <a:pt x="190830" y="223951"/>
                </a:lnTo>
                <a:lnTo>
                  <a:pt x="209753" y="219214"/>
                </a:lnTo>
                <a:lnTo>
                  <a:pt x="211848" y="218160"/>
                </a:lnTo>
                <a:lnTo>
                  <a:pt x="212382" y="215531"/>
                </a:lnTo>
                <a:lnTo>
                  <a:pt x="210807" y="213436"/>
                </a:lnTo>
                <a:lnTo>
                  <a:pt x="208178" y="212902"/>
                </a:lnTo>
                <a:close/>
              </a:path>
              <a:path w="1107439" h="279400">
                <a:moveTo>
                  <a:pt x="166116" y="223951"/>
                </a:moveTo>
                <a:lnTo>
                  <a:pt x="163487" y="223951"/>
                </a:lnTo>
                <a:lnTo>
                  <a:pt x="144564" y="228155"/>
                </a:lnTo>
                <a:lnTo>
                  <a:pt x="142455" y="229730"/>
                </a:lnTo>
                <a:lnTo>
                  <a:pt x="141935" y="232359"/>
                </a:lnTo>
                <a:lnTo>
                  <a:pt x="143509" y="234467"/>
                </a:lnTo>
                <a:lnTo>
                  <a:pt x="145618" y="234467"/>
                </a:lnTo>
                <a:lnTo>
                  <a:pt x="165061" y="230250"/>
                </a:lnTo>
                <a:lnTo>
                  <a:pt x="167170" y="228676"/>
                </a:lnTo>
                <a:lnTo>
                  <a:pt x="167690" y="226047"/>
                </a:lnTo>
                <a:lnTo>
                  <a:pt x="166116" y="223951"/>
                </a:lnTo>
                <a:close/>
              </a:path>
              <a:path w="1107439" h="279400">
                <a:moveTo>
                  <a:pt x="118808" y="234467"/>
                </a:moveTo>
                <a:lnTo>
                  <a:pt x="99352" y="238671"/>
                </a:lnTo>
                <a:lnTo>
                  <a:pt x="97777" y="240245"/>
                </a:lnTo>
                <a:lnTo>
                  <a:pt x="97256" y="242874"/>
                </a:lnTo>
                <a:lnTo>
                  <a:pt x="98831" y="244970"/>
                </a:lnTo>
                <a:lnTo>
                  <a:pt x="100926" y="245503"/>
                </a:lnTo>
                <a:lnTo>
                  <a:pt x="120383" y="240766"/>
                </a:lnTo>
                <a:lnTo>
                  <a:pt x="122491" y="239191"/>
                </a:lnTo>
                <a:lnTo>
                  <a:pt x="122491" y="236562"/>
                </a:lnTo>
                <a:lnTo>
                  <a:pt x="121437" y="234988"/>
                </a:lnTo>
                <a:lnTo>
                  <a:pt x="118808" y="234467"/>
                </a:lnTo>
                <a:close/>
              </a:path>
              <a:path w="1107439" h="279400">
                <a:moveTo>
                  <a:pt x="45212" y="228155"/>
                </a:moveTo>
                <a:lnTo>
                  <a:pt x="0" y="266001"/>
                </a:lnTo>
                <a:lnTo>
                  <a:pt x="57302" y="279146"/>
                </a:lnTo>
                <a:lnTo>
                  <a:pt x="45212" y="228155"/>
                </a:lnTo>
                <a:close/>
              </a:path>
              <a:path w="1107439" h="279400">
                <a:moveTo>
                  <a:pt x="74117" y="244970"/>
                </a:moveTo>
                <a:lnTo>
                  <a:pt x="54673" y="249707"/>
                </a:lnTo>
                <a:lnTo>
                  <a:pt x="52565" y="251282"/>
                </a:lnTo>
                <a:lnTo>
                  <a:pt x="52565" y="253390"/>
                </a:lnTo>
                <a:lnTo>
                  <a:pt x="53619" y="255485"/>
                </a:lnTo>
                <a:lnTo>
                  <a:pt x="56248" y="256019"/>
                </a:lnTo>
                <a:lnTo>
                  <a:pt x="75692" y="251282"/>
                </a:lnTo>
                <a:lnTo>
                  <a:pt x="77800" y="249707"/>
                </a:lnTo>
                <a:lnTo>
                  <a:pt x="77800" y="247599"/>
                </a:lnTo>
                <a:lnTo>
                  <a:pt x="76225" y="245503"/>
                </a:lnTo>
                <a:lnTo>
                  <a:pt x="74117" y="244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 rot="21000000">
            <a:off x="3361917" y="1573273"/>
            <a:ext cx="670177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100" spc="-10" dirty="0">
                <a:latin typeface="Arial"/>
                <a:cs typeface="Arial"/>
              </a:rPr>
              <a:t>Push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650" spc="-15" baseline="2525" dirty="0">
                <a:latin typeface="Arial"/>
                <a:cs typeface="Arial"/>
              </a:rPr>
              <a:t>PDU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03598" y="3228530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76"/>
                </a:lnTo>
                <a:lnTo>
                  <a:pt x="52565" y="52565"/>
                </a:lnTo>
                <a:lnTo>
                  <a:pt x="52565" y="29438"/>
                </a:lnTo>
                <a:lnTo>
                  <a:pt x="43637" y="29438"/>
                </a:lnTo>
                <a:lnTo>
                  <a:pt x="41529" y="28384"/>
                </a:lnTo>
                <a:lnTo>
                  <a:pt x="40474" y="26276"/>
                </a:lnTo>
                <a:lnTo>
                  <a:pt x="41529" y="24180"/>
                </a:lnTo>
                <a:lnTo>
                  <a:pt x="43637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26"/>
                </a:moveTo>
                <a:lnTo>
                  <a:pt x="43637" y="23126"/>
                </a:lnTo>
                <a:lnTo>
                  <a:pt x="41529" y="24180"/>
                </a:lnTo>
                <a:lnTo>
                  <a:pt x="40474" y="26276"/>
                </a:lnTo>
                <a:lnTo>
                  <a:pt x="41529" y="28384"/>
                </a:lnTo>
                <a:lnTo>
                  <a:pt x="43637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4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88" y="28384"/>
                </a:lnTo>
                <a:lnTo>
                  <a:pt x="2158542" y="26276"/>
                </a:lnTo>
                <a:lnTo>
                  <a:pt x="2157488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987690" y="2481945"/>
            <a:ext cx="44513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client  S-SAP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91672" y="2481945"/>
            <a:ext cx="1635125" cy="73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95070" indent="1397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server  S-SAP</a:t>
            </a:r>
            <a:endParaRPr sz="1100">
              <a:latin typeface="Arial"/>
              <a:cs typeface="Arial"/>
            </a:endParaRPr>
          </a:p>
          <a:p>
            <a:pPr marL="274955" marR="5080">
              <a:lnSpc>
                <a:spcPct val="100000"/>
              </a:lnSpc>
              <a:spcBef>
                <a:spcPts val="254"/>
              </a:spcBef>
            </a:pPr>
            <a:r>
              <a:rPr sz="1100" spc="-5" dirty="0">
                <a:latin typeface="Arial"/>
                <a:cs typeface="Arial"/>
              </a:rPr>
              <a:t>S-ConfirmedPush.req  (SPID, PH, PB)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54530" y="3743626"/>
            <a:ext cx="1356360" cy="36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S-ConfirmedPush.cnf  (SPID)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00448" y="4122216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78"/>
                </a:lnTo>
                <a:lnTo>
                  <a:pt x="2152207" y="29451"/>
                </a:lnTo>
                <a:lnTo>
                  <a:pt x="2114905" y="29451"/>
                </a:lnTo>
                <a:lnTo>
                  <a:pt x="2117001" y="28397"/>
                </a:lnTo>
                <a:lnTo>
                  <a:pt x="2118055" y="26289"/>
                </a:lnTo>
                <a:lnTo>
                  <a:pt x="2117001" y="24193"/>
                </a:lnTo>
                <a:lnTo>
                  <a:pt x="2114905" y="23139"/>
                </a:lnTo>
                <a:lnTo>
                  <a:pt x="2152232" y="23139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39"/>
                </a:moveTo>
                <a:lnTo>
                  <a:pt x="3149" y="23139"/>
                </a:lnTo>
                <a:lnTo>
                  <a:pt x="1041" y="24193"/>
                </a:lnTo>
                <a:lnTo>
                  <a:pt x="0" y="26289"/>
                </a:lnTo>
                <a:lnTo>
                  <a:pt x="1041" y="28397"/>
                </a:lnTo>
                <a:lnTo>
                  <a:pt x="3149" y="29451"/>
                </a:lnTo>
                <a:lnTo>
                  <a:pt x="2105964" y="29451"/>
                </a:lnTo>
                <a:lnTo>
                  <a:pt x="2105964" y="23139"/>
                </a:lnTo>
                <a:close/>
              </a:path>
              <a:path w="2159000" h="52704">
                <a:moveTo>
                  <a:pt x="2152232" y="23139"/>
                </a:moveTo>
                <a:lnTo>
                  <a:pt x="2114905" y="23139"/>
                </a:lnTo>
                <a:lnTo>
                  <a:pt x="2117001" y="24193"/>
                </a:lnTo>
                <a:lnTo>
                  <a:pt x="2118055" y="26289"/>
                </a:lnTo>
                <a:lnTo>
                  <a:pt x="2117001" y="28397"/>
                </a:lnTo>
                <a:lnTo>
                  <a:pt x="2114905" y="29451"/>
                </a:lnTo>
                <a:lnTo>
                  <a:pt x="2152207" y="29451"/>
                </a:lnTo>
                <a:lnTo>
                  <a:pt x="2158530" y="26289"/>
                </a:lnTo>
                <a:lnTo>
                  <a:pt x="2152232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573" y="6603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21663" y="6124231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3958" y="9856723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3676" y="5651093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94145" y="9548659"/>
            <a:ext cx="764374" cy="772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68284" y="5742487"/>
            <a:ext cx="17189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Arial"/>
                <a:cs typeface="Arial"/>
              </a:rPr>
              <a:t>WSP/B over</a:t>
            </a:r>
            <a:r>
              <a:rPr sz="1650" spc="-4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WDP</a:t>
            </a:r>
            <a:endParaRPr sz="1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95148" y="6770761"/>
            <a:ext cx="158496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S-Unit-MethodInvoke.req  </a:t>
            </a:r>
            <a:r>
              <a:rPr sz="1100" dirty="0">
                <a:latin typeface="Arial"/>
                <a:cs typeface="Arial"/>
              </a:rPr>
              <a:t>(SA, CA, TID, M,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RU)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87690" y="6560469"/>
            <a:ext cx="44513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client  S-SAP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73336" y="6909625"/>
            <a:ext cx="52705" cy="2263775"/>
          </a:xfrm>
          <a:custGeom>
            <a:avLst/>
            <a:gdLst/>
            <a:ahLst/>
            <a:cxnLst/>
            <a:rect l="l" t="t" r="r" b="b"/>
            <a:pathLst>
              <a:path w="52705" h="2263775">
                <a:moveTo>
                  <a:pt x="23126" y="2211108"/>
                </a:moveTo>
                <a:lnTo>
                  <a:pt x="0" y="2211108"/>
                </a:lnTo>
                <a:lnTo>
                  <a:pt x="26288" y="2263686"/>
                </a:lnTo>
                <a:lnTo>
                  <a:pt x="46523" y="2223198"/>
                </a:lnTo>
                <a:lnTo>
                  <a:pt x="26288" y="2223198"/>
                </a:lnTo>
                <a:lnTo>
                  <a:pt x="24180" y="2222157"/>
                </a:lnTo>
                <a:lnTo>
                  <a:pt x="23126" y="2220048"/>
                </a:lnTo>
                <a:lnTo>
                  <a:pt x="23126" y="2211108"/>
                </a:lnTo>
                <a:close/>
              </a:path>
              <a:path w="52705" h="2263775">
                <a:moveTo>
                  <a:pt x="26288" y="0"/>
                </a:moveTo>
                <a:lnTo>
                  <a:pt x="24180" y="1054"/>
                </a:lnTo>
                <a:lnTo>
                  <a:pt x="23126" y="3162"/>
                </a:lnTo>
                <a:lnTo>
                  <a:pt x="23126" y="2220048"/>
                </a:lnTo>
                <a:lnTo>
                  <a:pt x="24180" y="2222157"/>
                </a:lnTo>
                <a:lnTo>
                  <a:pt x="26288" y="2223198"/>
                </a:lnTo>
                <a:lnTo>
                  <a:pt x="28384" y="2222157"/>
                </a:lnTo>
                <a:lnTo>
                  <a:pt x="29438" y="2220048"/>
                </a:lnTo>
                <a:lnTo>
                  <a:pt x="29438" y="3162"/>
                </a:lnTo>
                <a:lnTo>
                  <a:pt x="28384" y="1054"/>
                </a:lnTo>
                <a:lnTo>
                  <a:pt x="26288" y="0"/>
                </a:lnTo>
                <a:close/>
              </a:path>
              <a:path w="52705" h="2263775">
                <a:moveTo>
                  <a:pt x="52565" y="2211108"/>
                </a:moveTo>
                <a:lnTo>
                  <a:pt x="29438" y="2211108"/>
                </a:lnTo>
                <a:lnTo>
                  <a:pt x="29438" y="2220048"/>
                </a:lnTo>
                <a:lnTo>
                  <a:pt x="28384" y="2222157"/>
                </a:lnTo>
                <a:lnTo>
                  <a:pt x="26288" y="2223198"/>
                </a:lnTo>
                <a:lnTo>
                  <a:pt x="46523" y="2223198"/>
                </a:lnTo>
                <a:lnTo>
                  <a:pt x="52565" y="2211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77309" y="6909625"/>
            <a:ext cx="52705" cy="2263775"/>
          </a:xfrm>
          <a:custGeom>
            <a:avLst/>
            <a:gdLst/>
            <a:ahLst/>
            <a:cxnLst/>
            <a:rect l="l" t="t" r="r" b="b"/>
            <a:pathLst>
              <a:path w="52704" h="2263775">
                <a:moveTo>
                  <a:pt x="23139" y="2211108"/>
                </a:moveTo>
                <a:lnTo>
                  <a:pt x="0" y="2211108"/>
                </a:lnTo>
                <a:lnTo>
                  <a:pt x="26288" y="2263686"/>
                </a:lnTo>
                <a:lnTo>
                  <a:pt x="46532" y="2223198"/>
                </a:lnTo>
                <a:lnTo>
                  <a:pt x="26288" y="2223198"/>
                </a:lnTo>
                <a:lnTo>
                  <a:pt x="24180" y="2222157"/>
                </a:lnTo>
                <a:lnTo>
                  <a:pt x="23139" y="2220048"/>
                </a:lnTo>
                <a:lnTo>
                  <a:pt x="23139" y="2211108"/>
                </a:lnTo>
                <a:close/>
              </a:path>
              <a:path w="52704" h="2263775">
                <a:moveTo>
                  <a:pt x="26288" y="0"/>
                </a:moveTo>
                <a:lnTo>
                  <a:pt x="24180" y="1054"/>
                </a:lnTo>
                <a:lnTo>
                  <a:pt x="23139" y="3162"/>
                </a:lnTo>
                <a:lnTo>
                  <a:pt x="23139" y="2220048"/>
                </a:lnTo>
                <a:lnTo>
                  <a:pt x="24180" y="2222157"/>
                </a:lnTo>
                <a:lnTo>
                  <a:pt x="26288" y="2223198"/>
                </a:lnTo>
                <a:lnTo>
                  <a:pt x="28397" y="2222157"/>
                </a:lnTo>
                <a:lnTo>
                  <a:pt x="29438" y="2220048"/>
                </a:lnTo>
                <a:lnTo>
                  <a:pt x="29438" y="3162"/>
                </a:lnTo>
                <a:lnTo>
                  <a:pt x="28397" y="1054"/>
                </a:lnTo>
                <a:lnTo>
                  <a:pt x="26288" y="0"/>
                </a:lnTo>
                <a:close/>
              </a:path>
              <a:path w="52704" h="2263775">
                <a:moveTo>
                  <a:pt x="52577" y="2211108"/>
                </a:moveTo>
                <a:lnTo>
                  <a:pt x="29438" y="2211108"/>
                </a:lnTo>
                <a:lnTo>
                  <a:pt x="29438" y="2220048"/>
                </a:lnTo>
                <a:lnTo>
                  <a:pt x="28397" y="2222157"/>
                </a:lnTo>
                <a:lnTo>
                  <a:pt x="26288" y="2223198"/>
                </a:lnTo>
                <a:lnTo>
                  <a:pt x="46532" y="2223198"/>
                </a:lnTo>
                <a:lnTo>
                  <a:pt x="52577" y="2211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41082" y="7149350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77"/>
                </a:lnTo>
                <a:lnTo>
                  <a:pt x="2152243" y="29438"/>
                </a:lnTo>
                <a:lnTo>
                  <a:pt x="2114905" y="29438"/>
                </a:lnTo>
                <a:lnTo>
                  <a:pt x="2117013" y="28384"/>
                </a:lnTo>
                <a:lnTo>
                  <a:pt x="2118055" y="26288"/>
                </a:lnTo>
                <a:lnTo>
                  <a:pt x="2117013" y="24180"/>
                </a:lnTo>
                <a:lnTo>
                  <a:pt x="2114905" y="23126"/>
                </a:lnTo>
                <a:lnTo>
                  <a:pt x="2152218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62" y="23126"/>
                </a:lnTo>
                <a:lnTo>
                  <a:pt x="1054" y="24180"/>
                </a:lnTo>
                <a:lnTo>
                  <a:pt x="0" y="26288"/>
                </a:lnTo>
                <a:lnTo>
                  <a:pt x="1054" y="28384"/>
                </a:lnTo>
                <a:lnTo>
                  <a:pt x="3162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18" y="23126"/>
                </a:moveTo>
                <a:lnTo>
                  <a:pt x="2114905" y="23126"/>
                </a:lnTo>
                <a:lnTo>
                  <a:pt x="2117013" y="24180"/>
                </a:lnTo>
                <a:lnTo>
                  <a:pt x="2118055" y="26288"/>
                </a:lnTo>
                <a:lnTo>
                  <a:pt x="2117013" y="28384"/>
                </a:lnTo>
                <a:lnTo>
                  <a:pt x="2114905" y="29438"/>
                </a:lnTo>
                <a:lnTo>
                  <a:pt x="2152243" y="29438"/>
                </a:lnTo>
                <a:lnTo>
                  <a:pt x="2158542" y="26288"/>
                </a:lnTo>
                <a:lnTo>
                  <a:pt x="2152218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95148" y="7664460"/>
            <a:ext cx="160782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S-Unit-MethodResult.ind  (CA, SA, TID, </a:t>
            </a:r>
            <a:r>
              <a:rPr sz="1100" dirty="0">
                <a:latin typeface="Arial"/>
                <a:cs typeface="Arial"/>
              </a:rPr>
              <a:t>S, </a:t>
            </a:r>
            <a:r>
              <a:rPr sz="1100" spc="-5" dirty="0">
                <a:latin typeface="Arial"/>
                <a:cs typeface="Arial"/>
              </a:rPr>
              <a:t>RH,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RB)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44244" y="8043049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65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84"/>
                </a:lnTo>
                <a:lnTo>
                  <a:pt x="40474" y="26288"/>
                </a:lnTo>
                <a:lnTo>
                  <a:pt x="41528" y="24180"/>
                </a:lnTo>
                <a:lnTo>
                  <a:pt x="43624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26"/>
                </a:moveTo>
                <a:lnTo>
                  <a:pt x="43624" y="23126"/>
                </a:lnTo>
                <a:lnTo>
                  <a:pt x="41528" y="24180"/>
                </a:lnTo>
                <a:lnTo>
                  <a:pt x="40474" y="26288"/>
                </a:lnTo>
                <a:lnTo>
                  <a:pt x="41528" y="28384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4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84"/>
                </a:lnTo>
                <a:lnTo>
                  <a:pt x="2158530" y="26288"/>
                </a:lnTo>
                <a:lnTo>
                  <a:pt x="2157476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95148" y="8242729"/>
            <a:ext cx="142938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S-Unit-Push.ind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(CA, SA, PID, PH,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PB)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44244" y="8621318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84"/>
                </a:lnTo>
                <a:lnTo>
                  <a:pt x="40474" y="26288"/>
                </a:lnTo>
                <a:lnTo>
                  <a:pt x="41528" y="24180"/>
                </a:lnTo>
                <a:lnTo>
                  <a:pt x="43624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39"/>
                </a:moveTo>
                <a:lnTo>
                  <a:pt x="43624" y="23139"/>
                </a:lnTo>
                <a:lnTo>
                  <a:pt x="41528" y="24180"/>
                </a:lnTo>
                <a:lnTo>
                  <a:pt x="40474" y="26288"/>
                </a:lnTo>
                <a:lnTo>
                  <a:pt x="41528" y="28384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4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84"/>
                </a:lnTo>
                <a:lnTo>
                  <a:pt x="2158530" y="26288"/>
                </a:lnTo>
                <a:lnTo>
                  <a:pt x="2157476" y="24180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00448" y="7359637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64" y="0"/>
                </a:moveTo>
                <a:lnTo>
                  <a:pt x="2105964" y="52565"/>
                </a:lnTo>
                <a:lnTo>
                  <a:pt x="2152207" y="29438"/>
                </a:lnTo>
                <a:lnTo>
                  <a:pt x="2114905" y="29438"/>
                </a:lnTo>
                <a:lnTo>
                  <a:pt x="2117001" y="28384"/>
                </a:lnTo>
                <a:lnTo>
                  <a:pt x="2118055" y="26276"/>
                </a:lnTo>
                <a:lnTo>
                  <a:pt x="2117001" y="24180"/>
                </a:lnTo>
                <a:lnTo>
                  <a:pt x="2114905" y="23126"/>
                </a:lnTo>
                <a:lnTo>
                  <a:pt x="2152229" y="23126"/>
                </a:lnTo>
                <a:lnTo>
                  <a:pt x="2105964" y="0"/>
                </a:lnTo>
                <a:close/>
              </a:path>
              <a:path w="2159000" h="52704">
                <a:moveTo>
                  <a:pt x="2105964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76"/>
                </a:lnTo>
                <a:lnTo>
                  <a:pt x="1041" y="28384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4">
                <a:moveTo>
                  <a:pt x="2152229" y="23126"/>
                </a:moveTo>
                <a:lnTo>
                  <a:pt x="2114905" y="23126"/>
                </a:lnTo>
                <a:lnTo>
                  <a:pt x="2117001" y="24180"/>
                </a:lnTo>
                <a:lnTo>
                  <a:pt x="2118055" y="26276"/>
                </a:lnTo>
                <a:lnTo>
                  <a:pt x="2117001" y="28384"/>
                </a:lnTo>
                <a:lnTo>
                  <a:pt x="2114905" y="29438"/>
                </a:lnTo>
                <a:lnTo>
                  <a:pt x="2152207" y="29438"/>
                </a:lnTo>
                <a:lnTo>
                  <a:pt x="2158530" y="26276"/>
                </a:lnTo>
                <a:lnTo>
                  <a:pt x="2152229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091673" y="6560469"/>
            <a:ext cx="1870710" cy="1203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430020" indent="1397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server  S-SAP</a:t>
            </a:r>
            <a:endParaRPr sz="1100">
              <a:latin typeface="Arial"/>
              <a:cs typeface="Arial"/>
            </a:endParaRPr>
          </a:p>
          <a:p>
            <a:pPr marL="274955" marR="44450">
              <a:lnSpc>
                <a:spcPct val="100000"/>
              </a:lnSpc>
              <a:spcBef>
                <a:spcPts val="670"/>
              </a:spcBef>
            </a:pPr>
            <a:r>
              <a:rPr sz="1100" spc="-5" dirty="0">
                <a:latin typeface="Arial"/>
                <a:cs typeface="Arial"/>
              </a:rPr>
              <a:t>S-Unit-MethodInvoke.ind  </a:t>
            </a:r>
            <a:r>
              <a:rPr sz="1100" dirty="0">
                <a:latin typeface="Arial"/>
                <a:cs typeface="Arial"/>
              </a:rPr>
              <a:t>(SA, CA, TID, M,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RU)</a:t>
            </a:r>
            <a:endParaRPr sz="1100">
              <a:latin typeface="Arial"/>
              <a:cs typeface="Arial"/>
            </a:endParaRPr>
          </a:p>
          <a:p>
            <a:pPr marL="274955" marR="5080">
              <a:lnSpc>
                <a:spcPct val="100000"/>
              </a:lnSpc>
              <a:spcBef>
                <a:spcPts val="670"/>
              </a:spcBef>
            </a:pPr>
            <a:r>
              <a:rPr sz="1100" dirty="0">
                <a:latin typeface="Arial"/>
                <a:cs typeface="Arial"/>
              </a:rPr>
              <a:t>S-Unit-MethodResult.req  </a:t>
            </a:r>
            <a:r>
              <a:rPr sz="1100" spc="-5" dirty="0">
                <a:latin typeface="Arial"/>
                <a:cs typeface="Arial"/>
              </a:rPr>
              <a:t>(CA, SA, TID, </a:t>
            </a:r>
            <a:r>
              <a:rPr sz="1100" dirty="0">
                <a:latin typeface="Arial"/>
                <a:cs typeface="Arial"/>
              </a:rPr>
              <a:t>S, </a:t>
            </a:r>
            <a:r>
              <a:rPr sz="1100" spc="-5" dirty="0">
                <a:latin typeface="Arial"/>
                <a:cs typeface="Arial"/>
              </a:rPr>
              <a:t>RH,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RB)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54512" y="7979875"/>
            <a:ext cx="142938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S-Unit-Push.req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(CA, SA, PID, PH,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PB)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303598" y="7780197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65"/>
                </a:lnTo>
                <a:lnTo>
                  <a:pt x="52565" y="29438"/>
                </a:lnTo>
                <a:lnTo>
                  <a:pt x="43637" y="29438"/>
                </a:lnTo>
                <a:lnTo>
                  <a:pt x="41529" y="28384"/>
                </a:lnTo>
                <a:lnTo>
                  <a:pt x="40474" y="26288"/>
                </a:lnTo>
                <a:lnTo>
                  <a:pt x="41529" y="24180"/>
                </a:lnTo>
                <a:lnTo>
                  <a:pt x="43637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26"/>
                </a:moveTo>
                <a:lnTo>
                  <a:pt x="43637" y="23126"/>
                </a:lnTo>
                <a:lnTo>
                  <a:pt x="41529" y="24180"/>
                </a:lnTo>
                <a:lnTo>
                  <a:pt x="40474" y="26288"/>
                </a:lnTo>
                <a:lnTo>
                  <a:pt x="41529" y="28384"/>
                </a:lnTo>
                <a:lnTo>
                  <a:pt x="43637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4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88" y="28384"/>
                </a:lnTo>
                <a:lnTo>
                  <a:pt x="2158542" y="26288"/>
                </a:lnTo>
                <a:lnTo>
                  <a:pt x="2157488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3598" y="8358466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9"/>
                </a:lnTo>
                <a:lnTo>
                  <a:pt x="52565" y="52578"/>
                </a:lnTo>
                <a:lnTo>
                  <a:pt x="52565" y="29438"/>
                </a:lnTo>
                <a:lnTo>
                  <a:pt x="43637" y="29438"/>
                </a:lnTo>
                <a:lnTo>
                  <a:pt x="41529" y="28384"/>
                </a:lnTo>
                <a:lnTo>
                  <a:pt x="40474" y="26289"/>
                </a:lnTo>
                <a:lnTo>
                  <a:pt x="41529" y="24180"/>
                </a:lnTo>
                <a:lnTo>
                  <a:pt x="43637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39"/>
                </a:moveTo>
                <a:lnTo>
                  <a:pt x="43637" y="23139"/>
                </a:lnTo>
                <a:lnTo>
                  <a:pt x="41529" y="24180"/>
                </a:lnTo>
                <a:lnTo>
                  <a:pt x="40474" y="26289"/>
                </a:lnTo>
                <a:lnTo>
                  <a:pt x="41529" y="28384"/>
                </a:lnTo>
                <a:lnTo>
                  <a:pt x="43637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4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88" y="28384"/>
                </a:lnTo>
                <a:lnTo>
                  <a:pt x="2158542" y="26289"/>
                </a:lnTo>
                <a:lnTo>
                  <a:pt x="2157488" y="24180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 rot="600000">
            <a:off x="3360981" y="7067627"/>
            <a:ext cx="81481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650" spc="-22" baseline="2525" dirty="0">
                <a:latin typeface="Arial"/>
                <a:cs typeface="Arial"/>
              </a:rPr>
              <a:t>Meth</a:t>
            </a:r>
            <a:r>
              <a:rPr sz="1100" spc="-15" dirty="0">
                <a:latin typeface="Arial"/>
                <a:cs typeface="Arial"/>
              </a:rPr>
              <a:t>od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PDU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 rot="21000000">
            <a:off x="3414544" y="7750420"/>
            <a:ext cx="707478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100" spc="-15" dirty="0">
                <a:latin typeface="Arial"/>
                <a:cs typeface="Arial"/>
              </a:rPr>
              <a:t>Reply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650" spc="-15" baseline="2525" dirty="0">
                <a:latin typeface="Arial"/>
                <a:cs typeface="Arial"/>
              </a:rPr>
              <a:t>PDU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198571" y="8378443"/>
            <a:ext cx="1107440" cy="279400"/>
          </a:xfrm>
          <a:custGeom>
            <a:avLst/>
            <a:gdLst/>
            <a:ahLst/>
            <a:cxnLst/>
            <a:rect l="l" t="t" r="r" b="b"/>
            <a:pathLst>
              <a:path w="1107439" h="279400">
                <a:moveTo>
                  <a:pt x="1105547" y="0"/>
                </a:moveTo>
                <a:lnTo>
                  <a:pt x="1102918" y="0"/>
                </a:lnTo>
                <a:lnTo>
                  <a:pt x="1083995" y="4203"/>
                </a:lnTo>
                <a:lnTo>
                  <a:pt x="1081900" y="5791"/>
                </a:lnTo>
                <a:lnTo>
                  <a:pt x="1081366" y="8407"/>
                </a:lnTo>
                <a:lnTo>
                  <a:pt x="1082941" y="10515"/>
                </a:lnTo>
                <a:lnTo>
                  <a:pt x="1085570" y="11036"/>
                </a:lnTo>
                <a:lnTo>
                  <a:pt x="1104506" y="6311"/>
                </a:lnTo>
                <a:lnTo>
                  <a:pt x="1106601" y="4737"/>
                </a:lnTo>
                <a:lnTo>
                  <a:pt x="1107135" y="2108"/>
                </a:lnTo>
                <a:lnTo>
                  <a:pt x="1105547" y="0"/>
                </a:lnTo>
                <a:close/>
              </a:path>
              <a:path w="1107439" h="279400">
                <a:moveTo>
                  <a:pt x="1058240" y="10515"/>
                </a:moveTo>
                <a:lnTo>
                  <a:pt x="1039317" y="15252"/>
                </a:lnTo>
                <a:lnTo>
                  <a:pt x="1037209" y="16294"/>
                </a:lnTo>
                <a:lnTo>
                  <a:pt x="1036688" y="18922"/>
                </a:lnTo>
                <a:lnTo>
                  <a:pt x="1038263" y="21031"/>
                </a:lnTo>
                <a:lnTo>
                  <a:pt x="1040891" y="21551"/>
                </a:lnTo>
                <a:lnTo>
                  <a:pt x="1059814" y="16827"/>
                </a:lnTo>
                <a:lnTo>
                  <a:pt x="1061923" y="15252"/>
                </a:lnTo>
                <a:lnTo>
                  <a:pt x="1062443" y="13144"/>
                </a:lnTo>
                <a:lnTo>
                  <a:pt x="1060869" y="11036"/>
                </a:lnTo>
                <a:lnTo>
                  <a:pt x="1058240" y="10515"/>
                </a:lnTo>
                <a:close/>
              </a:path>
              <a:path w="1107439" h="279400">
                <a:moveTo>
                  <a:pt x="1013548" y="21031"/>
                </a:moveTo>
                <a:lnTo>
                  <a:pt x="994625" y="25755"/>
                </a:lnTo>
                <a:lnTo>
                  <a:pt x="992530" y="27343"/>
                </a:lnTo>
                <a:lnTo>
                  <a:pt x="991997" y="29438"/>
                </a:lnTo>
                <a:lnTo>
                  <a:pt x="993584" y="31546"/>
                </a:lnTo>
                <a:lnTo>
                  <a:pt x="996200" y="32067"/>
                </a:lnTo>
                <a:lnTo>
                  <a:pt x="1015136" y="27343"/>
                </a:lnTo>
                <a:lnTo>
                  <a:pt x="1017231" y="26288"/>
                </a:lnTo>
                <a:lnTo>
                  <a:pt x="1017765" y="23660"/>
                </a:lnTo>
                <a:lnTo>
                  <a:pt x="1016177" y="21551"/>
                </a:lnTo>
                <a:lnTo>
                  <a:pt x="1013548" y="21031"/>
                </a:lnTo>
                <a:close/>
              </a:path>
              <a:path w="1107439" h="279400">
                <a:moveTo>
                  <a:pt x="968870" y="31546"/>
                </a:moveTo>
                <a:lnTo>
                  <a:pt x="949947" y="36271"/>
                </a:lnTo>
                <a:lnTo>
                  <a:pt x="947839" y="37858"/>
                </a:lnTo>
                <a:lnTo>
                  <a:pt x="947318" y="40487"/>
                </a:lnTo>
                <a:lnTo>
                  <a:pt x="948893" y="42583"/>
                </a:lnTo>
                <a:lnTo>
                  <a:pt x="951522" y="42583"/>
                </a:lnTo>
                <a:lnTo>
                  <a:pt x="970445" y="38379"/>
                </a:lnTo>
                <a:lnTo>
                  <a:pt x="972553" y="36804"/>
                </a:lnTo>
                <a:lnTo>
                  <a:pt x="973074" y="34175"/>
                </a:lnTo>
                <a:lnTo>
                  <a:pt x="971499" y="32067"/>
                </a:lnTo>
                <a:lnTo>
                  <a:pt x="968870" y="31546"/>
                </a:lnTo>
                <a:close/>
              </a:path>
              <a:path w="1107439" h="279400">
                <a:moveTo>
                  <a:pt x="924178" y="42583"/>
                </a:moveTo>
                <a:lnTo>
                  <a:pt x="904735" y="46786"/>
                </a:lnTo>
                <a:lnTo>
                  <a:pt x="903160" y="48361"/>
                </a:lnTo>
                <a:lnTo>
                  <a:pt x="902627" y="50990"/>
                </a:lnTo>
                <a:lnTo>
                  <a:pt x="904214" y="53098"/>
                </a:lnTo>
                <a:lnTo>
                  <a:pt x="906310" y="53619"/>
                </a:lnTo>
                <a:lnTo>
                  <a:pt x="925766" y="48894"/>
                </a:lnTo>
                <a:lnTo>
                  <a:pt x="927862" y="47320"/>
                </a:lnTo>
                <a:lnTo>
                  <a:pt x="928395" y="44691"/>
                </a:lnTo>
                <a:lnTo>
                  <a:pt x="926807" y="43103"/>
                </a:lnTo>
                <a:lnTo>
                  <a:pt x="924178" y="42583"/>
                </a:lnTo>
                <a:close/>
              </a:path>
              <a:path w="1107439" h="279400">
                <a:moveTo>
                  <a:pt x="879500" y="53098"/>
                </a:moveTo>
                <a:lnTo>
                  <a:pt x="860044" y="57835"/>
                </a:lnTo>
                <a:lnTo>
                  <a:pt x="858469" y="58877"/>
                </a:lnTo>
                <a:lnTo>
                  <a:pt x="857948" y="61506"/>
                </a:lnTo>
                <a:lnTo>
                  <a:pt x="859523" y="63614"/>
                </a:lnTo>
                <a:lnTo>
                  <a:pt x="861631" y="64134"/>
                </a:lnTo>
                <a:lnTo>
                  <a:pt x="881075" y="59410"/>
                </a:lnTo>
                <a:lnTo>
                  <a:pt x="883183" y="57835"/>
                </a:lnTo>
                <a:lnTo>
                  <a:pt x="883183" y="55727"/>
                </a:lnTo>
                <a:lnTo>
                  <a:pt x="882129" y="53619"/>
                </a:lnTo>
                <a:lnTo>
                  <a:pt x="879500" y="53098"/>
                </a:lnTo>
                <a:close/>
              </a:path>
              <a:path w="1107439" h="279400">
                <a:moveTo>
                  <a:pt x="834821" y="63614"/>
                </a:moveTo>
                <a:lnTo>
                  <a:pt x="815365" y="68338"/>
                </a:lnTo>
                <a:lnTo>
                  <a:pt x="813257" y="69926"/>
                </a:lnTo>
                <a:lnTo>
                  <a:pt x="813257" y="72021"/>
                </a:lnTo>
                <a:lnTo>
                  <a:pt x="814311" y="74129"/>
                </a:lnTo>
                <a:lnTo>
                  <a:pt x="816940" y="74650"/>
                </a:lnTo>
                <a:lnTo>
                  <a:pt x="836396" y="69926"/>
                </a:lnTo>
                <a:lnTo>
                  <a:pt x="838492" y="68872"/>
                </a:lnTo>
                <a:lnTo>
                  <a:pt x="838492" y="66243"/>
                </a:lnTo>
                <a:lnTo>
                  <a:pt x="836917" y="64134"/>
                </a:lnTo>
                <a:lnTo>
                  <a:pt x="834821" y="63614"/>
                </a:lnTo>
                <a:close/>
              </a:path>
              <a:path w="1107439" h="279400">
                <a:moveTo>
                  <a:pt x="792238" y="74650"/>
                </a:moveTo>
                <a:lnTo>
                  <a:pt x="790130" y="74650"/>
                </a:lnTo>
                <a:lnTo>
                  <a:pt x="770674" y="78854"/>
                </a:lnTo>
                <a:lnTo>
                  <a:pt x="768578" y="80429"/>
                </a:lnTo>
                <a:lnTo>
                  <a:pt x="768578" y="83057"/>
                </a:lnTo>
                <a:lnTo>
                  <a:pt x="769632" y="85166"/>
                </a:lnTo>
                <a:lnTo>
                  <a:pt x="772261" y="85166"/>
                </a:lnTo>
                <a:lnTo>
                  <a:pt x="791705" y="80962"/>
                </a:lnTo>
                <a:lnTo>
                  <a:pt x="793280" y="79387"/>
                </a:lnTo>
                <a:lnTo>
                  <a:pt x="793813" y="76758"/>
                </a:lnTo>
                <a:lnTo>
                  <a:pt x="792238" y="74650"/>
                </a:lnTo>
                <a:close/>
              </a:path>
              <a:path w="1107439" h="279400">
                <a:moveTo>
                  <a:pt x="744918" y="85166"/>
                </a:moveTo>
                <a:lnTo>
                  <a:pt x="725995" y="89369"/>
                </a:lnTo>
                <a:lnTo>
                  <a:pt x="723887" y="90944"/>
                </a:lnTo>
                <a:lnTo>
                  <a:pt x="723366" y="93573"/>
                </a:lnTo>
                <a:lnTo>
                  <a:pt x="724941" y="95681"/>
                </a:lnTo>
                <a:lnTo>
                  <a:pt x="727570" y="96202"/>
                </a:lnTo>
                <a:lnTo>
                  <a:pt x="746493" y="91478"/>
                </a:lnTo>
                <a:lnTo>
                  <a:pt x="748601" y="89903"/>
                </a:lnTo>
                <a:lnTo>
                  <a:pt x="749122" y="87274"/>
                </a:lnTo>
                <a:lnTo>
                  <a:pt x="747547" y="85686"/>
                </a:lnTo>
                <a:lnTo>
                  <a:pt x="744918" y="85166"/>
                </a:lnTo>
                <a:close/>
              </a:path>
              <a:path w="1107439" h="279400">
                <a:moveTo>
                  <a:pt x="700239" y="95681"/>
                </a:moveTo>
                <a:lnTo>
                  <a:pt x="681316" y="100406"/>
                </a:lnTo>
                <a:lnTo>
                  <a:pt x="679208" y="101993"/>
                </a:lnTo>
                <a:lnTo>
                  <a:pt x="678688" y="104089"/>
                </a:lnTo>
                <a:lnTo>
                  <a:pt x="680262" y="106197"/>
                </a:lnTo>
                <a:lnTo>
                  <a:pt x="682891" y="106718"/>
                </a:lnTo>
                <a:lnTo>
                  <a:pt x="701814" y="101993"/>
                </a:lnTo>
                <a:lnTo>
                  <a:pt x="703910" y="100406"/>
                </a:lnTo>
                <a:lnTo>
                  <a:pt x="704443" y="98310"/>
                </a:lnTo>
                <a:lnTo>
                  <a:pt x="702868" y="96202"/>
                </a:lnTo>
                <a:lnTo>
                  <a:pt x="700239" y="95681"/>
                </a:lnTo>
                <a:close/>
              </a:path>
              <a:path w="1107439" h="279400">
                <a:moveTo>
                  <a:pt x="655548" y="106197"/>
                </a:moveTo>
                <a:lnTo>
                  <a:pt x="636625" y="110921"/>
                </a:lnTo>
                <a:lnTo>
                  <a:pt x="634517" y="112496"/>
                </a:lnTo>
                <a:lnTo>
                  <a:pt x="633996" y="115125"/>
                </a:lnTo>
                <a:lnTo>
                  <a:pt x="635571" y="116712"/>
                </a:lnTo>
                <a:lnTo>
                  <a:pt x="638200" y="117233"/>
                </a:lnTo>
                <a:lnTo>
                  <a:pt x="657123" y="112496"/>
                </a:lnTo>
                <a:lnTo>
                  <a:pt x="659231" y="111455"/>
                </a:lnTo>
                <a:lnTo>
                  <a:pt x="659752" y="108826"/>
                </a:lnTo>
                <a:lnTo>
                  <a:pt x="658177" y="106718"/>
                </a:lnTo>
                <a:lnTo>
                  <a:pt x="655548" y="106197"/>
                </a:lnTo>
                <a:close/>
              </a:path>
              <a:path w="1107439" h="279400">
                <a:moveTo>
                  <a:pt x="613498" y="117233"/>
                </a:moveTo>
                <a:lnTo>
                  <a:pt x="610870" y="117233"/>
                </a:lnTo>
                <a:lnTo>
                  <a:pt x="591947" y="121437"/>
                </a:lnTo>
                <a:lnTo>
                  <a:pt x="589838" y="123012"/>
                </a:lnTo>
                <a:lnTo>
                  <a:pt x="589318" y="125641"/>
                </a:lnTo>
                <a:lnTo>
                  <a:pt x="590892" y="127749"/>
                </a:lnTo>
                <a:lnTo>
                  <a:pt x="593521" y="127749"/>
                </a:lnTo>
                <a:lnTo>
                  <a:pt x="612444" y="123545"/>
                </a:lnTo>
                <a:lnTo>
                  <a:pt x="614540" y="121970"/>
                </a:lnTo>
                <a:lnTo>
                  <a:pt x="615073" y="119341"/>
                </a:lnTo>
                <a:lnTo>
                  <a:pt x="613498" y="117233"/>
                </a:lnTo>
                <a:close/>
              </a:path>
              <a:path w="1107439" h="279400">
                <a:moveTo>
                  <a:pt x="566178" y="127749"/>
                </a:moveTo>
                <a:lnTo>
                  <a:pt x="547255" y="132473"/>
                </a:lnTo>
                <a:lnTo>
                  <a:pt x="545147" y="133527"/>
                </a:lnTo>
                <a:lnTo>
                  <a:pt x="544626" y="136156"/>
                </a:lnTo>
                <a:lnTo>
                  <a:pt x="546201" y="138264"/>
                </a:lnTo>
                <a:lnTo>
                  <a:pt x="548309" y="138785"/>
                </a:lnTo>
                <a:lnTo>
                  <a:pt x="567753" y="134061"/>
                </a:lnTo>
                <a:lnTo>
                  <a:pt x="569861" y="132473"/>
                </a:lnTo>
                <a:lnTo>
                  <a:pt x="570382" y="129844"/>
                </a:lnTo>
                <a:lnTo>
                  <a:pt x="568807" y="128269"/>
                </a:lnTo>
                <a:lnTo>
                  <a:pt x="566178" y="127749"/>
                </a:lnTo>
                <a:close/>
              </a:path>
              <a:path w="1107439" h="279400">
                <a:moveTo>
                  <a:pt x="521500" y="138264"/>
                </a:moveTo>
                <a:lnTo>
                  <a:pt x="502043" y="142989"/>
                </a:lnTo>
                <a:lnTo>
                  <a:pt x="500468" y="144576"/>
                </a:lnTo>
                <a:lnTo>
                  <a:pt x="499948" y="146672"/>
                </a:lnTo>
                <a:lnTo>
                  <a:pt x="501523" y="148780"/>
                </a:lnTo>
                <a:lnTo>
                  <a:pt x="503618" y="149301"/>
                </a:lnTo>
                <a:lnTo>
                  <a:pt x="523074" y="144576"/>
                </a:lnTo>
                <a:lnTo>
                  <a:pt x="525170" y="142989"/>
                </a:lnTo>
                <a:lnTo>
                  <a:pt x="525170" y="140893"/>
                </a:lnTo>
                <a:lnTo>
                  <a:pt x="524128" y="138785"/>
                </a:lnTo>
                <a:lnTo>
                  <a:pt x="521500" y="138264"/>
                </a:lnTo>
                <a:close/>
              </a:path>
              <a:path w="1107439" h="279400">
                <a:moveTo>
                  <a:pt x="476808" y="148780"/>
                </a:moveTo>
                <a:lnTo>
                  <a:pt x="457365" y="153504"/>
                </a:lnTo>
                <a:lnTo>
                  <a:pt x="455256" y="155079"/>
                </a:lnTo>
                <a:lnTo>
                  <a:pt x="455256" y="157708"/>
                </a:lnTo>
                <a:lnTo>
                  <a:pt x="456311" y="159296"/>
                </a:lnTo>
                <a:lnTo>
                  <a:pt x="458939" y="159816"/>
                </a:lnTo>
                <a:lnTo>
                  <a:pt x="478383" y="155613"/>
                </a:lnTo>
                <a:lnTo>
                  <a:pt x="480491" y="154038"/>
                </a:lnTo>
                <a:lnTo>
                  <a:pt x="480491" y="151409"/>
                </a:lnTo>
                <a:lnTo>
                  <a:pt x="478916" y="149301"/>
                </a:lnTo>
                <a:lnTo>
                  <a:pt x="476808" y="148780"/>
                </a:lnTo>
                <a:close/>
              </a:path>
              <a:path w="1107439" h="279400">
                <a:moveTo>
                  <a:pt x="434225" y="159816"/>
                </a:moveTo>
                <a:lnTo>
                  <a:pt x="432130" y="159816"/>
                </a:lnTo>
                <a:lnTo>
                  <a:pt x="412673" y="164020"/>
                </a:lnTo>
                <a:lnTo>
                  <a:pt x="410578" y="165595"/>
                </a:lnTo>
                <a:lnTo>
                  <a:pt x="410578" y="168224"/>
                </a:lnTo>
                <a:lnTo>
                  <a:pt x="411619" y="170332"/>
                </a:lnTo>
                <a:lnTo>
                  <a:pt x="414248" y="170853"/>
                </a:lnTo>
                <a:lnTo>
                  <a:pt x="433704" y="166128"/>
                </a:lnTo>
                <a:lnTo>
                  <a:pt x="435279" y="164541"/>
                </a:lnTo>
                <a:lnTo>
                  <a:pt x="435813" y="161924"/>
                </a:lnTo>
                <a:lnTo>
                  <a:pt x="434225" y="159816"/>
                </a:lnTo>
                <a:close/>
              </a:path>
              <a:path w="1107439" h="279400">
                <a:moveTo>
                  <a:pt x="387438" y="170332"/>
                </a:moveTo>
                <a:lnTo>
                  <a:pt x="367995" y="175056"/>
                </a:lnTo>
                <a:lnTo>
                  <a:pt x="365887" y="176110"/>
                </a:lnTo>
                <a:lnTo>
                  <a:pt x="365366" y="178739"/>
                </a:lnTo>
                <a:lnTo>
                  <a:pt x="366941" y="180847"/>
                </a:lnTo>
                <a:lnTo>
                  <a:pt x="369570" y="181368"/>
                </a:lnTo>
                <a:lnTo>
                  <a:pt x="388493" y="176644"/>
                </a:lnTo>
                <a:lnTo>
                  <a:pt x="390601" y="175056"/>
                </a:lnTo>
                <a:lnTo>
                  <a:pt x="391121" y="172961"/>
                </a:lnTo>
                <a:lnTo>
                  <a:pt x="389547" y="170853"/>
                </a:lnTo>
                <a:lnTo>
                  <a:pt x="387438" y="170332"/>
                </a:lnTo>
                <a:close/>
              </a:path>
              <a:path w="1107439" h="279400">
                <a:moveTo>
                  <a:pt x="342226" y="180847"/>
                </a:moveTo>
                <a:lnTo>
                  <a:pt x="323303" y="185572"/>
                </a:lnTo>
                <a:lnTo>
                  <a:pt x="321208" y="187147"/>
                </a:lnTo>
                <a:lnTo>
                  <a:pt x="320675" y="189255"/>
                </a:lnTo>
                <a:lnTo>
                  <a:pt x="322249" y="191363"/>
                </a:lnTo>
                <a:lnTo>
                  <a:pt x="324878" y="191884"/>
                </a:lnTo>
                <a:lnTo>
                  <a:pt x="343814" y="187147"/>
                </a:lnTo>
                <a:lnTo>
                  <a:pt x="345909" y="186105"/>
                </a:lnTo>
                <a:lnTo>
                  <a:pt x="346443" y="183476"/>
                </a:lnTo>
                <a:lnTo>
                  <a:pt x="344855" y="181368"/>
                </a:lnTo>
                <a:lnTo>
                  <a:pt x="342226" y="180847"/>
                </a:lnTo>
                <a:close/>
              </a:path>
              <a:path w="1107439" h="279400">
                <a:moveTo>
                  <a:pt x="297548" y="191363"/>
                </a:moveTo>
                <a:lnTo>
                  <a:pt x="278625" y="196087"/>
                </a:lnTo>
                <a:lnTo>
                  <a:pt x="276517" y="197662"/>
                </a:lnTo>
                <a:lnTo>
                  <a:pt x="275996" y="200291"/>
                </a:lnTo>
                <a:lnTo>
                  <a:pt x="277571" y="202399"/>
                </a:lnTo>
                <a:lnTo>
                  <a:pt x="280200" y="202399"/>
                </a:lnTo>
                <a:lnTo>
                  <a:pt x="299123" y="198196"/>
                </a:lnTo>
                <a:lnTo>
                  <a:pt x="301231" y="196621"/>
                </a:lnTo>
                <a:lnTo>
                  <a:pt x="301751" y="193992"/>
                </a:lnTo>
                <a:lnTo>
                  <a:pt x="300177" y="191884"/>
                </a:lnTo>
                <a:lnTo>
                  <a:pt x="297548" y="191363"/>
                </a:lnTo>
                <a:close/>
              </a:path>
              <a:path w="1107439" h="279400">
                <a:moveTo>
                  <a:pt x="252857" y="202399"/>
                </a:moveTo>
                <a:lnTo>
                  <a:pt x="233934" y="206603"/>
                </a:lnTo>
                <a:lnTo>
                  <a:pt x="231838" y="208178"/>
                </a:lnTo>
                <a:lnTo>
                  <a:pt x="231305" y="210807"/>
                </a:lnTo>
                <a:lnTo>
                  <a:pt x="232879" y="212915"/>
                </a:lnTo>
                <a:lnTo>
                  <a:pt x="235508" y="213436"/>
                </a:lnTo>
                <a:lnTo>
                  <a:pt x="254444" y="208711"/>
                </a:lnTo>
                <a:lnTo>
                  <a:pt x="256539" y="207124"/>
                </a:lnTo>
                <a:lnTo>
                  <a:pt x="257073" y="204495"/>
                </a:lnTo>
                <a:lnTo>
                  <a:pt x="255485" y="202920"/>
                </a:lnTo>
                <a:lnTo>
                  <a:pt x="252857" y="202399"/>
                </a:lnTo>
                <a:close/>
              </a:path>
              <a:path w="1107439" h="279400">
                <a:moveTo>
                  <a:pt x="208178" y="212915"/>
                </a:moveTo>
                <a:lnTo>
                  <a:pt x="189255" y="217639"/>
                </a:lnTo>
                <a:lnTo>
                  <a:pt x="187147" y="218693"/>
                </a:lnTo>
                <a:lnTo>
                  <a:pt x="186626" y="221322"/>
                </a:lnTo>
                <a:lnTo>
                  <a:pt x="188201" y="223431"/>
                </a:lnTo>
                <a:lnTo>
                  <a:pt x="190309" y="223951"/>
                </a:lnTo>
                <a:lnTo>
                  <a:pt x="209753" y="219214"/>
                </a:lnTo>
                <a:lnTo>
                  <a:pt x="211861" y="217639"/>
                </a:lnTo>
                <a:lnTo>
                  <a:pt x="212382" y="215544"/>
                </a:lnTo>
                <a:lnTo>
                  <a:pt x="210807" y="213436"/>
                </a:lnTo>
                <a:lnTo>
                  <a:pt x="208178" y="212915"/>
                </a:lnTo>
                <a:close/>
              </a:path>
              <a:path w="1107439" h="279400">
                <a:moveTo>
                  <a:pt x="163487" y="223431"/>
                </a:moveTo>
                <a:lnTo>
                  <a:pt x="144043" y="228155"/>
                </a:lnTo>
                <a:lnTo>
                  <a:pt x="142468" y="229730"/>
                </a:lnTo>
                <a:lnTo>
                  <a:pt x="141935" y="231838"/>
                </a:lnTo>
                <a:lnTo>
                  <a:pt x="143510" y="233946"/>
                </a:lnTo>
                <a:lnTo>
                  <a:pt x="145618" y="234467"/>
                </a:lnTo>
                <a:lnTo>
                  <a:pt x="165074" y="229730"/>
                </a:lnTo>
                <a:lnTo>
                  <a:pt x="167170" y="228688"/>
                </a:lnTo>
                <a:lnTo>
                  <a:pt x="167170" y="226059"/>
                </a:lnTo>
                <a:lnTo>
                  <a:pt x="166115" y="223951"/>
                </a:lnTo>
                <a:lnTo>
                  <a:pt x="163487" y="223431"/>
                </a:lnTo>
                <a:close/>
              </a:path>
              <a:path w="1107439" h="279400">
                <a:moveTo>
                  <a:pt x="121437" y="234467"/>
                </a:moveTo>
                <a:lnTo>
                  <a:pt x="118808" y="234467"/>
                </a:lnTo>
                <a:lnTo>
                  <a:pt x="99352" y="238671"/>
                </a:lnTo>
                <a:lnTo>
                  <a:pt x="97256" y="240245"/>
                </a:lnTo>
                <a:lnTo>
                  <a:pt x="97256" y="242874"/>
                </a:lnTo>
                <a:lnTo>
                  <a:pt x="98310" y="244982"/>
                </a:lnTo>
                <a:lnTo>
                  <a:pt x="100939" y="244982"/>
                </a:lnTo>
                <a:lnTo>
                  <a:pt x="120383" y="240779"/>
                </a:lnTo>
                <a:lnTo>
                  <a:pt x="122491" y="239191"/>
                </a:lnTo>
                <a:lnTo>
                  <a:pt x="122491" y="236562"/>
                </a:lnTo>
                <a:lnTo>
                  <a:pt x="121437" y="234467"/>
                </a:lnTo>
                <a:close/>
              </a:path>
              <a:path w="1107439" h="279400">
                <a:moveTo>
                  <a:pt x="45212" y="228155"/>
                </a:moveTo>
                <a:lnTo>
                  <a:pt x="0" y="266014"/>
                </a:lnTo>
                <a:lnTo>
                  <a:pt x="57302" y="279145"/>
                </a:lnTo>
                <a:lnTo>
                  <a:pt x="45212" y="228155"/>
                </a:lnTo>
                <a:close/>
              </a:path>
              <a:path w="1107439" h="279400">
                <a:moveTo>
                  <a:pt x="74117" y="244982"/>
                </a:moveTo>
                <a:lnTo>
                  <a:pt x="54673" y="249186"/>
                </a:lnTo>
                <a:lnTo>
                  <a:pt x="52565" y="250761"/>
                </a:lnTo>
                <a:lnTo>
                  <a:pt x="52565" y="253390"/>
                </a:lnTo>
                <a:lnTo>
                  <a:pt x="53619" y="255498"/>
                </a:lnTo>
                <a:lnTo>
                  <a:pt x="56248" y="256019"/>
                </a:lnTo>
                <a:lnTo>
                  <a:pt x="75704" y="251282"/>
                </a:lnTo>
                <a:lnTo>
                  <a:pt x="77279" y="249707"/>
                </a:lnTo>
                <a:lnTo>
                  <a:pt x="77800" y="247078"/>
                </a:lnTo>
                <a:lnTo>
                  <a:pt x="76225" y="245503"/>
                </a:lnTo>
                <a:lnTo>
                  <a:pt x="74117" y="244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 rot="21000000">
            <a:off x="3360875" y="8329216"/>
            <a:ext cx="670177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100" spc="-10" dirty="0">
                <a:latin typeface="Arial"/>
                <a:cs typeface="Arial"/>
              </a:rPr>
              <a:t>Push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650" spc="-15" baseline="2525" dirty="0">
                <a:latin typeface="Arial"/>
                <a:cs typeface="Arial"/>
              </a:rPr>
              <a:t>PDU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199625" y="7803324"/>
            <a:ext cx="1107440" cy="279400"/>
          </a:xfrm>
          <a:custGeom>
            <a:avLst/>
            <a:gdLst/>
            <a:ahLst/>
            <a:cxnLst/>
            <a:rect l="l" t="t" r="r" b="b"/>
            <a:pathLst>
              <a:path w="1107439" h="279400">
                <a:moveTo>
                  <a:pt x="1103452" y="0"/>
                </a:moveTo>
                <a:lnTo>
                  <a:pt x="1083995" y="4737"/>
                </a:lnTo>
                <a:lnTo>
                  <a:pt x="1081887" y="5791"/>
                </a:lnTo>
                <a:lnTo>
                  <a:pt x="1081366" y="8407"/>
                </a:lnTo>
                <a:lnTo>
                  <a:pt x="1082941" y="10515"/>
                </a:lnTo>
                <a:lnTo>
                  <a:pt x="1085570" y="11036"/>
                </a:lnTo>
                <a:lnTo>
                  <a:pt x="1104493" y="6311"/>
                </a:lnTo>
                <a:lnTo>
                  <a:pt x="1106601" y="4737"/>
                </a:lnTo>
                <a:lnTo>
                  <a:pt x="1107122" y="2628"/>
                </a:lnTo>
                <a:lnTo>
                  <a:pt x="1105547" y="533"/>
                </a:lnTo>
                <a:lnTo>
                  <a:pt x="1103452" y="0"/>
                </a:lnTo>
                <a:close/>
              </a:path>
              <a:path w="1107439" h="279400">
                <a:moveTo>
                  <a:pt x="1058240" y="10515"/>
                </a:moveTo>
                <a:lnTo>
                  <a:pt x="1039317" y="15252"/>
                </a:lnTo>
                <a:lnTo>
                  <a:pt x="1037208" y="16827"/>
                </a:lnTo>
                <a:lnTo>
                  <a:pt x="1036688" y="18923"/>
                </a:lnTo>
                <a:lnTo>
                  <a:pt x="1038263" y="21031"/>
                </a:lnTo>
                <a:lnTo>
                  <a:pt x="1040892" y="21551"/>
                </a:lnTo>
                <a:lnTo>
                  <a:pt x="1059815" y="16827"/>
                </a:lnTo>
                <a:lnTo>
                  <a:pt x="1061923" y="15773"/>
                </a:lnTo>
                <a:lnTo>
                  <a:pt x="1062443" y="13144"/>
                </a:lnTo>
                <a:lnTo>
                  <a:pt x="1060869" y="11036"/>
                </a:lnTo>
                <a:lnTo>
                  <a:pt x="1058240" y="10515"/>
                </a:lnTo>
                <a:close/>
              </a:path>
              <a:path w="1107439" h="279400">
                <a:moveTo>
                  <a:pt x="1013548" y="21031"/>
                </a:moveTo>
                <a:lnTo>
                  <a:pt x="994625" y="25768"/>
                </a:lnTo>
                <a:lnTo>
                  <a:pt x="992530" y="27343"/>
                </a:lnTo>
                <a:lnTo>
                  <a:pt x="991996" y="29972"/>
                </a:lnTo>
                <a:lnTo>
                  <a:pt x="993571" y="32067"/>
                </a:lnTo>
                <a:lnTo>
                  <a:pt x="996200" y="32067"/>
                </a:lnTo>
                <a:lnTo>
                  <a:pt x="1015123" y="27863"/>
                </a:lnTo>
                <a:lnTo>
                  <a:pt x="1017231" y="26289"/>
                </a:lnTo>
                <a:lnTo>
                  <a:pt x="1017752" y="23660"/>
                </a:lnTo>
                <a:lnTo>
                  <a:pt x="1016177" y="21551"/>
                </a:lnTo>
                <a:lnTo>
                  <a:pt x="1013548" y="21031"/>
                </a:lnTo>
                <a:close/>
              </a:path>
              <a:path w="1107439" h="279400">
                <a:moveTo>
                  <a:pt x="971499" y="32067"/>
                </a:moveTo>
                <a:lnTo>
                  <a:pt x="968870" y="32067"/>
                </a:lnTo>
                <a:lnTo>
                  <a:pt x="949947" y="36271"/>
                </a:lnTo>
                <a:lnTo>
                  <a:pt x="947839" y="37858"/>
                </a:lnTo>
                <a:lnTo>
                  <a:pt x="947318" y="40487"/>
                </a:lnTo>
                <a:lnTo>
                  <a:pt x="948893" y="42583"/>
                </a:lnTo>
                <a:lnTo>
                  <a:pt x="951522" y="43103"/>
                </a:lnTo>
                <a:lnTo>
                  <a:pt x="970445" y="38379"/>
                </a:lnTo>
                <a:lnTo>
                  <a:pt x="972553" y="36804"/>
                </a:lnTo>
                <a:lnTo>
                  <a:pt x="973074" y="34175"/>
                </a:lnTo>
                <a:lnTo>
                  <a:pt x="971499" y="32067"/>
                </a:lnTo>
                <a:close/>
              </a:path>
              <a:path w="1107439" h="279400">
                <a:moveTo>
                  <a:pt x="924179" y="42583"/>
                </a:moveTo>
                <a:lnTo>
                  <a:pt x="905256" y="47320"/>
                </a:lnTo>
                <a:lnTo>
                  <a:pt x="903160" y="48361"/>
                </a:lnTo>
                <a:lnTo>
                  <a:pt x="902627" y="50990"/>
                </a:lnTo>
                <a:lnTo>
                  <a:pt x="904201" y="53098"/>
                </a:lnTo>
                <a:lnTo>
                  <a:pt x="906310" y="53619"/>
                </a:lnTo>
                <a:lnTo>
                  <a:pt x="925753" y="48895"/>
                </a:lnTo>
                <a:lnTo>
                  <a:pt x="927862" y="47320"/>
                </a:lnTo>
                <a:lnTo>
                  <a:pt x="928382" y="45212"/>
                </a:lnTo>
                <a:lnTo>
                  <a:pt x="926807" y="43103"/>
                </a:lnTo>
                <a:lnTo>
                  <a:pt x="924179" y="42583"/>
                </a:lnTo>
                <a:close/>
              </a:path>
              <a:path w="1107439" h="279400">
                <a:moveTo>
                  <a:pt x="879500" y="53098"/>
                </a:moveTo>
                <a:lnTo>
                  <a:pt x="860044" y="57835"/>
                </a:lnTo>
                <a:lnTo>
                  <a:pt x="858469" y="59410"/>
                </a:lnTo>
                <a:lnTo>
                  <a:pt x="857948" y="61506"/>
                </a:lnTo>
                <a:lnTo>
                  <a:pt x="859523" y="63614"/>
                </a:lnTo>
                <a:lnTo>
                  <a:pt x="861618" y="64135"/>
                </a:lnTo>
                <a:lnTo>
                  <a:pt x="881075" y="59410"/>
                </a:lnTo>
                <a:lnTo>
                  <a:pt x="883183" y="58356"/>
                </a:lnTo>
                <a:lnTo>
                  <a:pt x="883183" y="55727"/>
                </a:lnTo>
                <a:lnTo>
                  <a:pt x="882129" y="53619"/>
                </a:lnTo>
                <a:lnTo>
                  <a:pt x="879500" y="53098"/>
                </a:lnTo>
                <a:close/>
              </a:path>
              <a:path w="1107439" h="279400">
                <a:moveTo>
                  <a:pt x="837438" y="64135"/>
                </a:moveTo>
                <a:lnTo>
                  <a:pt x="834809" y="64135"/>
                </a:lnTo>
                <a:lnTo>
                  <a:pt x="815365" y="68338"/>
                </a:lnTo>
                <a:lnTo>
                  <a:pt x="813257" y="69926"/>
                </a:lnTo>
                <a:lnTo>
                  <a:pt x="813257" y="72555"/>
                </a:lnTo>
                <a:lnTo>
                  <a:pt x="814832" y="74650"/>
                </a:lnTo>
                <a:lnTo>
                  <a:pt x="816940" y="74650"/>
                </a:lnTo>
                <a:lnTo>
                  <a:pt x="836383" y="70446"/>
                </a:lnTo>
                <a:lnTo>
                  <a:pt x="838492" y="68872"/>
                </a:lnTo>
                <a:lnTo>
                  <a:pt x="838492" y="66243"/>
                </a:lnTo>
                <a:lnTo>
                  <a:pt x="837438" y="64135"/>
                </a:lnTo>
                <a:close/>
              </a:path>
              <a:path w="1107439" h="279400">
                <a:moveTo>
                  <a:pt x="790130" y="74650"/>
                </a:moveTo>
                <a:lnTo>
                  <a:pt x="770674" y="78854"/>
                </a:lnTo>
                <a:lnTo>
                  <a:pt x="768578" y="80429"/>
                </a:lnTo>
                <a:lnTo>
                  <a:pt x="768578" y="83058"/>
                </a:lnTo>
                <a:lnTo>
                  <a:pt x="769619" y="85166"/>
                </a:lnTo>
                <a:lnTo>
                  <a:pt x="772248" y="85686"/>
                </a:lnTo>
                <a:lnTo>
                  <a:pt x="791705" y="80962"/>
                </a:lnTo>
                <a:lnTo>
                  <a:pt x="793280" y="79387"/>
                </a:lnTo>
                <a:lnTo>
                  <a:pt x="793813" y="76758"/>
                </a:lnTo>
                <a:lnTo>
                  <a:pt x="792226" y="75184"/>
                </a:lnTo>
                <a:lnTo>
                  <a:pt x="790130" y="74650"/>
                </a:lnTo>
                <a:close/>
              </a:path>
              <a:path w="1107439" h="279400">
                <a:moveTo>
                  <a:pt x="745439" y="85166"/>
                </a:moveTo>
                <a:lnTo>
                  <a:pt x="725995" y="89903"/>
                </a:lnTo>
                <a:lnTo>
                  <a:pt x="723887" y="91478"/>
                </a:lnTo>
                <a:lnTo>
                  <a:pt x="723366" y="93573"/>
                </a:lnTo>
                <a:lnTo>
                  <a:pt x="724941" y="95681"/>
                </a:lnTo>
                <a:lnTo>
                  <a:pt x="727570" y="96202"/>
                </a:lnTo>
                <a:lnTo>
                  <a:pt x="746493" y="91478"/>
                </a:lnTo>
                <a:lnTo>
                  <a:pt x="748601" y="89903"/>
                </a:lnTo>
                <a:lnTo>
                  <a:pt x="749122" y="87795"/>
                </a:lnTo>
                <a:lnTo>
                  <a:pt x="747547" y="85686"/>
                </a:lnTo>
                <a:lnTo>
                  <a:pt x="745439" y="85166"/>
                </a:lnTo>
                <a:close/>
              </a:path>
              <a:path w="1107439" h="279400">
                <a:moveTo>
                  <a:pt x="700227" y="95681"/>
                </a:moveTo>
                <a:lnTo>
                  <a:pt x="681304" y="100406"/>
                </a:lnTo>
                <a:lnTo>
                  <a:pt x="679208" y="101993"/>
                </a:lnTo>
                <a:lnTo>
                  <a:pt x="678675" y="104622"/>
                </a:lnTo>
                <a:lnTo>
                  <a:pt x="680262" y="106197"/>
                </a:lnTo>
                <a:lnTo>
                  <a:pt x="682879" y="106718"/>
                </a:lnTo>
                <a:lnTo>
                  <a:pt x="701814" y="101993"/>
                </a:lnTo>
                <a:lnTo>
                  <a:pt x="703910" y="100939"/>
                </a:lnTo>
                <a:lnTo>
                  <a:pt x="704443" y="98310"/>
                </a:lnTo>
                <a:lnTo>
                  <a:pt x="702856" y="96202"/>
                </a:lnTo>
                <a:lnTo>
                  <a:pt x="700227" y="95681"/>
                </a:lnTo>
                <a:close/>
              </a:path>
              <a:path w="1107439" h="279400">
                <a:moveTo>
                  <a:pt x="658177" y="106718"/>
                </a:moveTo>
                <a:lnTo>
                  <a:pt x="655548" y="106718"/>
                </a:lnTo>
                <a:lnTo>
                  <a:pt x="636625" y="110921"/>
                </a:lnTo>
                <a:lnTo>
                  <a:pt x="634517" y="112509"/>
                </a:lnTo>
                <a:lnTo>
                  <a:pt x="633996" y="115125"/>
                </a:lnTo>
                <a:lnTo>
                  <a:pt x="635571" y="117233"/>
                </a:lnTo>
                <a:lnTo>
                  <a:pt x="638200" y="117233"/>
                </a:lnTo>
                <a:lnTo>
                  <a:pt x="657123" y="113030"/>
                </a:lnTo>
                <a:lnTo>
                  <a:pt x="659231" y="111455"/>
                </a:lnTo>
                <a:lnTo>
                  <a:pt x="659752" y="108826"/>
                </a:lnTo>
                <a:lnTo>
                  <a:pt x="658177" y="106718"/>
                </a:lnTo>
                <a:close/>
              </a:path>
              <a:path w="1107439" h="279400">
                <a:moveTo>
                  <a:pt x="610869" y="117233"/>
                </a:moveTo>
                <a:lnTo>
                  <a:pt x="591934" y="121970"/>
                </a:lnTo>
                <a:lnTo>
                  <a:pt x="589838" y="123012"/>
                </a:lnTo>
                <a:lnTo>
                  <a:pt x="589305" y="125641"/>
                </a:lnTo>
                <a:lnTo>
                  <a:pt x="590892" y="127749"/>
                </a:lnTo>
                <a:lnTo>
                  <a:pt x="593509" y="128270"/>
                </a:lnTo>
                <a:lnTo>
                  <a:pt x="612444" y="123545"/>
                </a:lnTo>
                <a:lnTo>
                  <a:pt x="614540" y="121970"/>
                </a:lnTo>
                <a:lnTo>
                  <a:pt x="615073" y="119341"/>
                </a:lnTo>
                <a:lnTo>
                  <a:pt x="613486" y="117754"/>
                </a:lnTo>
                <a:lnTo>
                  <a:pt x="610869" y="117233"/>
                </a:lnTo>
                <a:close/>
              </a:path>
              <a:path w="1107439" h="279400">
                <a:moveTo>
                  <a:pt x="566178" y="127749"/>
                </a:moveTo>
                <a:lnTo>
                  <a:pt x="547255" y="132473"/>
                </a:lnTo>
                <a:lnTo>
                  <a:pt x="545147" y="134061"/>
                </a:lnTo>
                <a:lnTo>
                  <a:pt x="544626" y="136156"/>
                </a:lnTo>
                <a:lnTo>
                  <a:pt x="546201" y="138264"/>
                </a:lnTo>
                <a:lnTo>
                  <a:pt x="548830" y="138785"/>
                </a:lnTo>
                <a:lnTo>
                  <a:pt x="567753" y="134061"/>
                </a:lnTo>
                <a:lnTo>
                  <a:pt x="569861" y="132473"/>
                </a:lnTo>
                <a:lnTo>
                  <a:pt x="570382" y="130378"/>
                </a:lnTo>
                <a:lnTo>
                  <a:pt x="568807" y="128270"/>
                </a:lnTo>
                <a:lnTo>
                  <a:pt x="566178" y="127749"/>
                </a:lnTo>
                <a:close/>
              </a:path>
              <a:path w="1107439" h="279400">
                <a:moveTo>
                  <a:pt x="521500" y="138264"/>
                </a:moveTo>
                <a:lnTo>
                  <a:pt x="502043" y="142989"/>
                </a:lnTo>
                <a:lnTo>
                  <a:pt x="500468" y="144576"/>
                </a:lnTo>
                <a:lnTo>
                  <a:pt x="499935" y="147205"/>
                </a:lnTo>
                <a:lnTo>
                  <a:pt x="501522" y="148780"/>
                </a:lnTo>
                <a:lnTo>
                  <a:pt x="503618" y="149301"/>
                </a:lnTo>
                <a:lnTo>
                  <a:pt x="523074" y="145097"/>
                </a:lnTo>
                <a:lnTo>
                  <a:pt x="525170" y="143522"/>
                </a:lnTo>
                <a:lnTo>
                  <a:pt x="525170" y="140893"/>
                </a:lnTo>
                <a:lnTo>
                  <a:pt x="524116" y="138785"/>
                </a:lnTo>
                <a:lnTo>
                  <a:pt x="521500" y="138264"/>
                </a:lnTo>
                <a:close/>
              </a:path>
              <a:path w="1107439" h="279400">
                <a:moveTo>
                  <a:pt x="479437" y="149301"/>
                </a:moveTo>
                <a:lnTo>
                  <a:pt x="476808" y="149301"/>
                </a:lnTo>
                <a:lnTo>
                  <a:pt x="457352" y="153504"/>
                </a:lnTo>
                <a:lnTo>
                  <a:pt x="455777" y="155079"/>
                </a:lnTo>
                <a:lnTo>
                  <a:pt x="455256" y="157708"/>
                </a:lnTo>
                <a:lnTo>
                  <a:pt x="456831" y="159816"/>
                </a:lnTo>
                <a:lnTo>
                  <a:pt x="458939" y="159816"/>
                </a:lnTo>
                <a:lnTo>
                  <a:pt x="478383" y="155613"/>
                </a:lnTo>
                <a:lnTo>
                  <a:pt x="480491" y="154038"/>
                </a:lnTo>
                <a:lnTo>
                  <a:pt x="480491" y="151409"/>
                </a:lnTo>
                <a:lnTo>
                  <a:pt x="479437" y="149301"/>
                </a:lnTo>
                <a:close/>
              </a:path>
              <a:path w="1107439" h="279400">
                <a:moveTo>
                  <a:pt x="432130" y="159816"/>
                </a:moveTo>
                <a:lnTo>
                  <a:pt x="412673" y="164541"/>
                </a:lnTo>
                <a:lnTo>
                  <a:pt x="410565" y="165595"/>
                </a:lnTo>
                <a:lnTo>
                  <a:pt x="410565" y="168224"/>
                </a:lnTo>
                <a:lnTo>
                  <a:pt x="411619" y="170332"/>
                </a:lnTo>
                <a:lnTo>
                  <a:pt x="414248" y="170853"/>
                </a:lnTo>
                <a:lnTo>
                  <a:pt x="433705" y="166128"/>
                </a:lnTo>
                <a:lnTo>
                  <a:pt x="435800" y="164541"/>
                </a:lnTo>
                <a:lnTo>
                  <a:pt x="435800" y="162445"/>
                </a:lnTo>
                <a:lnTo>
                  <a:pt x="434225" y="160337"/>
                </a:lnTo>
                <a:lnTo>
                  <a:pt x="432130" y="159816"/>
                </a:lnTo>
                <a:close/>
              </a:path>
              <a:path w="1107439" h="279400">
                <a:moveTo>
                  <a:pt x="387438" y="170332"/>
                </a:moveTo>
                <a:lnTo>
                  <a:pt x="367982" y="175056"/>
                </a:lnTo>
                <a:lnTo>
                  <a:pt x="365887" y="176644"/>
                </a:lnTo>
                <a:lnTo>
                  <a:pt x="365366" y="178739"/>
                </a:lnTo>
                <a:lnTo>
                  <a:pt x="366941" y="180848"/>
                </a:lnTo>
                <a:lnTo>
                  <a:pt x="369569" y="181368"/>
                </a:lnTo>
                <a:lnTo>
                  <a:pt x="389013" y="176644"/>
                </a:lnTo>
                <a:lnTo>
                  <a:pt x="390588" y="175590"/>
                </a:lnTo>
                <a:lnTo>
                  <a:pt x="391121" y="172961"/>
                </a:lnTo>
                <a:lnTo>
                  <a:pt x="389547" y="170853"/>
                </a:lnTo>
                <a:lnTo>
                  <a:pt x="387438" y="170332"/>
                </a:lnTo>
                <a:close/>
              </a:path>
              <a:path w="1107439" h="279400">
                <a:moveTo>
                  <a:pt x="342226" y="180848"/>
                </a:moveTo>
                <a:lnTo>
                  <a:pt x="323303" y="185572"/>
                </a:lnTo>
                <a:lnTo>
                  <a:pt x="321195" y="187147"/>
                </a:lnTo>
                <a:lnTo>
                  <a:pt x="320675" y="189776"/>
                </a:lnTo>
                <a:lnTo>
                  <a:pt x="322249" y="191884"/>
                </a:lnTo>
                <a:lnTo>
                  <a:pt x="324878" y="191884"/>
                </a:lnTo>
                <a:lnTo>
                  <a:pt x="343801" y="187680"/>
                </a:lnTo>
                <a:lnTo>
                  <a:pt x="345909" y="186105"/>
                </a:lnTo>
                <a:lnTo>
                  <a:pt x="346430" y="183476"/>
                </a:lnTo>
                <a:lnTo>
                  <a:pt x="344855" y="181368"/>
                </a:lnTo>
                <a:lnTo>
                  <a:pt x="342226" y="180848"/>
                </a:lnTo>
                <a:close/>
              </a:path>
              <a:path w="1107439" h="279400">
                <a:moveTo>
                  <a:pt x="300177" y="191884"/>
                </a:moveTo>
                <a:lnTo>
                  <a:pt x="297548" y="191884"/>
                </a:lnTo>
                <a:lnTo>
                  <a:pt x="278625" y="196088"/>
                </a:lnTo>
                <a:lnTo>
                  <a:pt x="276517" y="197662"/>
                </a:lnTo>
                <a:lnTo>
                  <a:pt x="275996" y="200291"/>
                </a:lnTo>
                <a:lnTo>
                  <a:pt x="277571" y="202399"/>
                </a:lnTo>
                <a:lnTo>
                  <a:pt x="280200" y="202920"/>
                </a:lnTo>
                <a:lnTo>
                  <a:pt x="299123" y="198196"/>
                </a:lnTo>
                <a:lnTo>
                  <a:pt x="301218" y="196621"/>
                </a:lnTo>
                <a:lnTo>
                  <a:pt x="301752" y="193992"/>
                </a:lnTo>
                <a:lnTo>
                  <a:pt x="300177" y="191884"/>
                </a:lnTo>
                <a:close/>
              </a:path>
              <a:path w="1107439" h="279400">
                <a:moveTo>
                  <a:pt x="252856" y="202399"/>
                </a:moveTo>
                <a:lnTo>
                  <a:pt x="233933" y="207124"/>
                </a:lnTo>
                <a:lnTo>
                  <a:pt x="231825" y="208178"/>
                </a:lnTo>
                <a:lnTo>
                  <a:pt x="231305" y="210807"/>
                </a:lnTo>
                <a:lnTo>
                  <a:pt x="232879" y="212915"/>
                </a:lnTo>
                <a:lnTo>
                  <a:pt x="235508" y="213436"/>
                </a:lnTo>
                <a:lnTo>
                  <a:pt x="254431" y="208711"/>
                </a:lnTo>
                <a:lnTo>
                  <a:pt x="256540" y="207124"/>
                </a:lnTo>
                <a:lnTo>
                  <a:pt x="257060" y="205028"/>
                </a:lnTo>
                <a:lnTo>
                  <a:pt x="255485" y="202920"/>
                </a:lnTo>
                <a:lnTo>
                  <a:pt x="252856" y="202399"/>
                </a:lnTo>
                <a:close/>
              </a:path>
              <a:path w="1107439" h="279400">
                <a:moveTo>
                  <a:pt x="208178" y="212915"/>
                </a:moveTo>
                <a:lnTo>
                  <a:pt x="189255" y="217639"/>
                </a:lnTo>
                <a:lnTo>
                  <a:pt x="187147" y="219214"/>
                </a:lnTo>
                <a:lnTo>
                  <a:pt x="186626" y="221322"/>
                </a:lnTo>
                <a:lnTo>
                  <a:pt x="188201" y="223431"/>
                </a:lnTo>
                <a:lnTo>
                  <a:pt x="190830" y="223951"/>
                </a:lnTo>
                <a:lnTo>
                  <a:pt x="209753" y="219214"/>
                </a:lnTo>
                <a:lnTo>
                  <a:pt x="211848" y="218173"/>
                </a:lnTo>
                <a:lnTo>
                  <a:pt x="212382" y="215544"/>
                </a:lnTo>
                <a:lnTo>
                  <a:pt x="210807" y="213436"/>
                </a:lnTo>
                <a:lnTo>
                  <a:pt x="208178" y="212915"/>
                </a:lnTo>
                <a:close/>
              </a:path>
              <a:path w="1107439" h="279400">
                <a:moveTo>
                  <a:pt x="166116" y="223951"/>
                </a:moveTo>
                <a:lnTo>
                  <a:pt x="163487" y="223951"/>
                </a:lnTo>
                <a:lnTo>
                  <a:pt x="144564" y="228155"/>
                </a:lnTo>
                <a:lnTo>
                  <a:pt x="142455" y="229730"/>
                </a:lnTo>
                <a:lnTo>
                  <a:pt x="141935" y="232359"/>
                </a:lnTo>
                <a:lnTo>
                  <a:pt x="143509" y="234467"/>
                </a:lnTo>
                <a:lnTo>
                  <a:pt x="145618" y="234467"/>
                </a:lnTo>
                <a:lnTo>
                  <a:pt x="165061" y="230263"/>
                </a:lnTo>
                <a:lnTo>
                  <a:pt x="167170" y="228688"/>
                </a:lnTo>
                <a:lnTo>
                  <a:pt x="167690" y="226060"/>
                </a:lnTo>
                <a:lnTo>
                  <a:pt x="166116" y="223951"/>
                </a:lnTo>
                <a:close/>
              </a:path>
              <a:path w="1107439" h="279400">
                <a:moveTo>
                  <a:pt x="118808" y="234467"/>
                </a:moveTo>
                <a:lnTo>
                  <a:pt x="99352" y="238671"/>
                </a:lnTo>
                <a:lnTo>
                  <a:pt x="97777" y="240245"/>
                </a:lnTo>
                <a:lnTo>
                  <a:pt x="97256" y="242874"/>
                </a:lnTo>
                <a:lnTo>
                  <a:pt x="98831" y="244983"/>
                </a:lnTo>
                <a:lnTo>
                  <a:pt x="100926" y="245503"/>
                </a:lnTo>
                <a:lnTo>
                  <a:pt x="120383" y="240779"/>
                </a:lnTo>
                <a:lnTo>
                  <a:pt x="122491" y="239191"/>
                </a:lnTo>
                <a:lnTo>
                  <a:pt x="122491" y="236562"/>
                </a:lnTo>
                <a:lnTo>
                  <a:pt x="121437" y="234988"/>
                </a:lnTo>
                <a:lnTo>
                  <a:pt x="118808" y="234467"/>
                </a:lnTo>
                <a:close/>
              </a:path>
              <a:path w="1107439" h="279400">
                <a:moveTo>
                  <a:pt x="45212" y="228155"/>
                </a:moveTo>
                <a:lnTo>
                  <a:pt x="0" y="266014"/>
                </a:lnTo>
                <a:lnTo>
                  <a:pt x="57302" y="279146"/>
                </a:lnTo>
                <a:lnTo>
                  <a:pt x="45212" y="228155"/>
                </a:lnTo>
                <a:close/>
              </a:path>
              <a:path w="1107439" h="279400">
                <a:moveTo>
                  <a:pt x="74117" y="244983"/>
                </a:moveTo>
                <a:lnTo>
                  <a:pt x="54673" y="249707"/>
                </a:lnTo>
                <a:lnTo>
                  <a:pt x="52565" y="251282"/>
                </a:lnTo>
                <a:lnTo>
                  <a:pt x="52565" y="253390"/>
                </a:lnTo>
                <a:lnTo>
                  <a:pt x="53619" y="255498"/>
                </a:lnTo>
                <a:lnTo>
                  <a:pt x="56248" y="256019"/>
                </a:lnTo>
                <a:lnTo>
                  <a:pt x="75692" y="251282"/>
                </a:lnTo>
                <a:lnTo>
                  <a:pt x="77800" y="249707"/>
                </a:lnTo>
                <a:lnTo>
                  <a:pt x="77800" y="247611"/>
                </a:lnTo>
                <a:lnTo>
                  <a:pt x="76225" y="245503"/>
                </a:lnTo>
                <a:lnTo>
                  <a:pt x="74117" y="244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96463" y="7172477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4">
                <a:moveTo>
                  <a:pt x="3682" y="0"/>
                </a:moveTo>
                <a:lnTo>
                  <a:pt x="1054" y="533"/>
                </a:lnTo>
                <a:lnTo>
                  <a:pt x="0" y="2628"/>
                </a:lnTo>
                <a:lnTo>
                  <a:pt x="533" y="4737"/>
                </a:lnTo>
                <a:lnTo>
                  <a:pt x="2628" y="6311"/>
                </a:lnTo>
                <a:lnTo>
                  <a:pt x="22085" y="9994"/>
                </a:lnTo>
                <a:lnTo>
                  <a:pt x="24180" y="9474"/>
                </a:lnTo>
                <a:lnTo>
                  <a:pt x="25768" y="7366"/>
                </a:lnTo>
                <a:lnTo>
                  <a:pt x="25234" y="5257"/>
                </a:lnTo>
                <a:lnTo>
                  <a:pt x="23139" y="3683"/>
                </a:lnTo>
                <a:lnTo>
                  <a:pt x="3682" y="0"/>
                </a:lnTo>
                <a:close/>
              </a:path>
              <a:path w="1107439" h="229234">
                <a:moveTo>
                  <a:pt x="48894" y="8420"/>
                </a:moveTo>
                <a:lnTo>
                  <a:pt x="46266" y="8940"/>
                </a:lnTo>
                <a:lnTo>
                  <a:pt x="45212" y="11049"/>
                </a:lnTo>
                <a:lnTo>
                  <a:pt x="45745" y="13677"/>
                </a:lnTo>
                <a:lnTo>
                  <a:pt x="47840" y="15252"/>
                </a:lnTo>
                <a:lnTo>
                  <a:pt x="67297" y="18935"/>
                </a:lnTo>
                <a:lnTo>
                  <a:pt x="69392" y="18402"/>
                </a:lnTo>
                <a:lnTo>
                  <a:pt x="70980" y="16306"/>
                </a:lnTo>
                <a:lnTo>
                  <a:pt x="70446" y="13677"/>
                </a:lnTo>
                <a:lnTo>
                  <a:pt x="68351" y="12103"/>
                </a:lnTo>
                <a:lnTo>
                  <a:pt x="48894" y="8420"/>
                </a:lnTo>
                <a:close/>
              </a:path>
              <a:path w="1107439" h="229234">
                <a:moveTo>
                  <a:pt x="94107" y="17348"/>
                </a:moveTo>
                <a:lnTo>
                  <a:pt x="91478" y="17881"/>
                </a:lnTo>
                <a:lnTo>
                  <a:pt x="90424" y="19977"/>
                </a:lnTo>
                <a:lnTo>
                  <a:pt x="90957" y="22085"/>
                </a:lnTo>
                <a:lnTo>
                  <a:pt x="93052" y="23660"/>
                </a:lnTo>
                <a:lnTo>
                  <a:pt x="112509" y="27343"/>
                </a:lnTo>
                <a:lnTo>
                  <a:pt x="114604" y="26822"/>
                </a:lnTo>
                <a:lnTo>
                  <a:pt x="116179" y="24714"/>
                </a:lnTo>
                <a:lnTo>
                  <a:pt x="115658" y="22085"/>
                </a:lnTo>
                <a:lnTo>
                  <a:pt x="113550" y="21031"/>
                </a:lnTo>
                <a:lnTo>
                  <a:pt x="94107" y="17348"/>
                </a:lnTo>
                <a:close/>
              </a:path>
              <a:path w="1107439" h="229234">
                <a:moveTo>
                  <a:pt x="139319" y="25768"/>
                </a:moveTo>
                <a:lnTo>
                  <a:pt x="136690" y="26289"/>
                </a:lnTo>
                <a:lnTo>
                  <a:pt x="135636" y="28397"/>
                </a:lnTo>
                <a:lnTo>
                  <a:pt x="136156" y="31026"/>
                </a:lnTo>
                <a:lnTo>
                  <a:pt x="138264" y="32067"/>
                </a:lnTo>
                <a:lnTo>
                  <a:pt x="157721" y="35750"/>
                </a:lnTo>
                <a:lnTo>
                  <a:pt x="159816" y="35229"/>
                </a:lnTo>
                <a:lnTo>
                  <a:pt x="161391" y="33121"/>
                </a:lnTo>
                <a:lnTo>
                  <a:pt x="160870" y="31026"/>
                </a:lnTo>
                <a:lnTo>
                  <a:pt x="158762" y="29451"/>
                </a:lnTo>
                <a:lnTo>
                  <a:pt x="139319" y="25768"/>
                </a:lnTo>
                <a:close/>
              </a:path>
              <a:path w="1107439" h="229234">
                <a:moveTo>
                  <a:pt x="184531" y="34175"/>
                </a:moveTo>
                <a:lnTo>
                  <a:pt x="181902" y="34696"/>
                </a:lnTo>
                <a:lnTo>
                  <a:pt x="180848" y="36804"/>
                </a:lnTo>
                <a:lnTo>
                  <a:pt x="181368" y="39433"/>
                </a:lnTo>
                <a:lnTo>
                  <a:pt x="183476" y="41008"/>
                </a:lnTo>
                <a:lnTo>
                  <a:pt x="202399" y="44691"/>
                </a:lnTo>
                <a:lnTo>
                  <a:pt x="205028" y="44170"/>
                </a:lnTo>
                <a:lnTo>
                  <a:pt x="206603" y="42062"/>
                </a:lnTo>
                <a:lnTo>
                  <a:pt x="206082" y="39433"/>
                </a:lnTo>
                <a:lnTo>
                  <a:pt x="203974" y="37858"/>
                </a:lnTo>
                <a:lnTo>
                  <a:pt x="184531" y="34175"/>
                </a:lnTo>
                <a:close/>
              </a:path>
              <a:path w="1107439" h="229234">
                <a:moveTo>
                  <a:pt x="229742" y="43116"/>
                </a:moveTo>
                <a:lnTo>
                  <a:pt x="227114" y="43637"/>
                </a:lnTo>
                <a:lnTo>
                  <a:pt x="226060" y="45745"/>
                </a:lnTo>
                <a:lnTo>
                  <a:pt x="226580" y="47840"/>
                </a:lnTo>
                <a:lnTo>
                  <a:pt x="228688" y="49428"/>
                </a:lnTo>
                <a:lnTo>
                  <a:pt x="247611" y="53098"/>
                </a:lnTo>
                <a:lnTo>
                  <a:pt x="250240" y="52578"/>
                </a:lnTo>
                <a:lnTo>
                  <a:pt x="251815" y="50469"/>
                </a:lnTo>
                <a:lnTo>
                  <a:pt x="251294" y="47840"/>
                </a:lnTo>
                <a:lnTo>
                  <a:pt x="249186" y="46799"/>
                </a:lnTo>
                <a:lnTo>
                  <a:pt x="229742" y="43116"/>
                </a:lnTo>
                <a:close/>
              </a:path>
              <a:path w="1107439" h="229234">
                <a:moveTo>
                  <a:pt x="274942" y="51523"/>
                </a:moveTo>
                <a:lnTo>
                  <a:pt x="272313" y="52044"/>
                </a:lnTo>
                <a:lnTo>
                  <a:pt x="271272" y="54152"/>
                </a:lnTo>
                <a:lnTo>
                  <a:pt x="271792" y="56781"/>
                </a:lnTo>
                <a:lnTo>
                  <a:pt x="273900" y="57835"/>
                </a:lnTo>
                <a:lnTo>
                  <a:pt x="292823" y="61518"/>
                </a:lnTo>
                <a:lnTo>
                  <a:pt x="295452" y="60985"/>
                </a:lnTo>
                <a:lnTo>
                  <a:pt x="297027" y="58889"/>
                </a:lnTo>
                <a:lnTo>
                  <a:pt x="296506" y="56781"/>
                </a:lnTo>
                <a:lnTo>
                  <a:pt x="294398" y="55206"/>
                </a:lnTo>
                <a:lnTo>
                  <a:pt x="274942" y="51523"/>
                </a:lnTo>
                <a:close/>
              </a:path>
              <a:path w="1107439" h="229234">
                <a:moveTo>
                  <a:pt x="320154" y="59931"/>
                </a:moveTo>
                <a:lnTo>
                  <a:pt x="317525" y="60464"/>
                </a:lnTo>
                <a:lnTo>
                  <a:pt x="316471" y="62560"/>
                </a:lnTo>
                <a:lnTo>
                  <a:pt x="317004" y="65189"/>
                </a:lnTo>
                <a:lnTo>
                  <a:pt x="319100" y="66763"/>
                </a:lnTo>
                <a:lnTo>
                  <a:pt x="338035" y="70446"/>
                </a:lnTo>
                <a:lnTo>
                  <a:pt x="340664" y="69926"/>
                </a:lnTo>
                <a:lnTo>
                  <a:pt x="342239" y="67818"/>
                </a:lnTo>
                <a:lnTo>
                  <a:pt x="341706" y="65189"/>
                </a:lnTo>
                <a:lnTo>
                  <a:pt x="339610" y="63614"/>
                </a:lnTo>
                <a:lnTo>
                  <a:pt x="320154" y="59931"/>
                </a:lnTo>
                <a:close/>
              </a:path>
              <a:path w="1107439" h="229234">
                <a:moveTo>
                  <a:pt x="365366" y="68872"/>
                </a:moveTo>
                <a:lnTo>
                  <a:pt x="362737" y="69392"/>
                </a:lnTo>
                <a:lnTo>
                  <a:pt x="361162" y="71501"/>
                </a:lnTo>
                <a:lnTo>
                  <a:pt x="361683" y="73609"/>
                </a:lnTo>
                <a:lnTo>
                  <a:pt x="363791" y="75184"/>
                </a:lnTo>
                <a:lnTo>
                  <a:pt x="383247" y="78867"/>
                </a:lnTo>
                <a:lnTo>
                  <a:pt x="385876" y="78333"/>
                </a:lnTo>
                <a:lnTo>
                  <a:pt x="387451" y="76238"/>
                </a:lnTo>
                <a:lnTo>
                  <a:pt x="386918" y="73609"/>
                </a:lnTo>
                <a:lnTo>
                  <a:pt x="384822" y="72555"/>
                </a:lnTo>
                <a:lnTo>
                  <a:pt x="365366" y="68872"/>
                </a:lnTo>
                <a:close/>
              </a:path>
              <a:path w="1107439" h="229234">
                <a:moveTo>
                  <a:pt x="410578" y="77279"/>
                </a:moveTo>
                <a:lnTo>
                  <a:pt x="407949" y="77812"/>
                </a:lnTo>
                <a:lnTo>
                  <a:pt x="406374" y="79908"/>
                </a:lnTo>
                <a:lnTo>
                  <a:pt x="406895" y="82537"/>
                </a:lnTo>
                <a:lnTo>
                  <a:pt x="409003" y="83591"/>
                </a:lnTo>
                <a:lnTo>
                  <a:pt x="428447" y="87274"/>
                </a:lnTo>
                <a:lnTo>
                  <a:pt x="431076" y="87274"/>
                </a:lnTo>
                <a:lnTo>
                  <a:pt x="432663" y="85166"/>
                </a:lnTo>
                <a:lnTo>
                  <a:pt x="432130" y="82537"/>
                </a:lnTo>
                <a:lnTo>
                  <a:pt x="430034" y="80962"/>
                </a:lnTo>
                <a:lnTo>
                  <a:pt x="410578" y="77279"/>
                </a:lnTo>
                <a:close/>
              </a:path>
              <a:path w="1107439" h="229234">
                <a:moveTo>
                  <a:pt x="455790" y="86220"/>
                </a:moveTo>
                <a:lnTo>
                  <a:pt x="453161" y="86741"/>
                </a:lnTo>
                <a:lnTo>
                  <a:pt x="451586" y="88849"/>
                </a:lnTo>
                <a:lnTo>
                  <a:pt x="452107" y="90957"/>
                </a:lnTo>
                <a:lnTo>
                  <a:pt x="454215" y="92532"/>
                </a:lnTo>
                <a:lnTo>
                  <a:pt x="473659" y="96215"/>
                </a:lnTo>
                <a:lnTo>
                  <a:pt x="476288" y="95681"/>
                </a:lnTo>
                <a:lnTo>
                  <a:pt x="477862" y="93586"/>
                </a:lnTo>
                <a:lnTo>
                  <a:pt x="477342" y="90957"/>
                </a:lnTo>
                <a:lnTo>
                  <a:pt x="475234" y="89903"/>
                </a:lnTo>
                <a:lnTo>
                  <a:pt x="455790" y="86220"/>
                </a:lnTo>
                <a:close/>
              </a:path>
              <a:path w="1107439" h="229234">
                <a:moveTo>
                  <a:pt x="501002" y="94627"/>
                </a:moveTo>
                <a:lnTo>
                  <a:pt x="498373" y="95161"/>
                </a:lnTo>
                <a:lnTo>
                  <a:pt x="496798" y="97256"/>
                </a:lnTo>
                <a:lnTo>
                  <a:pt x="497319" y="99885"/>
                </a:lnTo>
                <a:lnTo>
                  <a:pt x="499427" y="100939"/>
                </a:lnTo>
                <a:lnTo>
                  <a:pt x="518871" y="104622"/>
                </a:lnTo>
                <a:lnTo>
                  <a:pt x="521500" y="104089"/>
                </a:lnTo>
                <a:lnTo>
                  <a:pt x="522554" y="101993"/>
                </a:lnTo>
                <a:lnTo>
                  <a:pt x="522033" y="99885"/>
                </a:lnTo>
                <a:lnTo>
                  <a:pt x="519925" y="98310"/>
                </a:lnTo>
                <a:lnTo>
                  <a:pt x="501002" y="94627"/>
                </a:lnTo>
                <a:close/>
              </a:path>
              <a:path w="1107439" h="229234">
                <a:moveTo>
                  <a:pt x="546214" y="103047"/>
                </a:moveTo>
                <a:lnTo>
                  <a:pt x="543585" y="103568"/>
                </a:lnTo>
                <a:lnTo>
                  <a:pt x="542010" y="105676"/>
                </a:lnTo>
                <a:lnTo>
                  <a:pt x="542531" y="108305"/>
                </a:lnTo>
                <a:lnTo>
                  <a:pt x="544626" y="109880"/>
                </a:lnTo>
                <a:lnTo>
                  <a:pt x="564083" y="113563"/>
                </a:lnTo>
                <a:lnTo>
                  <a:pt x="566712" y="113030"/>
                </a:lnTo>
                <a:lnTo>
                  <a:pt x="567766" y="110934"/>
                </a:lnTo>
                <a:lnTo>
                  <a:pt x="567232" y="108305"/>
                </a:lnTo>
                <a:lnTo>
                  <a:pt x="565137" y="106718"/>
                </a:lnTo>
                <a:lnTo>
                  <a:pt x="546214" y="103047"/>
                </a:lnTo>
                <a:close/>
              </a:path>
              <a:path w="1107439" h="229234">
                <a:moveTo>
                  <a:pt x="591426" y="111975"/>
                </a:moveTo>
                <a:lnTo>
                  <a:pt x="588797" y="112509"/>
                </a:lnTo>
                <a:lnTo>
                  <a:pt x="587209" y="114604"/>
                </a:lnTo>
                <a:lnTo>
                  <a:pt x="587743" y="116713"/>
                </a:lnTo>
                <a:lnTo>
                  <a:pt x="589838" y="118287"/>
                </a:lnTo>
                <a:lnTo>
                  <a:pt x="609295" y="121970"/>
                </a:lnTo>
                <a:lnTo>
                  <a:pt x="611924" y="121437"/>
                </a:lnTo>
                <a:lnTo>
                  <a:pt x="612978" y="119341"/>
                </a:lnTo>
                <a:lnTo>
                  <a:pt x="612444" y="116713"/>
                </a:lnTo>
                <a:lnTo>
                  <a:pt x="610349" y="115658"/>
                </a:lnTo>
                <a:lnTo>
                  <a:pt x="591426" y="111975"/>
                </a:lnTo>
                <a:close/>
              </a:path>
              <a:path w="1107439" h="229234">
                <a:moveTo>
                  <a:pt x="636625" y="120396"/>
                </a:moveTo>
                <a:lnTo>
                  <a:pt x="633996" y="120916"/>
                </a:lnTo>
                <a:lnTo>
                  <a:pt x="632421" y="123024"/>
                </a:lnTo>
                <a:lnTo>
                  <a:pt x="632955" y="125653"/>
                </a:lnTo>
                <a:lnTo>
                  <a:pt x="635050" y="126695"/>
                </a:lnTo>
                <a:lnTo>
                  <a:pt x="654507" y="130378"/>
                </a:lnTo>
                <a:lnTo>
                  <a:pt x="657136" y="129857"/>
                </a:lnTo>
                <a:lnTo>
                  <a:pt x="658190" y="127749"/>
                </a:lnTo>
                <a:lnTo>
                  <a:pt x="657656" y="125653"/>
                </a:lnTo>
                <a:lnTo>
                  <a:pt x="655561" y="124066"/>
                </a:lnTo>
                <a:lnTo>
                  <a:pt x="636625" y="120396"/>
                </a:lnTo>
                <a:close/>
              </a:path>
              <a:path w="1107439" h="229234">
                <a:moveTo>
                  <a:pt x="681316" y="128803"/>
                </a:moveTo>
                <a:lnTo>
                  <a:pt x="679208" y="129324"/>
                </a:lnTo>
                <a:lnTo>
                  <a:pt x="677633" y="131432"/>
                </a:lnTo>
                <a:lnTo>
                  <a:pt x="678167" y="134061"/>
                </a:lnTo>
                <a:lnTo>
                  <a:pt x="680262" y="135636"/>
                </a:lnTo>
                <a:lnTo>
                  <a:pt x="699719" y="139319"/>
                </a:lnTo>
                <a:lnTo>
                  <a:pt x="702348" y="138785"/>
                </a:lnTo>
                <a:lnTo>
                  <a:pt x="703389" y="136690"/>
                </a:lnTo>
                <a:lnTo>
                  <a:pt x="702868" y="134061"/>
                </a:lnTo>
                <a:lnTo>
                  <a:pt x="700760" y="132486"/>
                </a:lnTo>
                <a:lnTo>
                  <a:pt x="681316" y="128803"/>
                </a:lnTo>
                <a:close/>
              </a:path>
              <a:path w="1107439" h="229234">
                <a:moveTo>
                  <a:pt x="726528" y="137744"/>
                </a:moveTo>
                <a:lnTo>
                  <a:pt x="724420" y="138264"/>
                </a:lnTo>
                <a:lnTo>
                  <a:pt x="722845" y="140373"/>
                </a:lnTo>
                <a:lnTo>
                  <a:pt x="723366" y="142468"/>
                </a:lnTo>
                <a:lnTo>
                  <a:pt x="725474" y="144043"/>
                </a:lnTo>
                <a:lnTo>
                  <a:pt x="744931" y="147726"/>
                </a:lnTo>
                <a:lnTo>
                  <a:pt x="747560" y="147205"/>
                </a:lnTo>
                <a:lnTo>
                  <a:pt x="748601" y="145097"/>
                </a:lnTo>
                <a:lnTo>
                  <a:pt x="748080" y="142468"/>
                </a:lnTo>
                <a:lnTo>
                  <a:pt x="745972" y="141414"/>
                </a:lnTo>
                <a:lnTo>
                  <a:pt x="726528" y="137744"/>
                </a:lnTo>
                <a:close/>
              </a:path>
              <a:path w="1107439" h="229234">
                <a:moveTo>
                  <a:pt x="771740" y="146151"/>
                </a:moveTo>
                <a:lnTo>
                  <a:pt x="769632" y="146672"/>
                </a:lnTo>
                <a:lnTo>
                  <a:pt x="768057" y="148780"/>
                </a:lnTo>
                <a:lnTo>
                  <a:pt x="768578" y="151409"/>
                </a:lnTo>
                <a:lnTo>
                  <a:pt x="770686" y="152463"/>
                </a:lnTo>
                <a:lnTo>
                  <a:pt x="790130" y="156133"/>
                </a:lnTo>
                <a:lnTo>
                  <a:pt x="792759" y="156133"/>
                </a:lnTo>
                <a:lnTo>
                  <a:pt x="793813" y="154038"/>
                </a:lnTo>
                <a:lnTo>
                  <a:pt x="793292" y="151409"/>
                </a:lnTo>
                <a:lnTo>
                  <a:pt x="791184" y="149834"/>
                </a:lnTo>
                <a:lnTo>
                  <a:pt x="771740" y="146151"/>
                </a:lnTo>
                <a:close/>
              </a:path>
              <a:path w="1107439" h="229234">
                <a:moveTo>
                  <a:pt x="816952" y="155092"/>
                </a:moveTo>
                <a:lnTo>
                  <a:pt x="814844" y="155613"/>
                </a:lnTo>
                <a:lnTo>
                  <a:pt x="813269" y="157721"/>
                </a:lnTo>
                <a:lnTo>
                  <a:pt x="813790" y="159816"/>
                </a:lnTo>
                <a:lnTo>
                  <a:pt x="815898" y="161391"/>
                </a:lnTo>
                <a:lnTo>
                  <a:pt x="835342" y="165074"/>
                </a:lnTo>
                <a:lnTo>
                  <a:pt x="837971" y="164553"/>
                </a:lnTo>
                <a:lnTo>
                  <a:pt x="839025" y="162445"/>
                </a:lnTo>
                <a:lnTo>
                  <a:pt x="838504" y="159816"/>
                </a:lnTo>
                <a:lnTo>
                  <a:pt x="836396" y="158762"/>
                </a:lnTo>
                <a:lnTo>
                  <a:pt x="816952" y="155092"/>
                </a:lnTo>
                <a:close/>
              </a:path>
              <a:path w="1107439" h="229234">
                <a:moveTo>
                  <a:pt x="862152" y="163499"/>
                </a:moveTo>
                <a:lnTo>
                  <a:pt x="860056" y="164020"/>
                </a:lnTo>
                <a:lnTo>
                  <a:pt x="858481" y="166128"/>
                </a:lnTo>
                <a:lnTo>
                  <a:pt x="859002" y="168757"/>
                </a:lnTo>
                <a:lnTo>
                  <a:pt x="861110" y="169811"/>
                </a:lnTo>
                <a:lnTo>
                  <a:pt x="880554" y="173482"/>
                </a:lnTo>
                <a:lnTo>
                  <a:pt x="882662" y="172961"/>
                </a:lnTo>
                <a:lnTo>
                  <a:pt x="884237" y="170865"/>
                </a:lnTo>
                <a:lnTo>
                  <a:pt x="883716" y="168757"/>
                </a:lnTo>
                <a:lnTo>
                  <a:pt x="881608" y="167182"/>
                </a:lnTo>
                <a:lnTo>
                  <a:pt x="862152" y="163499"/>
                </a:lnTo>
                <a:close/>
              </a:path>
              <a:path w="1107439" h="229234">
                <a:moveTo>
                  <a:pt x="907364" y="171907"/>
                </a:moveTo>
                <a:lnTo>
                  <a:pt x="905268" y="172440"/>
                </a:lnTo>
                <a:lnTo>
                  <a:pt x="903693" y="174536"/>
                </a:lnTo>
                <a:lnTo>
                  <a:pt x="904214" y="177165"/>
                </a:lnTo>
                <a:lnTo>
                  <a:pt x="906322" y="178739"/>
                </a:lnTo>
                <a:lnTo>
                  <a:pt x="925766" y="182422"/>
                </a:lnTo>
                <a:lnTo>
                  <a:pt x="927874" y="181902"/>
                </a:lnTo>
                <a:lnTo>
                  <a:pt x="929449" y="179793"/>
                </a:lnTo>
                <a:lnTo>
                  <a:pt x="928916" y="177165"/>
                </a:lnTo>
                <a:lnTo>
                  <a:pt x="926820" y="175590"/>
                </a:lnTo>
                <a:lnTo>
                  <a:pt x="907364" y="171907"/>
                </a:lnTo>
                <a:close/>
              </a:path>
              <a:path w="1107439" h="229234">
                <a:moveTo>
                  <a:pt x="952576" y="180848"/>
                </a:moveTo>
                <a:lnTo>
                  <a:pt x="950480" y="181368"/>
                </a:lnTo>
                <a:lnTo>
                  <a:pt x="948893" y="183476"/>
                </a:lnTo>
                <a:lnTo>
                  <a:pt x="949426" y="185585"/>
                </a:lnTo>
                <a:lnTo>
                  <a:pt x="951522" y="187159"/>
                </a:lnTo>
                <a:lnTo>
                  <a:pt x="970978" y="190830"/>
                </a:lnTo>
                <a:lnTo>
                  <a:pt x="973086" y="190309"/>
                </a:lnTo>
                <a:lnTo>
                  <a:pt x="974661" y="188201"/>
                </a:lnTo>
                <a:lnTo>
                  <a:pt x="974128" y="185585"/>
                </a:lnTo>
                <a:lnTo>
                  <a:pt x="972032" y="184531"/>
                </a:lnTo>
                <a:lnTo>
                  <a:pt x="952576" y="180848"/>
                </a:lnTo>
                <a:close/>
              </a:path>
              <a:path w="1107439" h="229234">
                <a:moveTo>
                  <a:pt x="997788" y="189255"/>
                </a:moveTo>
                <a:lnTo>
                  <a:pt x="995159" y="189788"/>
                </a:lnTo>
                <a:lnTo>
                  <a:pt x="994105" y="191884"/>
                </a:lnTo>
                <a:lnTo>
                  <a:pt x="994638" y="194513"/>
                </a:lnTo>
                <a:lnTo>
                  <a:pt x="996734" y="195567"/>
                </a:lnTo>
                <a:lnTo>
                  <a:pt x="1016190" y="199250"/>
                </a:lnTo>
                <a:lnTo>
                  <a:pt x="1018286" y="198716"/>
                </a:lnTo>
                <a:lnTo>
                  <a:pt x="1019873" y="196621"/>
                </a:lnTo>
                <a:lnTo>
                  <a:pt x="1019340" y="194513"/>
                </a:lnTo>
                <a:lnTo>
                  <a:pt x="1017244" y="192938"/>
                </a:lnTo>
                <a:lnTo>
                  <a:pt x="997788" y="189255"/>
                </a:lnTo>
                <a:close/>
              </a:path>
              <a:path w="1107439" h="229234">
                <a:moveTo>
                  <a:pt x="1054680" y="206910"/>
                </a:moveTo>
                <a:lnTo>
                  <a:pt x="1050353" y="229209"/>
                </a:lnTo>
                <a:lnTo>
                  <a:pt x="1107135" y="213436"/>
                </a:lnTo>
                <a:lnTo>
                  <a:pt x="1100251" y="208178"/>
                </a:lnTo>
                <a:lnTo>
                  <a:pt x="1061402" y="208178"/>
                </a:lnTo>
                <a:lnTo>
                  <a:pt x="1054680" y="206910"/>
                </a:lnTo>
                <a:close/>
              </a:path>
              <a:path w="1107439" h="229234">
                <a:moveTo>
                  <a:pt x="1055996" y="200127"/>
                </a:moveTo>
                <a:lnTo>
                  <a:pt x="1054680" y="206910"/>
                </a:lnTo>
                <a:lnTo>
                  <a:pt x="1061402" y="208178"/>
                </a:lnTo>
                <a:lnTo>
                  <a:pt x="1063498" y="207657"/>
                </a:lnTo>
                <a:lnTo>
                  <a:pt x="1065085" y="205549"/>
                </a:lnTo>
                <a:lnTo>
                  <a:pt x="1064552" y="202933"/>
                </a:lnTo>
                <a:lnTo>
                  <a:pt x="1062456" y="201345"/>
                </a:lnTo>
                <a:lnTo>
                  <a:pt x="1055996" y="200127"/>
                </a:lnTo>
                <a:close/>
              </a:path>
              <a:path w="1107439" h="229234">
                <a:moveTo>
                  <a:pt x="1060348" y="177698"/>
                </a:moveTo>
                <a:lnTo>
                  <a:pt x="1055996" y="200127"/>
                </a:lnTo>
                <a:lnTo>
                  <a:pt x="1062456" y="201345"/>
                </a:lnTo>
                <a:lnTo>
                  <a:pt x="1064552" y="202933"/>
                </a:lnTo>
                <a:lnTo>
                  <a:pt x="1065085" y="205549"/>
                </a:lnTo>
                <a:lnTo>
                  <a:pt x="1063498" y="207657"/>
                </a:lnTo>
                <a:lnTo>
                  <a:pt x="1061402" y="208178"/>
                </a:lnTo>
                <a:lnTo>
                  <a:pt x="1100251" y="208178"/>
                </a:lnTo>
                <a:lnTo>
                  <a:pt x="1060348" y="177698"/>
                </a:lnTo>
                <a:close/>
              </a:path>
              <a:path w="1107439" h="229234">
                <a:moveTo>
                  <a:pt x="1043000" y="197675"/>
                </a:moveTo>
                <a:lnTo>
                  <a:pt x="1040371" y="198196"/>
                </a:lnTo>
                <a:lnTo>
                  <a:pt x="1039317" y="200304"/>
                </a:lnTo>
                <a:lnTo>
                  <a:pt x="1039850" y="202933"/>
                </a:lnTo>
                <a:lnTo>
                  <a:pt x="1041946" y="204508"/>
                </a:lnTo>
                <a:lnTo>
                  <a:pt x="1054680" y="206910"/>
                </a:lnTo>
                <a:lnTo>
                  <a:pt x="1055996" y="200127"/>
                </a:lnTo>
                <a:lnTo>
                  <a:pt x="1043000" y="197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344633" y="8757396"/>
            <a:ext cx="91249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WDP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Unitdata  </a:t>
            </a:r>
            <a:r>
              <a:rPr sz="1100" dirty="0"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6573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84867" y="9988629"/>
            <a:ext cx="320865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5445045" y="9988629"/>
            <a:ext cx="33210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5" dirty="0">
                <a:latin typeface="Arial"/>
                <a:cs typeface="Arial"/>
              </a:rPr>
              <a:t>10.48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1663" y="784009"/>
            <a:ext cx="5300166" cy="52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3958" y="4516501"/>
            <a:ext cx="5473632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676" y="310870"/>
            <a:ext cx="792007" cy="567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4145" y="4208436"/>
            <a:ext cx="764374" cy="7722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4867" y="402264"/>
            <a:ext cx="5784215" cy="4407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596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WAE - Wireless Application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Environment</a:t>
            </a:r>
            <a:endParaRPr sz="165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  <a:spcBef>
                <a:spcPts val="1575"/>
              </a:spcBef>
            </a:pPr>
            <a:r>
              <a:rPr sz="1350" spc="5" dirty="0">
                <a:latin typeface="Arial"/>
                <a:cs typeface="Arial"/>
              </a:rPr>
              <a:t>Goals</a:t>
            </a:r>
            <a:endParaRPr sz="1350">
              <a:latin typeface="Arial"/>
              <a:cs typeface="Arial"/>
            </a:endParaRPr>
          </a:p>
          <a:p>
            <a:pPr marL="682625" marR="600075" indent="-196850">
              <a:lnSpc>
                <a:spcPct val="100000"/>
              </a:lnSpc>
              <a:spcBef>
                <a:spcPts val="305"/>
              </a:spcBef>
              <a:buSzPct val="76000"/>
              <a:buFont typeface="Wingdings"/>
              <a:buChar char=""/>
              <a:tabLst>
                <a:tab pos="683260" algn="l"/>
              </a:tabLst>
            </a:pPr>
            <a:r>
              <a:rPr sz="1250" spc="-10" dirty="0">
                <a:latin typeface="Arial"/>
                <a:cs typeface="Arial"/>
              </a:rPr>
              <a:t>network independent application environment for low-bandwidth,  wireless devices</a:t>
            </a:r>
            <a:endParaRPr sz="1250">
              <a:latin typeface="Arial"/>
              <a:cs typeface="Arial"/>
            </a:endParaRPr>
          </a:p>
          <a:p>
            <a:pPr marL="682625" indent="-196850">
              <a:lnSpc>
                <a:spcPct val="100000"/>
              </a:lnSpc>
              <a:spcBef>
                <a:spcPts val="285"/>
              </a:spcBef>
              <a:buSzPct val="76000"/>
              <a:buFont typeface="Wingdings"/>
              <a:buChar char=""/>
              <a:tabLst>
                <a:tab pos="683260" algn="l"/>
              </a:tabLst>
            </a:pPr>
            <a:r>
              <a:rPr sz="1250" spc="-10" dirty="0">
                <a:latin typeface="Arial"/>
                <a:cs typeface="Arial"/>
              </a:rPr>
              <a:t>integrated Internet/WWW programming model with high</a:t>
            </a:r>
            <a:r>
              <a:rPr sz="1250" spc="1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interoperability</a:t>
            </a:r>
            <a:endParaRPr sz="125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  <a:spcBef>
                <a:spcPts val="359"/>
              </a:spcBef>
            </a:pPr>
            <a:r>
              <a:rPr sz="1350" spc="10" dirty="0">
                <a:latin typeface="Arial"/>
                <a:cs typeface="Arial"/>
              </a:rPr>
              <a:t>Requirements</a:t>
            </a:r>
            <a:endParaRPr sz="1350">
              <a:latin typeface="Arial"/>
              <a:cs typeface="Arial"/>
            </a:endParaRPr>
          </a:p>
          <a:p>
            <a:pPr marL="682625" indent="-196850">
              <a:lnSpc>
                <a:spcPct val="100000"/>
              </a:lnSpc>
              <a:spcBef>
                <a:spcPts val="295"/>
              </a:spcBef>
              <a:buSzPct val="76000"/>
              <a:buFont typeface="Wingdings"/>
              <a:buChar char=""/>
              <a:tabLst>
                <a:tab pos="683260" algn="l"/>
              </a:tabLst>
            </a:pPr>
            <a:r>
              <a:rPr sz="1250" spc="-10" dirty="0">
                <a:latin typeface="Arial"/>
                <a:cs typeface="Arial"/>
              </a:rPr>
              <a:t>device and network independent, international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support</a:t>
            </a:r>
            <a:endParaRPr sz="1250">
              <a:latin typeface="Arial"/>
              <a:cs typeface="Arial"/>
            </a:endParaRPr>
          </a:p>
          <a:p>
            <a:pPr marL="682625" indent="-196850">
              <a:lnSpc>
                <a:spcPct val="10000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683260" algn="l"/>
              </a:tabLst>
            </a:pPr>
            <a:r>
              <a:rPr sz="1250" spc="-10" dirty="0">
                <a:latin typeface="Arial"/>
                <a:cs typeface="Arial"/>
              </a:rPr>
              <a:t>manufacturers can determine look-and-feel, user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interface</a:t>
            </a:r>
            <a:endParaRPr sz="1250">
              <a:latin typeface="Arial"/>
              <a:cs typeface="Arial"/>
            </a:endParaRPr>
          </a:p>
          <a:p>
            <a:pPr marL="682625" marR="5080" indent="-196850">
              <a:lnSpc>
                <a:spcPct val="100000"/>
              </a:lnSpc>
              <a:spcBef>
                <a:spcPts val="300"/>
              </a:spcBef>
              <a:buSzPct val="76000"/>
              <a:buFont typeface="Wingdings"/>
              <a:buChar char=""/>
              <a:tabLst>
                <a:tab pos="683260" algn="l"/>
              </a:tabLst>
            </a:pPr>
            <a:r>
              <a:rPr sz="1250" spc="-10" dirty="0">
                <a:latin typeface="Arial"/>
                <a:cs typeface="Arial"/>
              </a:rPr>
              <a:t>considerations of slow links, limited memory, low computing power, small  display, simple user interface (compared to desktop</a:t>
            </a:r>
            <a:r>
              <a:rPr sz="1250" spc="2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computers)</a:t>
            </a:r>
            <a:endParaRPr sz="125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  <a:spcBef>
                <a:spcPts val="345"/>
              </a:spcBef>
            </a:pPr>
            <a:r>
              <a:rPr sz="1350" spc="15" dirty="0">
                <a:latin typeface="Arial"/>
                <a:cs typeface="Arial"/>
              </a:rPr>
              <a:t>Components</a:t>
            </a:r>
            <a:endParaRPr sz="1350">
              <a:latin typeface="Arial"/>
              <a:cs typeface="Arial"/>
            </a:endParaRPr>
          </a:p>
          <a:p>
            <a:pPr marL="682625" indent="-196850">
              <a:lnSpc>
                <a:spcPct val="100000"/>
              </a:lnSpc>
              <a:spcBef>
                <a:spcPts val="305"/>
              </a:spcBef>
              <a:buSzPct val="76000"/>
              <a:buFont typeface="Wingdings"/>
              <a:buChar char=""/>
              <a:tabLst>
                <a:tab pos="683260" algn="l"/>
              </a:tabLst>
            </a:pPr>
            <a:r>
              <a:rPr sz="1250" spc="-10" dirty="0">
                <a:latin typeface="Arial"/>
                <a:cs typeface="Arial"/>
              </a:rPr>
              <a:t>architecture: application model, browser, gateway,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server</a:t>
            </a:r>
            <a:endParaRPr sz="1250">
              <a:latin typeface="Arial"/>
              <a:cs typeface="Arial"/>
            </a:endParaRPr>
          </a:p>
          <a:p>
            <a:pPr marL="682625" indent="-196850">
              <a:lnSpc>
                <a:spcPct val="10000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683260" algn="l"/>
              </a:tabLst>
            </a:pPr>
            <a:r>
              <a:rPr sz="1250" spc="-10" dirty="0">
                <a:latin typeface="Arial"/>
                <a:cs typeface="Arial"/>
              </a:rPr>
              <a:t>WML: XML-Syntax, based on card stacks, variables,</a:t>
            </a:r>
            <a:r>
              <a:rPr sz="1250" spc="2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...</a:t>
            </a:r>
            <a:endParaRPr sz="1250">
              <a:latin typeface="Arial"/>
              <a:cs typeface="Arial"/>
            </a:endParaRPr>
          </a:p>
          <a:p>
            <a:pPr marL="682625" indent="-196850">
              <a:lnSpc>
                <a:spcPct val="100000"/>
              </a:lnSpc>
              <a:spcBef>
                <a:spcPts val="295"/>
              </a:spcBef>
              <a:buSzPct val="76000"/>
              <a:buFont typeface="Wingdings"/>
              <a:buChar char=""/>
              <a:tabLst>
                <a:tab pos="683260" algn="l"/>
              </a:tabLst>
            </a:pPr>
            <a:r>
              <a:rPr sz="1250" spc="-10" dirty="0">
                <a:latin typeface="Arial"/>
                <a:cs typeface="Arial"/>
              </a:rPr>
              <a:t>WMLScript: procedural, loops, conditions, ... (similar to</a:t>
            </a:r>
            <a:r>
              <a:rPr sz="1250" spc="3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JavaScript)</a:t>
            </a:r>
            <a:endParaRPr sz="1250">
              <a:latin typeface="Arial"/>
              <a:cs typeface="Arial"/>
            </a:endParaRPr>
          </a:p>
          <a:p>
            <a:pPr marL="682625" marR="282575" indent="-196850">
              <a:lnSpc>
                <a:spcPct val="100000"/>
              </a:lnSpc>
              <a:spcBef>
                <a:spcPts val="295"/>
              </a:spcBef>
              <a:buSzPct val="76000"/>
              <a:buFont typeface="Wingdings"/>
              <a:buChar char=""/>
              <a:tabLst>
                <a:tab pos="683260" algn="l"/>
              </a:tabLst>
            </a:pPr>
            <a:r>
              <a:rPr sz="1250" spc="-10" dirty="0">
                <a:latin typeface="Arial"/>
                <a:cs typeface="Arial"/>
              </a:rPr>
              <a:t>WTA: telephone services, such as call control, text messages, phone  book, ... (accessible from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WML/WMLScript)</a:t>
            </a:r>
            <a:endParaRPr sz="1250">
              <a:latin typeface="Arial"/>
              <a:cs typeface="Arial"/>
            </a:endParaRPr>
          </a:p>
          <a:p>
            <a:pPr marL="682625" indent="-196850">
              <a:lnSpc>
                <a:spcPct val="100000"/>
              </a:lnSpc>
              <a:spcBef>
                <a:spcPts val="280"/>
              </a:spcBef>
              <a:buSzPct val="76000"/>
              <a:buFont typeface="Wingdings"/>
              <a:buChar char=""/>
              <a:tabLst>
                <a:tab pos="683260" algn="l"/>
              </a:tabLst>
            </a:pPr>
            <a:r>
              <a:rPr sz="1250" spc="-10" dirty="0">
                <a:latin typeface="Arial"/>
                <a:cs typeface="Arial"/>
              </a:rPr>
              <a:t>content formats: vCard, vCalendar, Wireless Bitmap, WML,</a:t>
            </a:r>
            <a:r>
              <a:rPr sz="1250" spc="2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...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431540" algn="l"/>
                <a:tab pos="4572635" algn="l"/>
              </a:tabLst>
            </a:pPr>
            <a:r>
              <a:rPr sz="950" dirty="0">
                <a:latin typeface="Arial"/>
                <a:cs typeface="Arial"/>
              </a:rPr>
              <a:t>Prof. Dr.-Ing. Jochen</a:t>
            </a:r>
            <a:r>
              <a:rPr sz="950" spc="8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Schiller,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6"/>
              </a:rPr>
              <a:t>http://www.jochenschiller.de/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10" dirty="0">
                <a:latin typeface="Arial"/>
                <a:cs typeface="Arial"/>
              </a:rPr>
              <a:t>MC </a:t>
            </a:r>
            <a:r>
              <a:rPr sz="950" spc="5" dirty="0">
                <a:latin typeface="Arial"/>
                <a:cs typeface="Arial"/>
              </a:rPr>
              <a:t>SS02	10.49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573" y="6603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1663" y="6124231"/>
            <a:ext cx="5300166" cy="52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3958" y="9856723"/>
            <a:ext cx="5473632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3676" y="5651093"/>
            <a:ext cx="792007" cy="567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4145" y="9548659"/>
            <a:ext cx="764374" cy="772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1666" y="6492227"/>
            <a:ext cx="1682750" cy="2839085"/>
          </a:xfrm>
          <a:custGeom>
            <a:avLst/>
            <a:gdLst/>
            <a:ahLst/>
            <a:cxnLst/>
            <a:rect l="l" t="t" r="r" b="b"/>
            <a:pathLst>
              <a:path w="1682750" h="2839084">
                <a:moveTo>
                  <a:pt x="0" y="2838792"/>
                </a:moveTo>
                <a:lnTo>
                  <a:pt x="0" y="0"/>
                </a:lnTo>
                <a:lnTo>
                  <a:pt x="1682254" y="0"/>
                </a:lnTo>
                <a:lnTo>
                  <a:pt x="1682254" y="2838792"/>
                </a:lnTo>
                <a:lnTo>
                  <a:pt x="0" y="283879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1666" y="6492227"/>
            <a:ext cx="1682750" cy="2839085"/>
          </a:xfrm>
          <a:custGeom>
            <a:avLst/>
            <a:gdLst/>
            <a:ahLst/>
            <a:cxnLst/>
            <a:rect l="l" t="t" r="r" b="b"/>
            <a:pathLst>
              <a:path w="1682750" h="2839084">
                <a:moveTo>
                  <a:pt x="1682254" y="0"/>
                </a:moveTo>
                <a:lnTo>
                  <a:pt x="0" y="0"/>
                </a:lnTo>
                <a:lnTo>
                  <a:pt x="0" y="2838792"/>
                </a:lnTo>
                <a:lnTo>
                  <a:pt x="1682254" y="2838792"/>
                </a:lnTo>
                <a:lnTo>
                  <a:pt x="1682254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72196" y="6511592"/>
            <a:ext cx="9213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Origin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Servers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8284" y="5742487"/>
            <a:ext cx="17913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WAE logical</a:t>
            </a:r>
            <a:r>
              <a:rPr sz="1650" spc="-5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model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17370" y="6912788"/>
            <a:ext cx="1051560" cy="525780"/>
          </a:xfrm>
          <a:custGeom>
            <a:avLst/>
            <a:gdLst/>
            <a:ahLst/>
            <a:cxnLst/>
            <a:rect l="l" t="t" r="r" b="b"/>
            <a:pathLst>
              <a:path w="1051560" h="525779">
                <a:moveTo>
                  <a:pt x="525703" y="0"/>
                </a:moveTo>
                <a:lnTo>
                  <a:pt x="464424" y="1769"/>
                </a:lnTo>
                <a:lnTo>
                  <a:pt x="405213" y="6945"/>
                </a:lnTo>
                <a:lnTo>
                  <a:pt x="348467" y="15331"/>
                </a:lnTo>
                <a:lnTo>
                  <a:pt x="294580" y="26729"/>
                </a:lnTo>
                <a:lnTo>
                  <a:pt x="243949" y="40940"/>
                </a:lnTo>
                <a:lnTo>
                  <a:pt x="196968" y="57768"/>
                </a:lnTo>
                <a:lnTo>
                  <a:pt x="154033" y="77014"/>
                </a:lnTo>
                <a:lnTo>
                  <a:pt x="115540" y="98481"/>
                </a:lnTo>
                <a:lnTo>
                  <a:pt x="81884" y="121971"/>
                </a:lnTo>
                <a:lnTo>
                  <a:pt x="30664" y="174231"/>
                </a:lnTo>
                <a:lnTo>
                  <a:pt x="3539" y="232211"/>
                </a:lnTo>
                <a:lnTo>
                  <a:pt x="0" y="262851"/>
                </a:lnTo>
                <a:lnTo>
                  <a:pt x="3539" y="293492"/>
                </a:lnTo>
                <a:lnTo>
                  <a:pt x="30664" y="351472"/>
                </a:lnTo>
                <a:lnTo>
                  <a:pt x="81884" y="403731"/>
                </a:lnTo>
                <a:lnTo>
                  <a:pt x="115540" y="427222"/>
                </a:lnTo>
                <a:lnTo>
                  <a:pt x="154033" y="448689"/>
                </a:lnTo>
                <a:lnTo>
                  <a:pt x="196968" y="467935"/>
                </a:lnTo>
                <a:lnTo>
                  <a:pt x="243949" y="484763"/>
                </a:lnTo>
                <a:lnTo>
                  <a:pt x="294580" y="498974"/>
                </a:lnTo>
                <a:lnTo>
                  <a:pt x="348467" y="510372"/>
                </a:lnTo>
                <a:lnTo>
                  <a:pt x="405213" y="518757"/>
                </a:lnTo>
                <a:lnTo>
                  <a:pt x="464424" y="523934"/>
                </a:lnTo>
                <a:lnTo>
                  <a:pt x="525703" y="525703"/>
                </a:lnTo>
                <a:lnTo>
                  <a:pt x="586983" y="523934"/>
                </a:lnTo>
                <a:lnTo>
                  <a:pt x="646193" y="518757"/>
                </a:lnTo>
                <a:lnTo>
                  <a:pt x="702940" y="510372"/>
                </a:lnTo>
                <a:lnTo>
                  <a:pt x="756826" y="498974"/>
                </a:lnTo>
                <a:lnTo>
                  <a:pt x="807458" y="484763"/>
                </a:lnTo>
                <a:lnTo>
                  <a:pt x="854439" y="467935"/>
                </a:lnTo>
                <a:lnTo>
                  <a:pt x="897374" y="448689"/>
                </a:lnTo>
                <a:lnTo>
                  <a:pt x="935867" y="427222"/>
                </a:lnTo>
                <a:lnTo>
                  <a:pt x="969523" y="403731"/>
                </a:lnTo>
                <a:lnTo>
                  <a:pt x="1020742" y="351472"/>
                </a:lnTo>
                <a:lnTo>
                  <a:pt x="1047868" y="293492"/>
                </a:lnTo>
                <a:lnTo>
                  <a:pt x="1051407" y="262851"/>
                </a:lnTo>
                <a:lnTo>
                  <a:pt x="1047868" y="232211"/>
                </a:lnTo>
                <a:lnTo>
                  <a:pt x="1020742" y="174231"/>
                </a:lnTo>
                <a:lnTo>
                  <a:pt x="969523" y="121971"/>
                </a:lnTo>
                <a:lnTo>
                  <a:pt x="935867" y="98481"/>
                </a:lnTo>
                <a:lnTo>
                  <a:pt x="897374" y="77014"/>
                </a:lnTo>
                <a:lnTo>
                  <a:pt x="854439" y="57768"/>
                </a:lnTo>
                <a:lnTo>
                  <a:pt x="807458" y="40940"/>
                </a:lnTo>
                <a:lnTo>
                  <a:pt x="756826" y="26729"/>
                </a:lnTo>
                <a:lnTo>
                  <a:pt x="702940" y="15331"/>
                </a:lnTo>
                <a:lnTo>
                  <a:pt x="646193" y="6945"/>
                </a:lnTo>
                <a:lnTo>
                  <a:pt x="586983" y="1769"/>
                </a:lnTo>
                <a:lnTo>
                  <a:pt x="525703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7370" y="6912788"/>
            <a:ext cx="1051560" cy="525780"/>
          </a:xfrm>
          <a:custGeom>
            <a:avLst/>
            <a:gdLst/>
            <a:ahLst/>
            <a:cxnLst/>
            <a:rect l="l" t="t" r="r" b="b"/>
            <a:pathLst>
              <a:path w="1051560" h="525779">
                <a:moveTo>
                  <a:pt x="525703" y="0"/>
                </a:moveTo>
                <a:lnTo>
                  <a:pt x="464424" y="1769"/>
                </a:lnTo>
                <a:lnTo>
                  <a:pt x="405213" y="6945"/>
                </a:lnTo>
                <a:lnTo>
                  <a:pt x="348467" y="15331"/>
                </a:lnTo>
                <a:lnTo>
                  <a:pt x="294580" y="26729"/>
                </a:lnTo>
                <a:lnTo>
                  <a:pt x="243949" y="40940"/>
                </a:lnTo>
                <a:lnTo>
                  <a:pt x="196968" y="57768"/>
                </a:lnTo>
                <a:lnTo>
                  <a:pt x="154033" y="77014"/>
                </a:lnTo>
                <a:lnTo>
                  <a:pt x="115540" y="98481"/>
                </a:lnTo>
                <a:lnTo>
                  <a:pt x="81884" y="121971"/>
                </a:lnTo>
                <a:lnTo>
                  <a:pt x="30664" y="174231"/>
                </a:lnTo>
                <a:lnTo>
                  <a:pt x="3539" y="232211"/>
                </a:lnTo>
                <a:lnTo>
                  <a:pt x="0" y="262851"/>
                </a:lnTo>
                <a:lnTo>
                  <a:pt x="3539" y="293492"/>
                </a:lnTo>
                <a:lnTo>
                  <a:pt x="30664" y="351472"/>
                </a:lnTo>
                <a:lnTo>
                  <a:pt x="81884" y="403731"/>
                </a:lnTo>
                <a:lnTo>
                  <a:pt x="115540" y="427222"/>
                </a:lnTo>
                <a:lnTo>
                  <a:pt x="154033" y="448689"/>
                </a:lnTo>
                <a:lnTo>
                  <a:pt x="196968" y="467935"/>
                </a:lnTo>
                <a:lnTo>
                  <a:pt x="243949" y="484763"/>
                </a:lnTo>
                <a:lnTo>
                  <a:pt x="294580" y="498974"/>
                </a:lnTo>
                <a:lnTo>
                  <a:pt x="348467" y="510372"/>
                </a:lnTo>
                <a:lnTo>
                  <a:pt x="405213" y="518757"/>
                </a:lnTo>
                <a:lnTo>
                  <a:pt x="464424" y="523934"/>
                </a:lnTo>
                <a:lnTo>
                  <a:pt x="525703" y="525703"/>
                </a:lnTo>
                <a:lnTo>
                  <a:pt x="586983" y="523934"/>
                </a:lnTo>
                <a:lnTo>
                  <a:pt x="646193" y="518757"/>
                </a:lnTo>
                <a:lnTo>
                  <a:pt x="702940" y="510372"/>
                </a:lnTo>
                <a:lnTo>
                  <a:pt x="756826" y="498974"/>
                </a:lnTo>
                <a:lnTo>
                  <a:pt x="807458" y="484763"/>
                </a:lnTo>
                <a:lnTo>
                  <a:pt x="854439" y="467935"/>
                </a:lnTo>
                <a:lnTo>
                  <a:pt x="897374" y="448689"/>
                </a:lnTo>
                <a:lnTo>
                  <a:pt x="935867" y="427222"/>
                </a:lnTo>
                <a:lnTo>
                  <a:pt x="969523" y="403731"/>
                </a:lnTo>
                <a:lnTo>
                  <a:pt x="1020742" y="351472"/>
                </a:lnTo>
                <a:lnTo>
                  <a:pt x="1047868" y="293492"/>
                </a:lnTo>
                <a:lnTo>
                  <a:pt x="1051407" y="262851"/>
                </a:lnTo>
                <a:lnTo>
                  <a:pt x="1047868" y="232211"/>
                </a:lnTo>
                <a:lnTo>
                  <a:pt x="1020742" y="174231"/>
                </a:lnTo>
                <a:lnTo>
                  <a:pt x="969523" y="121971"/>
                </a:lnTo>
                <a:lnTo>
                  <a:pt x="935867" y="98481"/>
                </a:lnTo>
                <a:lnTo>
                  <a:pt x="897374" y="77014"/>
                </a:lnTo>
                <a:lnTo>
                  <a:pt x="854439" y="57768"/>
                </a:lnTo>
                <a:lnTo>
                  <a:pt x="807458" y="40940"/>
                </a:lnTo>
                <a:lnTo>
                  <a:pt x="756826" y="26729"/>
                </a:lnTo>
                <a:lnTo>
                  <a:pt x="702940" y="15331"/>
                </a:lnTo>
                <a:lnTo>
                  <a:pt x="646193" y="6945"/>
                </a:lnTo>
                <a:lnTo>
                  <a:pt x="586983" y="1769"/>
                </a:lnTo>
                <a:lnTo>
                  <a:pt x="525703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35333" y="6991029"/>
            <a:ext cx="41529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667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web  server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17370" y="7753908"/>
            <a:ext cx="1051560" cy="525780"/>
          </a:xfrm>
          <a:custGeom>
            <a:avLst/>
            <a:gdLst/>
            <a:ahLst/>
            <a:cxnLst/>
            <a:rect l="l" t="t" r="r" b="b"/>
            <a:pathLst>
              <a:path w="1051560" h="525779">
                <a:moveTo>
                  <a:pt x="525703" y="0"/>
                </a:moveTo>
                <a:lnTo>
                  <a:pt x="464424" y="1769"/>
                </a:lnTo>
                <a:lnTo>
                  <a:pt x="405213" y="6945"/>
                </a:lnTo>
                <a:lnTo>
                  <a:pt x="348467" y="15331"/>
                </a:lnTo>
                <a:lnTo>
                  <a:pt x="294580" y="26729"/>
                </a:lnTo>
                <a:lnTo>
                  <a:pt x="243949" y="40940"/>
                </a:lnTo>
                <a:lnTo>
                  <a:pt x="196968" y="57768"/>
                </a:lnTo>
                <a:lnTo>
                  <a:pt x="154033" y="77014"/>
                </a:lnTo>
                <a:lnTo>
                  <a:pt x="115540" y="98481"/>
                </a:lnTo>
                <a:lnTo>
                  <a:pt x="81884" y="121971"/>
                </a:lnTo>
                <a:lnTo>
                  <a:pt x="30664" y="174231"/>
                </a:lnTo>
                <a:lnTo>
                  <a:pt x="3539" y="232211"/>
                </a:lnTo>
                <a:lnTo>
                  <a:pt x="0" y="262851"/>
                </a:lnTo>
                <a:lnTo>
                  <a:pt x="3539" y="293492"/>
                </a:lnTo>
                <a:lnTo>
                  <a:pt x="30664" y="351472"/>
                </a:lnTo>
                <a:lnTo>
                  <a:pt x="81884" y="403731"/>
                </a:lnTo>
                <a:lnTo>
                  <a:pt x="115540" y="427222"/>
                </a:lnTo>
                <a:lnTo>
                  <a:pt x="154033" y="448689"/>
                </a:lnTo>
                <a:lnTo>
                  <a:pt x="196968" y="467935"/>
                </a:lnTo>
                <a:lnTo>
                  <a:pt x="243949" y="484763"/>
                </a:lnTo>
                <a:lnTo>
                  <a:pt x="294580" y="498974"/>
                </a:lnTo>
                <a:lnTo>
                  <a:pt x="348467" y="510372"/>
                </a:lnTo>
                <a:lnTo>
                  <a:pt x="405213" y="518757"/>
                </a:lnTo>
                <a:lnTo>
                  <a:pt x="464424" y="523934"/>
                </a:lnTo>
                <a:lnTo>
                  <a:pt x="525703" y="525703"/>
                </a:lnTo>
                <a:lnTo>
                  <a:pt x="586983" y="523934"/>
                </a:lnTo>
                <a:lnTo>
                  <a:pt x="646193" y="518757"/>
                </a:lnTo>
                <a:lnTo>
                  <a:pt x="702940" y="510372"/>
                </a:lnTo>
                <a:lnTo>
                  <a:pt x="756826" y="498974"/>
                </a:lnTo>
                <a:lnTo>
                  <a:pt x="807458" y="484763"/>
                </a:lnTo>
                <a:lnTo>
                  <a:pt x="854439" y="467935"/>
                </a:lnTo>
                <a:lnTo>
                  <a:pt x="897374" y="448689"/>
                </a:lnTo>
                <a:lnTo>
                  <a:pt x="935867" y="427222"/>
                </a:lnTo>
                <a:lnTo>
                  <a:pt x="969523" y="403731"/>
                </a:lnTo>
                <a:lnTo>
                  <a:pt x="1020742" y="351472"/>
                </a:lnTo>
                <a:lnTo>
                  <a:pt x="1047868" y="293492"/>
                </a:lnTo>
                <a:lnTo>
                  <a:pt x="1051407" y="262851"/>
                </a:lnTo>
                <a:lnTo>
                  <a:pt x="1047868" y="232211"/>
                </a:lnTo>
                <a:lnTo>
                  <a:pt x="1020742" y="174231"/>
                </a:lnTo>
                <a:lnTo>
                  <a:pt x="969523" y="121971"/>
                </a:lnTo>
                <a:lnTo>
                  <a:pt x="935867" y="98481"/>
                </a:lnTo>
                <a:lnTo>
                  <a:pt x="897374" y="77014"/>
                </a:lnTo>
                <a:lnTo>
                  <a:pt x="854439" y="57768"/>
                </a:lnTo>
                <a:lnTo>
                  <a:pt x="807458" y="40940"/>
                </a:lnTo>
                <a:lnTo>
                  <a:pt x="756826" y="26729"/>
                </a:lnTo>
                <a:lnTo>
                  <a:pt x="702940" y="15331"/>
                </a:lnTo>
                <a:lnTo>
                  <a:pt x="646193" y="6945"/>
                </a:lnTo>
                <a:lnTo>
                  <a:pt x="586983" y="1769"/>
                </a:lnTo>
                <a:lnTo>
                  <a:pt x="525703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7370" y="7753908"/>
            <a:ext cx="1051560" cy="525780"/>
          </a:xfrm>
          <a:custGeom>
            <a:avLst/>
            <a:gdLst/>
            <a:ahLst/>
            <a:cxnLst/>
            <a:rect l="l" t="t" r="r" b="b"/>
            <a:pathLst>
              <a:path w="1051560" h="525779">
                <a:moveTo>
                  <a:pt x="525703" y="0"/>
                </a:moveTo>
                <a:lnTo>
                  <a:pt x="464424" y="1769"/>
                </a:lnTo>
                <a:lnTo>
                  <a:pt x="405213" y="6945"/>
                </a:lnTo>
                <a:lnTo>
                  <a:pt x="348467" y="15331"/>
                </a:lnTo>
                <a:lnTo>
                  <a:pt x="294580" y="26729"/>
                </a:lnTo>
                <a:lnTo>
                  <a:pt x="243949" y="40940"/>
                </a:lnTo>
                <a:lnTo>
                  <a:pt x="196968" y="57768"/>
                </a:lnTo>
                <a:lnTo>
                  <a:pt x="154033" y="77014"/>
                </a:lnTo>
                <a:lnTo>
                  <a:pt x="115540" y="98481"/>
                </a:lnTo>
                <a:lnTo>
                  <a:pt x="81884" y="121971"/>
                </a:lnTo>
                <a:lnTo>
                  <a:pt x="30664" y="174231"/>
                </a:lnTo>
                <a:lnTo>
                  <a:pt x="3539" y="232211"/>
                </a:lnTo>
                <a:lnTo>
                  <a:pt x="0" y="262851"/>
                </a:lnTo>
                <a:lnTo>
                  <a:pt x="3539" y="293492"/>
                </a:lnTo>
                <a:lnTo>
                  <a:pt x="30664" y="351472"/>
                </a:lnTo>
                <a:lnTo>
                  <a:pt x="81884" y="403731"/>
                </a:lnTo>
                <a:lnTo>
                  <a:pt x="115540" y="427222"/>
                </a:lnTo>
                <a:lnTo>
                  <a:pt x="154033" y="448689"/>
                </a:lnTo>
                <a:lnTo>
                  <a:pt x="196968" y="467935"/>
                </a:lnTo>
                <a:lnTo>
                  <a:pt x="243949" y="484763"/>
                </a:lnTo>
                <a:lnTo>
                  <a:pt x="294580" y="498974"/>
                </a:lnTo>
                <a:lnTo>
                  <a:pt x="348467" y="510372"/>
                </a:lnTo>
                <a:lnTo>
                  <a:pt x="405213" y="518757"/>
                </a:lnTo>
                <a:lnTo>
                  <a:pt x="464424" y="523934"/>
                </a:lnTo>
                <a:lnTo>
                  <a:pt x="525703" y="525703"/>
                </a:lnTo>
                <a:lnTo>
                  <a:pt x="586983" y="523934"/>
                </a:lnTo>
                <a:lnTo>
                  <a:pt x="646193" y="518757"/>
                </a:lnTo>
                <a:lnTo>
                  <a:pt x="702940" y="510372"/>
                </a:lnTo>
                <a:lnTo>
                  <a:pt x="756826" y="498974"/>
                </a:lnTo>
                <a:lnTo>
                  <a:pt x="807458" y="484763"/>
                </a:lnTo>
                <a:lnTo>
                  <a:pt x="854439" y="467935"/>
                </a:lnTo>
                <a:lnTo>
                  <a:pt x="897374" y="448689"/>
                </a:lnTo>
                <a:lnTo>
                  <a:pt x="935867" y="427222"/>
                </a:lnTo>
                <a:lnTo>
                  <a:pt x="969523" y="403731"/>
                </a:lnTo>
                <a:lnTo>
                  <a:pt x="1020742" y="351472"/>
                </a:lnTo>
                <a:lnTo>
                  <a:pt x="1047868" y="293492"/>
                </a:lnTo>
                <a:lnTo>
                  <a:pt x="1051407" y="262851"/>
                </a:lnTo>
                <a:lnTo>
                  <a:pt x="1047868" y="232211"/>
                </a:lnTo>
                <a:lnTo>
                  <a:pt x="1020742" y="174231"/>
                </a:lnTo>
                <a:lnTo>
                  <a:pt x="969523" y="121971"/>
                </a:lnTo>
                <a:lnTo>
                  <a:pt x="935867" y="98481"/>
                </a:lnTo>
                <a:lnTo>
                  <a:pt x="897374" y="77014"/>
                </a:lnTo>
                <a:lnTo>
                  <a:pt x="854439" y="57768"/>
                </a:lnTo>
                <a:lnTo>
                  <a:pt x="807458" y="40940"/>
                </a:lnTo>
                <a:lnTo>
                  <a:pt x="756826" y="26729"/>
                </a:lnTo>
                <a:lnTo>
                  <a:pt x="702940" y="15331"/>
                </a:lnTo>
                <a:lnTo>
                  <a:pt x="646193" y="6945"/>
                </a:lnTo>
                <a:lnTo>
                  <a:pt x="586983" y="1769"/>
                </a:lnTo>
                <a:lnTo>
                  <a:pt x="525703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21904" y="7832163"/>
            <a:ext cx="84518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6060" marR="5080" indent="-21399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other content  server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96810" y="6807644"/>
            <a:ext cx="315595" cy="368300"/>
          </a:xfrm>
          <a:custGeom>
            <a:avLst/>
            <a:gdLst/>
            <a:ahLst/>
            <a:cxnLst/>
            <a:rect l="l" t="t" r="r" b="b"/>
            <a:pathLst>
              <a:path w="315594" h="368300">
                <a:moveTo>
                  <a:pt x="157708" y="0"/>
                </a:moveTo>
                <a:lnTo>
                  <a:pt x="96253" y="3597"/>
                </a:lnTo>
                <a:lnTo>
                  <a:pt x="46131" y="13403"/>
                </a:lnTo>
                <a:lnTo>
                  <a:pt x="12370" y="27940"/>
                </a:lnTo>
                <a:lnTo>
                  <a:pt x="0" y="45732"/>
                </a:lnTo>
                <a:lnTo>
                  <a:pt x="0" y="321729"/>
                </a:lnTo>
                <a:lnTo>
                  <a:pt x="12370" y="339823"/>
                </a:lnTo>
                <a:lnTo>
                  <a:pt x="46131" y="354520"/>
                </a:lnTo>
                <a:lnTo>
                  <a:pt x="96253" y="364388"/>
                </a:lnTo>
                <a:lnTo>
                  <a:pt x="157708" y="367995"/>
                </a:lnTo>
                <a:lnTo>
                  <a:pt x="219164" y="364388"/>
                </a:lnTo>
                <a:lnTo>
                  <a:pt x="269286" y="354520"/>
                </a:lnTo>
                <a:lnTo>
                  <a:pt x="303046" y="339823"/>
                </a:lnTo>
                <a:lnTo>
                  <a:pt x="315417" y="321729"/>
                </a:lnTo>
                <a:lnTo>
                  <a:pt x="315417" y="45732"/>
                </a:lnTo>
                <a:lnTo>
                  <a:pt x="303046" y="27940"/>
                </a:lnTo>
                <a:lnTo>
                  <a:pt x="269286" y="13403"/>
                </a:lnTo>
                <a:lnTo>
                  <a:pt x="219164" y="3597"/>
                </a:lnTo>
                <a:lnTo>
                  <a:pt x="157708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96810" y="6807644"/>
            <a:ext cx="315595" cy="92075"/>
          </a:xfrm>
          <a:custGeom>
            <a:avLst/>
            <a:gdLst/>
            <a:ahLst/>
            <a:cxnLst/>
            <a:rect l="l" t="t" r="r" b="b"/>
            <a:pathLst>
              <a:path w="315594" h="92075">
                <a:moveTo>
                  <a:pt x="157708" y="0"/>
                </a:moveTo>
                <a:lnTo>
                  <a:pt x="96253" y="3597"/>
                </a:lnTo>
                <a:lnTo>
                  <a:pt x="46131" y="13403"/>
                </a:lnTo>
                <a:lnTo>
                  <a:pt x="12370" y="27940"/>
                </a:lnTo>
                <a:lnTo>
                  <a:pt x="0" y="45732"/>
                </a:lnTo>
                <a:lnTo>
                  <a:pt x="12370" y="63832"/>
                </a:lnTo>
                <a:lnTo>
                  <a:pt x="46131" y="78528"/>
                </a:lnTo>
                <a:lnTo>
                  <a:pt x="96253" y="88393"/>
                </a:lnTo>
                <a:lnTo>
                  <a:pt x="157708" y="91998"/>
                </a:lnTo>
                <a:lnTo>
                  <a:pt x="219164" y="88393"/>
                </a:lnTo>
                <a:lnTo>
                  <a:pt x="269286" y="78528"/>
                </a:lnTo>
                <a:lnTo>
                  <a:pt x="303046" y="63832"/>
                </a:lnTo>
                <a:lnTo>
                  <a:pt x="315417" y="45732"/>
                </a:lnTo>
                <a:lnTo>
                  <a:pt x="303046" y="27940"/>
                </a:lnTo>
                <a:lnTo>
                  <a:pt x="269286" y="13403"/>
                </a:lnTo>
                <a:lnTo>
                  <a:pt x="219164" y="3597"/>
                </a:lnTo>
                <a:lnTo>
                  <a:pt x="157708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6810" y="6807644"/>
            <a:ext cx="315595" cy="368300"/>
          </a:xfrm>
          <a:custGeom>
            <a:avLst/>
            <a:gdLst/>
            <a:ahLst/>
            <a:cxnLst/>
            <a:rect l="l" t="t" r="r" b="b"/>
            <a:pathLst>
              <a:path w="315594" h="368300">
                <a:moveTo>
                  <a:pt x="157708" y="0"/>
                </a:moveTo>
                <a:lnTo>
                  <a:pt x="96253" y="3597"/>
                </a:lnTo>
                <a:lnTo>
                  <a:pt x="46131" y="13403"/>
                </a:lnTo>
                <a:lnTo>
                  <a:pt x="12370" y="27940"/>
                </a:lnTo>
                <a:lnTo>
                  <a:pt x="0" y="45732"/>
                </a:lnTo>
                <a:lnTo>
                  <a:pt x="0" y="321729"/>
                </a:lnTo>
                <a:lnTo>
                  <a:pt x="12370" y="339823"/>
                </a:lnTo>
                <a:lnTo>
                  <a:pt x="46131" y="354520"/>
                </a:lnTo>
                <a:lnTo>
                  <a:pt x="96253" y="364388"/>
                </a:lnTo>
                <a:lnTo>
                  <a:pt x="157708" y="367995"/>
                </a:lnTo>
                <a:lnTo>
                  <a:pt x="219164" y="364388"/>
                </a:lnTo>
                <a:lnTo>
                  <a:pt x="269286" y="354520"/>
                </a:lnTo>
                <a:lnTo>
                  <a:pt x="303046" y="339823"/>
                </a:lnTo>
                <a:lnTo>
                  <a:pt x="315417" y="321729"/>
                </a:lnTo>
                <a:lnTo>
                  <a:pt x="315417" y="45732"/>
                </a:lnTo>
                <a:lnTo>
                  <a:pt x="303046" y="27940"/>
                </a:lnTo>
                <a:lnTo>
                  <a:pt x="269286" y="13403"/>
                </a:lnTo>
                <a:lnTo>
                  <a:pt x="219164" y="3597"/>
                </a:lnTo>
                <a:lnTo>
                  <a:pt x="157708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6810" y="6853377"/>
            <a:ext cx="315595" cy="46355"/>
          </a:xfrm>
          <a:custGeom>
            <a:avLst/>
            <a:gdLst/>
            <a:ahLst/>
            <a:cxnLst/>
            <a:rect l="l" t="t" r="r" b="b"/>
            <a:pathLst>
              <a:path w="315594" h="46354">
                <a:moveTo>
                  <a:pt x="0" y="0"/>
                </a:moveTo>
                <a:lnTo>
                  <a:pt x="12370" y="18100"/>
                </a:lnTo>
                <a:lnTo>
                  <a:pt x="46131" y="32796"/>
                </a:lnTo>
                <a:lnTo>
                  <a:pt x="96253" y="42660"/>
                </a:lnTo>
                <a:lnTo>
                  <a:pt x="157708" y="46266"/>
                </a:lnTo>
                <a:lnTo>
                  <a:pt x="219164" y="42660"/>
                </a:lnTo>
                <a:lnTo>
                  <a:pt x="269286" y="32796"/>
                </a:lnTo>
                <a:lnTo>
                  <a:pt x="303046" y="18100"/>
                </a:lnTo>
                <a:lnTo>
                  <a:pt x="315417" y="0"/>
                </a:lnTo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01953" y="7333348"/>
            <a:ext cx="315595" cy="368300"/>
          </a:xfrm>
          <a:custGeom>
            <a:avLst/>
            <a:gdLst/>
            <a:ahLst/>
            <a:cxnLst/>
            <a:rect l="l" t="t" r="r" b="b"/>
            <a:pathLst>
              <a:path w="315594" h="368300">
                <a:moveTo>
                  <a:pt x="157708" y="0"/>
                </a:moveTo>
                <a:lnTo>
                  <a:pt x="96247" y="3597"/>
                </a:lnTo>
                <a:lnTo>
                  <a:pt x="46126" y="13403"/>
                </a:lnTo>
                <a:lnTo>
                  <a:pt x="12369" y="27940"/>
                </a:lnTo>
                <a:lnTo>
                  <a:pt x="0" y="45732"/>
                </a:lnTo>
                <a:lnTo>
                  <a:pt x="0" y="321729"/>
                </a:lnTo>
                <a:lnTo>
                  <a:pt x="12369" y="339823"/>
                </a:lnTo>
                <a:lnTo>
                  <a:pt x="46126" y="354520"/>
                </a:lnTo>
                <a:lnTo>
                  <a:pt x="96247" y="364388"/>
                </a:lnTo>
                <a:lnTo>
                  <a:pt x="157708" y="367995"/>
                </a:lnTo>
                <a:lnTo>
                  <a:pt x="219164" y="364388"/>
                </a:lnTo>
                <a:lnTo>
                  <a:pt x="269286" y="354520"/>
                </a:lnTo>
                <a:lnTo>
                  <a:pt x="303046" y="339823"/>
                </a:lnTo>
                <a:lnTo>
                  <a:pt x="315417" y="321729"/>
                </a:lnTo>
                <a:lnTo>
                  <a:pt x="315417" y="45732"/>
                </a:lnTo>
                <a:lnTo>
                  <a:pt x="303046" y="27940"/>
                </a:lnTo>
                <a:lnTo>
                  <a:pt x="269286" y="13403"/>
                </a:lnTo>
                <a:lnTo>
                  <a:pt x="219164" y="3597"/>
                </a:lnTo>
                <a:lnTo>
                  <a:pt x="157708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1953" y="7333348"/>
            <a:ext cx="315595" cy="92075"/>
          </a:xfrm>
          <a:custGeom>
            <a:avLst/>
            <a:gdLst/>
            <a:ahLst/>
            <a:cxnLst/>
            <a:rect l="l" t="t" r="r" b="b"/>
            <a:pathLst>
              <a:path w="315594" h="92075">
                <a:moveTo>
                  <a:pt x="157708" y="0"/>
                </a:moveTo>
                <a:lnTo>
                  <a:pt x="96247" y="3597"/>
                </a:lnTo>
                <a:lnTo>
                  <a:pt x="46126" y="13403"/>
                </a:lnTo>
                <a:lnTo>
                  <a:pt x="12369" y="27940"/>
                </a:lnTo>
                <a:lnTo>
                  <a:pt x="0" y="45732"/>
                </a:lnTo>
                <a:lnTo>
                  <a:pt x="12369" y="63832"/>
                </a:lnTo>
                <a:lnTo>
                  <a:pt x="46126" y="78528"/>
                </a:lnTo>
                <a:lnTo>
                  <a:pt x="96247" y="88393"/>
                </a:lnTo>
                <a:lnTo>
                  <a:pt x="157708" y="91998"/>
                </a:lnTo>
                <a:lnTo>
                  <a:pt x="219164" y="88393"/>
                </a:lnTo>
                <a:lnTo>
                  <a:pt x="269286" y="78528"/>
                </a:lnTo>
                <a:lnTo>
                  <a:pt x="303046" y="63832"/>
                </a:lnTo>
                <a:lnTo>
                  <a:pt x="315417" y="45732"/>
                </a:lnTo>
                <a:lnTo>
                  <a:pt x="303046" y="27940"/>
                </a:lnTo>
                <a:lnTo>
                  <a:pt x="269286" y="13403"/>
                </a:lnTo>
                <a:lnTo>
                  <a:pt x="219164" y="3597"/>
                </a:lnTo>
                <a:lnTo>
                  <a:pt x="157708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01953" y="7333348"/>
            <a:ext cx="315595" cy="368300"/>
          </a:xfrm>
          <a:custGeom>
            <a:avLst/>
            <a:gdLst/>
            <a:ahLst/>
            <a:cxnLst/>
            <a:rect l="l" t="t" r="r" b="b"/>
            <a:pathLst>
              <a:path w="315594" h="368300">
                <a:moveTo>
                  <a:pt x="157708" y="0"/>
                </a:moveTo>
                <a:lnTo>
                  <a:pt x="96247" y="3597"/>
                </a:lnTo>
                <a:lnTo>
                  <a:pt x="46126" y="13403"/>
                </a:lnTo>
                <a:lnTo>
                  <a:pt x="12369" y="27940"/>
                </a:lnTo>
                <a:lnTo>
                  <a:pt x="0" y="45732"/>
                </a:lnTo>
                <a:lnTo>
                  <a:pt x="0" y="321729"/>
                </a:lnTo>
                <a:lnTo>
                  <a:pt x="12369" y="339823"/>
                </a:lnTo>
                <a:lnTo>
                  <a:pt x="46126" y="354520"/>
                </a:lnTo>
                <a:lnTo>
                  <a:pt x="96247" y="364388"/>
                </a:lnTo>
                <a:lnTo>
                  <a:pt x="157708" y="367995"/>
                </a:lnTo>
                <a:lnTo>
                  <a:pt x="219164" y="364388"/>
                </a:lnTo>
                <a:lnTo>
                  <a:pt x="269286" y="354520"/>
                </a:lnTo>
                <a:lnTo>
                  <a:pt x="303046" y="339823"/>
                </a:lnTo>
                <a:lnTo>
                  <a:pt x="315417" y="321729"/>
                </a:lnTo>
                <a:lnTo>
                  <a:pt x="315417" y="45732"/>
                </a:lnTo>
                <a:lnTo>
                  <a:pt x="303046" y="27940"/>
                </a:lnTo>
                <a:lnTo>
                  <a:pt x="269286" y="13403"/>
                </a:lnTo>
                <a:lnTo>
                  <a:pt x="219164" y="3597"/>
                </a:lnTo>
                <a:lnTo>
                  <a:pt x="157708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01953" y="7379081"/>
            <a:ext cx="315595" cy="46355"/>
          </a:xfrm>
          <a:custGeom>
            <a:avLst/>
            <a:gdLst/>
            <a:ahLst/>
            <a:cxnLst/>
            <a:rect l="l" t="t" r="r" b="b"/>
            <a:pathLst>
              <a:path w="315594" h="46354">
                <a:moveTo>
                  <a:pt x="0" y="0"/>
                </a:moveTo>
                <a:lnTo>
                  <a:pt x="12369" y="18100"/>
                </a:lnTo>
                <a:lnTo>
                  <a:pt x="46126" y="32796"/>
                </a:lnTo>
                <a:lnTo>
                  <a:pt x="96247" y="42660"/>
                </a:lnTo>
                <a:lnTo>
                  <a:pt x="157708" y="46266"/>
                </a:lnTo>
                <a:lnTo>
                  <a:pt x="219164" y="42660"/>
                </a:lnTo>
                <a:lnTo>
                  <a:pt x="269286" y="32796"/>
                </a:lnTo>
                <a:lnTo>
                  <a:pt x="303046" y="18100"/>
                </a:lnTo>
                <a:lnTo>
                  <a:pt x="315417" y="0"/>
                </a:lnTo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01953" y="8121904"/>
            <a:ext cx="315595" cy="368300"/>
          </a:xfrm>
          <a:custGeom>
            <a:avLst/>
            <a:gdLst/>
            <a:ahLst/>
            <a:cxnLst/>
            <a:rect l="l" t="t" r="r" b="b"/>
            <a:pathLst>
              <a:path w="315594" h="368300">
                <a:moveTo>
                  <a:pt x="157708" y="0"/>
                </a:moveTo>
                <a:lnTo>
                  <a:pt x="96247" y="3597"/>
                </a:lnTo>
                <a:lnTo>
                  <a:pt x="46126" y="13403"/>
                </a:lnTo>
                <a:lnTo>
                  <a:pt x="12369" y="27940"/>
                </a:lnTo>
                <a:lnTo>
                  <a:pt x="0" y="45732"/>
                </a:lnTo>
                <a:lnTo>
                  <a:pt x="0" y="321729"/>
                </a:lnTo>
                <a:lnTo>
                  <a:pt x="12369" y="339823"/>
                </a:lnTo>
                <a:lnTo>
                  <a:pt x="46126" y="354520"/>
                </a:lnTo>
                <a:lnTo>
                  <a:pt x="96247" y="364388"/>
                </a:lnTo>
                <a:lnTo>
                  <a:pt x="157708" y="367995"/>
                </a:lnTo>
                <a:lnTo>
                  <a:pt x="219164" y="364388"/>
                </a:lnTo>
                <a:lnTo>
                  <a:pt x="269286" y="354520"/>
                </a:lnTo>
                <a:lnTo>
                  <a:pt x="303046" y="339823"/>
                </a:lnTo>
                <a:lnTo>
                  <a:pt x="315417" y="321729"/>
                </a:lnTo>
                <a:lnTo>
                  <a:pt x="315417" y="45732"/>
                </a:lnTo>
                <a:lnTo>
                  <a:pt x="303046" y="27940"/>
                </a:lnTo>
                <a:lnTo>
                  <a:pt x="269286" y="13403"/>
                </a:lnTo>
                <a:lnTo>
                  <a:pt x="219164" y="3597"/>
                </a:lnTo>
                <a:lnTo>
                  <a:pt x="157708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01953" y="8121904"/>
            <a:ext cx="315595" cy="92075"/>
          </a:xfrm>
          <a:custGeom>
            <a:avLst/>
            <a:gdLst/>
            <a:ahLst/>
            <a:cxnLst/>
            <a:rect l="l" t="t" r="r" b="b"/>
            <a:pathLst>
              <a:path w="315594" h="92075">
                <a:moveTo>
                  <a:pt x="157708" y="0"/>
                </a:moveTo>
                <a:lnTo>
                  <a:pt x="96247" y="3597"/>
                </a:lnTo>
                <a:lnTo>
                  <a:pt x="46126" y="13403"/>
                </a:lnTo>
                <a:lnTo>
                  <a:pt x="12369" y="27940"/>
                </a:lnTo>
                <a:lnTo>
                  <a:pt x="0" y="45732"/>
                </a:lnTo>
                <a:lnTo>
                  <a:pt x="12369" y="63832"/>
                </a:lnTo>
                <a:lnTo>
                  <a:pt x="46126" y="78528"/>
                </a:lnTo>
                <a:lnTo>
                  <a:pt x="96247" y="88393"/>
                </a:lnTo>
                <a:lnTo>
                  <a:pt x="157708" y="91998"/>
                </a:lnTo>
                <a:lnTo>
                  <a:pt x="219164" y="88393"/>
                </a:lnTo>
                <a:lnTo>
                  <a:pt x="269286" y="78528"/>
                </a:lnTo>
                <a:lnTo>
                  <a:pt x="303046" y="63832"/>
                </a:lnTo>
                <a:lnTo>
                  <a:pt x="315417" y="45732"/>
                </a:lnTo>
                <a:lnTo>
                  <a:pt x="303046" y="27940"/>
                </a:lnTo>
                <a:lnTo>
                  <a:pt x="269286" y="13403"/>
                </a:lnTo>
                <a:lnTo>
                  <a:pt x="219164" y="3597"/>
                </a:lnTo>
                <a:lnTo>
                  <a:pt x="157708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01953" y="8121904"/>
            <a:ext cx="315595" cy="368300"/>
          </a:xfrm>
          <a:custGeom>
            <a:avLst/>
            <a:gdLst/>
            <a:ahLst/>
            <a:cxnLst/>
            <a:rect l="l" t="t" r="r" b="b"/>
            <a:pathLst>
              <a:path w="315594" h="368300">
                <a:moveTo>
                  <a:pt x="157708" y="0"/>
                </a:moveTo>
                <a:lnTo>
                  <a:pt x="96247" y="3597"/>
                </a:lnTo>
                <a:lnTo>
                  <a:pt x="46126" y="13403"/>
                </a:lnTo>
                <a:lnTo>
                  <a:pt x="12369" y="27940"/>
                </a:lnTo>
                <a:lnTo>
                  <a:pt x="0" y="45732"/>
                </a:lnTo>
                <a:lnTo>
                  <a:pt x="0" y="321729"/>
                </a:lnTo>
                <a:lnTo>
                  <a:pt x="12369" y="339823"/>
                </a:lnTo>
                <a:lnTo>
                  <a:pt x="46126" y="354520"/>
                </a:lnTo>
                <a:lnTo>
                  <a:pt x="96247" y="364388"/>
                </a:lnTo>
                <a:lnTo>
                  <a:pt x="157708" y="367995"/>
                </a:lnTo>
                <a:lnTo>
                  <a:pt x="219164" y="364388"/>
                </a:lnTo>
                <a:lnTo>
                  <a:pt x="269286" y="354520"/>
                </a:lnTo>
                <a:lnTo>
                  <a:pt x="303046" y="339823"/>
                </a:lnTo>
                <a:lnTo>
                  <a:pt x="315417" y="321729"/>
                </a:lnTo>
                <a:lnTo>
                  <a:pt x="315417" y="45732"/>
                </a:lnTo>
                <a:lnTo>
                  <a:pt x="303046" y="27940"/>
                </a:lnTo>
                <a:lnTo>
                  <a:pt x="269286" y="13403"/>
                </a:lnTo>
                <a:lnTo>
                  <a:pt x="219164" y="3597"/>
                </a:lnTo>
                <a:lnTo>
                  <a:pt x="157708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01953" y="8167636"/>
            <a:ext cx="315595" cy="46355"/>
          </a:xfrm>
          <a:custGeom>
            <a:avLst/>
            <a:gdLst/>
            <a:ahLst/>
            <a:cxnLst/>
            <a:rect l="l" t="t" r="r" b="b"/>
            <a:pathLst>
              <a:path w="315594" h="46354">
                <a:moveTo>
                  <a:pt x="0" y="0"/>
                </a:moveTo>
                <a:lnTo>
                  <a:pt x="12369" y="18100"/>
                </a:lnTo>
                <a:lnTo>
                  <a:pt x="46126" y="32796"/>
                </a:lnTo>
                <a:lnTo>
                  <a:pt x="96247" y="42660"/>
                </a:lnTo>
                <a:lnTo>
                  <a:pt x="157708" y="46266"/>
                </a:lnTo>
                <a:lnTo>
                  <a:pt x="219164" y="42660"/>
                </a:lnTo>
                <a:lnTo>
                  <a:pt x="269286" y="32796"/>
                </a:lnTo>
                <a:lnTo>
                  <a:pt x="303046" y="18100"/>
                </a:lnTo>
                <a:lnTo>
                  <a:pt x="315417" y="0"/>
                </a:lnTo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69935" y="8489898"/>
            <a:ext cx="315595" cy="368300"/>
          </a:xfrm>
          <a:custGeom>
            <a:avLst/>
            <a:gdLst/>
            <a:ahLst/>
            <a:cxnLst/>
            <a:rect l="l" t="t" r="r" b="b"/>
            <a:pathLst>
              <a:path w="315594" h="368300">
                <a:moveTo>
                  <a:pt x="157721" y="0"/>
                </a:moveTo>
                <a:lnTo>
                  <a:pt x="96258" y="3597"/>
                </a:lnTo>
                <a:lnTo>
                  <a:pt x="46132" y="13403"/>
                </a:lnTo>
                <a:lnTo>
                  <a:pt x="12370" y="27940"/>
                </a:lnTo>
                <a:lnTo>
                  <a:pt x="0" y="45732"/>
                </a:lnTo>
                <a:lnTo>
                  <a:pt x="0" y="321729"/>
                </a:lnTo>
                <a:lnTo>
                  <a:pt x="12370" y="339821"/>
                </a:lnTo>
                <a:lnTo>
                  <a:pt x="46132" y="354514"/>
                </a:lnTo>
                <a:lnTo>
                  <a:pt x="96258" y="364377"/>
                </a:lnTo>
                <a:lnTo>
                  <a:pt x="157721" y="367982"/>
                </a:lnTo>
                <a:lnTo>
                  <a:pt x="219176" y="364377"/>
                </a:lnTo>
                <a:lnTo>
                  <a:pt x="269298" y="354514"/>
                </a:lnTo>
                <a:lnTo>
                  <a:pt x="303059" y="339821"/>
                </a:lnTo>
                <a:lnTo>
                  <a:pt x="315429" y="321729"/>
                </a:lnTo>
                <a:lnTo>
                  <a:pt x="315429" y="45732"/>
                </a:lnTo>
                <a:lnTo>
                  <a:pt x="303059" y="27940"/>
                </a:lnTo>
                <a:lnTo>
                  <a:pt x="269298" y="13403"/>
                </a:lnTo>
                <a:lnTo>
                  <a:pt x="219176" y="3597"/>
                </a:lnTo>
                <a:lnTo>
                  <a:pt x="157721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9935" y="8489898"/>
            <a:ext cx="315595" cy="92075"/>
          </a:xfrm>
          <a:custGeom>
            <a:avLst/>
            <a:gdLst/>
            <a:ahLst/>
            <a:cxnLst/>
            <a:rect l="l" t="t" r="r" b="b"/>
            <a:pathLst>
              <a:path w="315594" h="92075">
                <a:moveTo>
                  <a:pt x="157721" y="0"/>
                </a:moveTo>
                <a:lnTo>
                  <a:pt x="96258" y="3597"/>
                </a:lnTo>
                <a:lnTo>
                  <a:pt x="46132" y="13403"/>
                </a:lnTo>
                <a:lnTo>
                  <a:pt x="12370" y="27940"/>
                </a:lnTo>
                <a:lnTo>
                  <a:pt x="0" y="45732"/>
                </a:lnTo>
                <a:lnTo>
                  <a:pt x="12370" y="63827"/>
                </a:lnTo>
                <a:lnTo>
                  <a:pt x="46132" y="78524"/>
                </a:lnTo>
                <a:lnTo>
                  <a:pt x="96258" y="88391"/>
                </a:lnTo>
                <a:lnTo>
                  <a:pt x="157721" y="91998"/>
                </a:lnTo>
                <a:lnTo>
                  <a:pt x="219176" y="88391"/>
                </a:lnTo>
                <a:lnTo>
                  <a:pt x="269298" y="78524"/>
                </a:lnTo>
                <a:lnTo>
                  <a:pt x="303059" y="63827"/>
                </a:lnTo>
                <a:lnTo>
                  <a:pt x="315429" y="45732"/>
                </a:lnTo>
                <a:lnTo>
                  <a:pt x="303059" y="27940"/>
                </a:lnTo>
                <a:lnTo>
                  <a:pt x="269298" y="13403"/>
                </a:lnTo>
                <a:lnTo>
                  <a:pt x="219176" y="3597"/>
                </a:lnTo>
                <a:lnTo>
                  <a:pt x="157721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69935" y="8489898"/>
            <a:ext cx="315595" cy="368300"/>
          </a:xfrm>
          <a:custGeom>
            <a:avLst/>
            <a:gdLst/>
            <a:ahLst/>
            <a:cxnLst/>
            <a:rect l="l" t="t" r="r" b="b"/>
            <a:pathLst>
              <a:path w="315594" h="368300">
                <a:moveTo>
                  <a:pt x="157721" y="0"/>
                </a:moveTo>
                <a:lnTo>
                  <a:pt x="96258" y="3597"/>
                </a:lnTo>
                <a:lnTo>
                  <a:pt x="46132" y="13403"/>
                </a:lnTo>
                <a:lnTo>
                  <a:pt x="12370" y="27940"/>
                </a:lnTo>
                <a:lnTo>
                  <a:pt x="0" y="45732"/>
                </a:lnTo>
                <a:lnTo>
                  <a:pt x="0" y="321729"/>
                </a:lnTo>
                <a:lnTo>
                  <a:pt x="12370" y="339821"/>
                </a:lnTo>
                <a:lnTo>
                  <a:pt x="46132" y="354514"/>
                </a:lnTo>
                <a:lnTo>
                  <a:pt x="96258" y="364377"/>
                </a:lnTo>
                <a:lnTo>
                  <a:pt x="157721" y="367982"/>
                </a:lnTo>
                <a:lnTo>
                  <a:pt x="219176" y="364377"/>
                </a:lnTo>
                <a:lnTo>
                  <a:pt x="269298" y="354514"/>
                </a:lnTo>
                <a:lnTo>
                  <a:pt x="303059" y="339821"/>
                </a:lnTo>
                <a:lnTo>
                  <a:pt x="315429" y="321729"/>
                </a:lnTo>
                <a:lnTo>
                  <a:pt x="315429" y="45732"/>
                </a:lnTo>
                <a:lnTo>
                  <a:pt x="303059" y="27940"/>
                </a:lnTo>
                <a:lnTo>
                  <a:pt x="269298" y="13403"/>
                </a:lnTo>
                <a:lnTo>
                  <a:pt x="219176" y="3597"/>
                </a:lnTo>
                <a:lnTo>
                  <a:pt x="157721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69935" y="8535631"/>
            <a:ext cx="315595" cy="46355"/>
          </a:xfrm>
          <a:custGeom>
            <a:avLst/>
            <a:gdLst/>
            <a:ahLst/>
            <a:cxnLst/>
            <a:rect l="l" t="t" r="r" b="b"/>
            <a:pathLst>
              <a:path w="315594" h="46354">
                <a:moveTo>
                  <a:pt x="0" y="0"/>
                </a:moveTo>
                <a:lnTo>
                  <a:pt x="12370" y="18094"/>
                </a:lnTo>
                <a:lnTo>
                  <a:pt x="46132" y="32791"/>
                </a:lnTo>
                <a:lnTo>
                  <a:pt x="96258" y="42658"/>
                </a:lnTo>
                <a:lnTo>
                  <a:pt x="157721" y="46266"/>
                </a:lnTo>
                <a:lnTo>
                  <a:pt x="219176" y="42658"/>
                </a:lnTo>
                <a:lnTo>
                  <a:pt x="269298" y="32791"/>
                </a:lnTo>
                <a:lnTo>
                  <a:pt x="303059" y="18094"/>
                </a:lnTo>
                <a:lnTo>
                  <a:pt x="315429" y="0"/>
                </a:lnTo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7370" y="8202866"/>
            <a:ext cx="154940" cy="103505"/>
          </a:xfrm>
          <a:custGeom>
            <a:avLst/>
            <a:gdLst/>
            <a:ahLst/>
            <a:cxnLst/>
            <a:rect l="l" t="t" r="r" b="b"/>
            <a:pathLst>
              <a:path w="154939" h="103504">
                <a:moveTo>
                  <a:pt x="0" y="103035"/>
                </a:moveTo>
                <a:lnTo>
                  <a:pt x="154559" y="0"/>
                </a:lnTo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85365" y="8279612"/>
            <a:ext cx="158115" cy="394335"/>
          </a:xfrm>
          <a:custGeom>
            <a:avLst/>
            <a:gdLst/>
            <a:ahLst/>
            <a:cxnLst/>
            <a:rect l="l" t="t" r="r" b="b"/>
            <a:pathLst>
              <a:path w="158114" h="394334">
                <a:moveTo>
                  <a:pt x="0" y="394284"/>
                </a:moveTo>
                <a:lnTo>
                  <a:pt x="157708" y="0"/>
                </a:lnTo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7370" y="7361732"/>
            <a:ext cx="154940" cy="156210"/>
          </a:xfrm>
          <a:custGeom>
            <a:avLst/>
            <a:gdLst/>
            <a:ahLst/>
            <a:cxnLst/>
            <a:rect l="l" t="t" r="r" b="b"/>
            <a:pathLst>
              <a:path w="154939" h="156209">
                <a:moveTo>
                  <a:pt x="0" y="155613"/>
                </a:moveTo>
                <a:lnTo>
                  <a:pt x="154559" y="0"/>
                </a:lnTo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2227" y="6989533"/>
            <a:ext cx="259715" cy="2540"/>
          </a:xfrm>
          <a:custGeom>
            <a:avLst/>
            <a:gdLst/>
            <a:ahLst/>
            <a:cxnLst/>
            <a:rect l="l" t="t" r="r" b="b"/>
            <a:pathLst>
              <a:path w="259714" h="2540">
                <a:moveTo>
                  <a:pt x="0" y="2108"/>
                </a:moveTo>
                <a:lnTo>
                  <a:pt x="259702" y="0"/>
                </a:lnTo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57333" y="6492227"/>
            <a:ext cx="1261745" cy="2839085"/>
          </a:xfrm>
          <a:custGeom>
            <a:avLst/>
            <a:gdLst/>
            <a:ahLst/>
            <a:cxnLst/>
            <a:rect l="l" t="t" r="r" b="b"/>
            <a:pathLst>
              <a:path w="1261745" h="2839084">
                <a:moveTo>
                  <a:pt x="0" y="2838792"/>
                </a:moveTo>
                <a:lnTo>
                  <a:pt x="0" y="0"/>
                </a:lnTo>
                <a:lnTo>
                  <a:pt x="1261681" y="0"/>
                </a:lnTo>
                <a:lnTo>
                  <a:pt x="1261681" y="2838792"/>
                </a:lnTo>
                <a:lnTo>
                  <a:pt x="0" y="283879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57333" y="6492227"/>
            <a:ext cx="1261745" cy="2839085"/>
          </a:xfrm>
          <a:custGeom>
            <a:avLst/>
            <a:gdLst/>
            <a:ahLst/>
            <a:cxnLst/>
            <a:rect l="l" t="t" r="r" b="b"/>
            <a:pathLst>
              <a:path w="1261745" h="2839084">
                <a:moveTo>
                  <a:pt x="1261681" y="0"/>
                </a:moveTo>
                <a:lnTo>
                  <a:pt x="0" y="0"/>
                </a:lnTo>
                <a:lnTo>
                  <a:pt x="0" y="2838792"/>
                </a:lnTo>
                <a:lnTo>
                  <a:pt x="1261681" y="2838792"/>
                </a:lnTo>
                <a:lnTo>
                  <a:pt x="1261681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98430" y="6511592"/>
            <a:ext cx="5791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Gateway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302440" y="6492227"/>
            <a:ext cx="1261745" cy="2839085"/>
          </a:xfrm>
          <a:custGeom>
            <a:avLst/>
            <a:gdLst/>
            <a:ahLst/>
            <a:cxnLst/>
            <a:rect l="l" t="t" r="r" b="b"/>
            <a:pathLst>
              <a:path w="1261745" h="2839084">
                <a:moveTo>
                  <a:pt x="0" y="2838792"/>
                </a:moveTo>
                <a:lnTo>
                  <a:pt x="0" y="0"/>
                </a:lnTo>
                <a:lnTo>
                  <a:pt x="1261681" y="0"/>
                </a:lnTo>
                <a:lnTo>
                  <a:pt x="1261681" y="2838792"/>
                </a:lnTo>
                <a:lnTo>
                  <a:pt x="0" y="283879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02427" y="6492227"/>
            <a:ext cx="1261745" cy="2839085"/>
          </a:xfrm>
          <a:custGeom>
            <a:avLst/>
            <a:gdLst/>
            <a:ahLst/>
            <a:cxnLst/>
            <a:rect l="l" t="t" r="r" b="b"/>
            <a:pathLst>
              <a:path w="1261745" h="2839084">
                <a:moveTo>
                  <a:pt x="1261694" y="0"/>
                </a:moveTo>
                <a:lnTo>
                  <a:pt x="0" y="0"/>
                </a:lnTo>
                <a:lnTo>
                  <a:pt x="0" y="2838792"/>
                </a:lnTo>
                <a:lnTo>
                  <a:pt x="1261694" y="2838792"/>
                </a:lnTo>
                <a:lnTo>
                  <a:pt x="1261694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741835" y="6511592"/>
            <a:ext cx="38227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Client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60149" y="8489898"/>
            <a:ext cx="946785" cy="578485"/>
          </a:xfrm>
          <a:prstGeom prst="rect">
            <a:avLst/>
          </a:prstGeom>
          <a:solidFill>
            <a:srgbClr val="B2B2B2"/>
          </a:solidFill>
          <a:ln w="656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13055" marR="306070" indent="-635" algn="ctr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Arial"/>
                <a:cs typeface="Arial"/>
              </a:rPr>
              <a:t>other  WAE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Arial"/>
                <a:cs typeface="Arial"/>
              </a:rPr>
              <a:t>user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agents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60149" y="7648765"/>
            <a:ext cx="946785" cy="578485"/>
          </a:xfrm>
          <a:prstGeom prst="rect">
            <a:avLst/>
          </a:prstGeom>
          <a:solidFill>
            <a:srgbClr val="B2B2B2"/>
          </a:solidFill>
          <a:ln w="6565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Arial"/>
                <a:cs typeface="Arial"/>
              </a:rPr>
              <a:t>WML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user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agent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60149" y="6807644"/>
            <a:ext cx="946785" cy="578485"/>
          </a:xfrm>
          <a:prstGeom prst="rect">
            <a:avLst/>
          </a:prstGeom>
          <a:solidFill>
            <a:srgbClr val="B2B2B2"/>
          </a:solidFill>
          <a:ln w="6565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Arial"/>
                <a:cs typeface="Arial"/>
              </a:rPr>
              <a:t>WTA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user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agent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15042" y="7385913"/>
            <a:ext cx="946785" cy="578485"/>
          </a:xfrm>
          <a:prstGeom prst="rect">
            <a:avLst/>
          </a:prstGeom>
          <a:solidFill>
            <a:srgbClr val="B2B2B2"/>
          </a:solidFill>
          <a:ln w="656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84785" marR="177165" algn="ctr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Arial"/>
                <a:cs typeface="Arial"/>
              </a:rPr>
              <a:t>encoders  </a:t>
            </a:r>
            <a:r>
              <a:rPr sz="1100" dirty="0">
                <a:latin typeface="Arial"/>
                <a:cs typeface="Arial"/>
              </a:rPr>
              <a:t>&amp;     </a:t>
            </a:r>
            <a:r>
              <a:rPr sz="1100" spc="-5" dirty="0">
                <a:latin typeface="Arial"/>
                <a:cs typeface="Arial"/>
              </a:rPr>
              <a:t>decoders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566449" y="6702500"/>
            <a:ext cx="841375" cy="315595"/>
          </a:xfrm>
          <a:custGeom>
            <a:avLst/>
            <a:gdLst/>
            <a:ahLst/>
            <a:cxnLst/>
            <a:rect l="l" t="t" r="r" b="b"/>
            <a:pathLst>
              <a:path w="841375" h="315595">
                <a:moveTo>
                  <a:pt x="564603" y="0"/>
                </a:moveTo>
                <a:lnTo>
                  <a:pt x="564603" y="87795"/>
                </a:lnTo>
                <a:lnTo>
                  <a:pt x="0" y="87795"/>
                </a:lnTo>
                <a:lnTo>
                  <a:pt x="0" y="227634"/>
                </a:lnTo>
                <a:lnTo>
                  <a:pt x="564603" y="227634"/>
                </a:lnTo>
                <a:lnTo>
                  <a:pt x="564603" y="315429"/>
                </a:lnTo>
                <a:lnTo>
                  <a:pt x="841121" y="157708"/>
                </a:lnTo>
                <a:lnTo>
                  <a:pt x="56460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66449" y="6702500"/>
            <a:ext cx="841375" cy="315595"/>
          </a:xfrm>
          <a:custGeom>
            <a:avLst/>
            <a:gdLst/>
            <a:ahLst/>
            <a:cxnLst/>
            <a:rect l="l" t="t" r="r" b="b"/>
            <a:pathLst>
              <a:path w="841375" h="315595">
                <a:moveTo>
                  <a:pt x="564603" y="0"/>
                </a:moveTo>
                <a:lnTo>
                  <a:pt x="564603" y="87795"/>
                </a:lnTo>
                <a:lnTo>
                  <a:pt x="0" y="87795"/>
                </a:lnTo>
                <a:lnTo>
                  <a:pt x="0" y="227634"/>
                </a:lnTo>
                <a:lnTo>
                  <a:pt x="564603" y="227634"/>
                </a:lnTo>
                <a:lnTo>
                  <a:pt x="564603" y="315429"/>
                </a:lnTo>
                <a:lnTo>
                  <a:pt x="841121" y="157708"/>
                </a:lnTo>
                <a:lnTo>
                  <a:pt x="564603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21343" y="6702500"/>
            <a:ext cx="841375" cy="315595"/>
          </a:xfrm>
          <a:custGeom>
            <a:avLst/>
            <a:gdLst/>
            <a:ahLst/>
            <a:cxnLst/>
            <a:rect l="l" t="t" r="r" b="b"/>
            <a:pathLst>
              <a:path w="841375" h="315595">
                <a:moveTo>
                  <a:pt x="564603" y="0"/>
                </a:moveTo>
                <a:lnTo>
                  <a:pt x="564603" y="87795"/>
                </a:lnTo>
                <a:lnTo>
                  <a:pt x="0" y="87795"/>
                </a:lnTo>
                <a:lnTo>
                  <a:pt x="0" y="227634"/>
                </a:lnTo>
                <a:lnTo>
                  <a:pt x="564603" y="227634"/>
                </a:lnTo>
                <a:lnTo>
                  <a:pt x="564603" y="315429"/>
                </a:lnTo>
                <a:lnTo>
                  <a:pt x="841133" y="157708"/>
                </a:lnTo>
                <a:lnTo>
                  <a:pt x="56460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21343" y="6702500"/>
            <a:ext cx="841375" cy="315595"/>
          </a:xfrm>
          <a:custGeom>
            <a:avLst/>
            <a:gdLst/>
            <a:ahLst/>
            <a:cxnLst/>
            <a:rect l="l" t="t" r="r" b="b"/>
            <a:pathLst>
              <a:path w="841375" h="315595">
                <a:moveTo>
                  <a:pt x="564603" y="0"/>
                </a:moveTo>
                <a:lnTo>
                  <a:pt x="564603" y="87795"/>
                </a:lnTo>
                <a:lnTo>
                  <a:pt x="0" y="87795"/>
                </a:lnTo>
                <a:lnTo>
                  <a:pt x="0" y="227634"/>
                </a:lnTo>
                <a:lnTo>
                  <a:pt x="564603" y="227634"/>
                </a:lnTo>
                <a:lnTo>
                  <a:pt x="564603" y="315429"/>
                </a:lnTo>
                <a:lnTo>
                  <a:pt x="841133" y="157708"/>
                </a:lnTo>
                <a:lnTo>
                  <a:pt x="564603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13884" y="8647607"/>
            <a:ext cx="841375" cy="315595"/>
          </a:xfrm>
          <a:custGeom>
            <a:avLst/>
            <a:gdLst/>
            <a:ahLst/>
            <a:cxnLst/>
            <a:rect l="l" t="t" r="r" b="b"/>
            <a:pathLst>
              <a:path w="841375" h="315595">
                <a:moveTo>
                  <a:pt x="276517" y="0"/>
                </a:moveTo>
                <a:lnTo>
                  <a:pt x="0" y="157708"/>
                </a:lnTo>
                <a:lnTo>
                  <a:pt x="276517" y="315417"/>
                </a:lnTo>
                <a:lnTo>
                  <a:pt x="276517" y="227622"/>
                </a:lnTo>
                <a:lnTo>
                  <a:pt x="841121" y="227622"/>
                </a:lnTo>
                <a:lnTo>
                  <a:pt x="841121" y="87795"/>
                </a:lnTo>
                <a:lnTo>
                  <a:pt x="276517" y="87795"/>
                </a:lnTo>
                <a:lnTo>
                  <a:pt x="27651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13884" y="8647607"/>
            <a:ext cx="841375" cy="315595"/>
          </a:xfrm>
          <a:custGeom>
            <a:avLst/>
            <a:gdLst/>
            <a:ahLst/>
            <a:cxnLst/>
            <a:rect l="l" t="t" r="r" b="b"/>
            <a:pathLst>
              <a:path w="841375" h="315595">
                <a:moveTo>
                  <a:pt x="276517" y="0"/>
                </a:moveTo>
                <a:lnTo>
                  <a:pt x="276517" y="87795"/>
                </a:lnTo>
                <a:lnTo>
                  <a:pt x="841121" y="87795"/>
                </a:lnTo>
                <a:lnTo>
                  <a:pt x="841121" y="227622"/>
                </a:lnTo>
                <a:lnTo>
                  <a:pt x="276517" y="227622"/>
                </a:lnTo>
                <a:lnTo>
                  <a:pt x="276517" y="315417"/>
                </a:lnTo>
                <a:lnTo>
                  <a:pt x="0" y="157708"/>
                </a:lnTo>
                <a:lnTo>
                  <a:pt x="276517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68778" y="8647607"/>
            <a:ext cx="841375" cy="315595"/>
          </a:xfrm>
          <a:custGeom>
            <a:avLst/>
            <a:gdLst/>
            <a:ahLst/>
            <a:cxnLst/>
            <a:rect l="l" t="t" r="r" b="b"/>
            <a:pathLst>
              <a:path w="841375" h="315595">
                <a:moveTo>
                  <a:pt x="276517" y="0"/>
                </a:moveTo>
                <a:lnTo>
                  <a:pt x="0" y="157708"/>
                </a:lnTo>
                <a:lnTo>
                  <a:pt x="276517" y="315417"/>
                </a:lnTo>
                <a:lnTo>
                  <a:pt x="276517" y="227622"/>
                </a:lnTo>
                <a:lnTo>
                  <a:pt x="841120" y="227622"/>
                </a:lnTo>
                <a:lnTo>
                  <a:pt x="841120" y="87795"/>
                </a:lnTo>
                <a:lnTo>
                  <a:pt x="276517" y="87795"/>
                </a:lnTo>
                <a:lnTo>
                  <a:pt x="27651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68778" y="8647607"/>
            <a:ext cx="841375" cy="315595"/>
          </a:xfrm>
          <a:custGeom>
            <a:avLst/>
            <a:gdLst/>
            <a:ahLst/>
            <a:cxnLst/>
            <a:rect l="l" t="t" r="r" b="b"/>
            <a:pathLst>
              <a:path w="841375" h="315595">
                <a:moveTo>
                  <a:pt x="276517" y="0"/>
                </a:moveTo>
                <a:lnTo>
                  <a:pt x="276517" y="87795"/>
                </a:lnTo>
                <a:lnTo>
                  <a:pt x="841120" y="87795"/>
                </a:lnTo>
                <a:lnTo>
                  <a:pt x="841120" y="227622"/>
                </a:lnTo>
                <a:lnTo>
                  <a:pt x="276517" y="227622"/>
                </a:lnTo>
                <a:lnTo>
                  <a:pt x="276517" y="315417"/>
                </a:lnTo>
                <a:lnTo>
                  <a:pt x="0" y="157708"/>
                </a:lnTo>
                <a:lnTo>
                  <a:pt x="276517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669929" y="8926141"/>
            <a:ext cx="56261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encoded  request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24822" y="8926141"/>
            <a:ext cx="49275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request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669929" y="6981034"/>
            <a:ext cx="601980" cy="700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encoded  response  with  content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724822" y="6981020"/>
            <a:ext cx="601980" cy="531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response  with  content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621343" y="7753908"/>
            <a:ext cx="841375" cy="315595"/>
          </a:xfrm>
          <a:custGeom>
            <a:avLst/>
            <a:gdLst/>
            <a:ahLst/>
            <a:cxnLst/>
            <a:rect l="l" t="t" r="r" b="b"/>
            <a:pathLst>
              <a:path w="841375" h="315595">
                <a:moveTo>
                  <a:pt x="564603" y="0"/>
                </a:moveTo>
                <a:lnTo>
                  <a:pt x="564603" y="87795"/>
                </a:lnTo>
                <a:lnTo>
                  <a:pt x="0" y="87795"/>
                </a:lnTo>
                <a:lnTo>
                  <a:pt x="0" y="227634"/>
                </a:lnTo>
                <a:lnTo>
                  <a:pt x="564603" y="227634"/>
                </a:lnTo>
                <a:lnTo>
                  <a:pt x="564603" y="315429"/>
                </a:lnTo>
                <a:lnTo>
                  <a:pt x="841133" y="157708"/>
                </a:lnTo>
                <a:lnTo>
                  <a:pt x="56460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21343" y="7753908"/>
            <a:ext cx="841375" cy="315595"/>
          </a:xfrm>
          <a:custGeom>
            <a:avLst/>
            <a:gdLst/>
            <a:ahLst/>
            <a:cxnLst/>
            <a:rect l="l" t="t" r="r" b="b"/>
            <a:pathLst>
              <a:path w="841375" h="315595">
                <a:moveTo>
                  <a:pt x="564603" y="0"/>
                </a:moveTo>
                <a:lnTo>
                  <a:pt x="564603" y="87795"/>
                </a:lnTo>
                <a:lnTo>
                  <a:pt x="0" y="87795"/>
                </a:lnTo>
                <a:lnTo>
                  <a:pt x="0" y="227634"/>
                </a:lnTo>
                <a:lnTo>
                  <a:pt x="564603" y="227634"/>
                </a:lnTo>
                <a:lnTo>
                  <a:pt x="564603" y="315429"/>
                </a:lnTo>
                <a:lnTo>
                  <a:pt x="841133" y="157708"/>
                </a:lnTo>
                <a:lnTo>
                  <a:pt x="564603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724823" y="8032455"/>
            <a:ext cx="48514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push  content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566449" y="7753908"/>
            <a:ext cx="841375" cy="315595"/>
          </a:xfrm>
          <a:custGeom>
            <a:avLst/>
            <a:gdLst/>
            <a:ahLst/>
            <a:cxnLst/>
            <a:rect l="l" t="t" r="r" b="b"/>
            <a:pathLst>
              <a:path w="841375" h="315595">
                <a:moveTo>
                  <a:pt x="564603" y="0"/>
                </a:moveTo>
                <a:lnTo>
                  <a:pt x="564603" y="87795"/>
                </a:lnTo>
                <a:lnTo>
                  <a:pt x="0" y="87795"/>
                </a:lnTo>
                <a:lnTo>
                  <a:pt x="0" y="227634"/>
                </a:lnTo>
                <a:lnTo>
                  <a:pt x="564603" y="227634"/>
                </a:lnTo>
                <a:lnTo>
                  <a:pt x="564603" y="315429"/>
                </a:lnTo>
                <a:lnTo>
                  <a:pt x="841121" y="157708"/>
                </a:lnTo>
                <a:lnTo>
                  <a:pt x="56460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66449" y="7753908"/>
            <a:ext cx="841375" cy="315595"/>
          </a:xfrm>
          <a:custGeom>
            <a:avLst/>
            <a:gdLst/>
            <a:ahLst/>
            <a:cxnLst/>
            <a:rect l="l" t="t" r="r" b="b"/>
            <a:pathLst>
              <a:path w="841375" h="315595">
                <a:moveTo>
                  <a:pt x="564603" y="0"/>
                </a:moveTo>
                <a:lnTo>
                  <a:pt x="564603" y="87795"/>
                </a:lnTo>
                <a:lnTo>
                  <a:pt x="0" y="87795"/>
                </a:lnTo>
                <a:lnTo>
                  <a:pt x="0" y="227634"/>
                </a:lnTo>
                <a:lnTo>
                  <a:pt x="564603" y="227634"/>
                </a:lnTo>
                <a:lnTo>
                  <a:pt x="564603" y="315429"/>
                </a:lnTo>
                <a:lnTo>
                  <a:pt x="841121" y="157708"/>
                </a:lnTo>
                <a:lnTo>
                  <a:pt x="564603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669929" y="8032455"/>
            <a:ext cx="562610" cy="531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encoded  </a:t>
            </a:r>
            <a:r>
              <a:rPr sz="1100" dirty="0">
                <a:latin typeface="Arial"/>
                <a:cs typeface="Arial"/>
              </a:rPr>
              <a:t>push  </a:t>
            </a:r>
            <a:r>
              <a:rPr sz="1100" spc="-5" dirty="0">
                <a:latin typeface="Arial"/>
                <a:cs typeface="Arial"/>
              </a:rPr>
              <a:t>content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6573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884867" y="9988629"/>
            <a:ext cx="320865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6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5445045" y="9988629"/>
            <a:ext cx="33210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5" dirty="0">
                <a:latin typeface="Arial"/>
                <a:cs typeface="Arial"/>
              </a:rPr>
              <a:t>10.50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1" y="88900"/>
            <a:ext cx="72834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1" y="4737101"/>
            <a:ext cx="7205279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7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32113"/>
            <a:ext cx="75565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2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21663" y="784009"/>
            <a:ext cx="5300166" cy="52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958" y="4516501"/>
            <a:ext cx="5473632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7857" y="2571750"/>
            <a:ext cx="473709" cy="525780"/>
          </a:xfrm>
          <a:custGeom>
            <a:avLst/>
            <a:gdLst/>
            <a:ahLst/>
            <a:cxnLst/>
            <a:rect l="l" t="t" r="r" b="b"/>
            <a:pathLst>
              <a:path w="473710" h="525780">
                <a:moveTo>
                  <a:pt x="0" y="525779"/>
                </a:moveTo>
                <a:lnTo>
                  <a:pt x="473125" y="525779"/>
                </a:lnTo>
                <a:lnTo>
                  <a:pt x="473125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2153" y="2045970"/>
            <a:ext cx="998855" cy="525780"/>
          </a:xfrm>
          <a:custGeom>
            <a:avLst/>
            <a:gdLst/>
            <a:ahLst/>
            <a:cxnLst/>
            <a:rect l="l" t="t" r="r" b="b"/>
            <a:pathLst>
              <a:path w="998854" h="525780">
                <a:moveTo>
                  <a:pt x="0" y="525780"/>
                </a:moveTo>
                <a:lnTo>
                  <a:pt x="998829" y="525780"/>
                </a:lnTo>
                <a:lnTo>
                  <a:pt x="998829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6449" y="1520189"/>
            <a:ext cx="1524635" cy="525780"/>
          </a:xfrm>
          <a:custGeom>
            <a:avLst/>
            <a:gdLst/>
            <a:ahLst/>
            <a:cxnLst/>
            <a:rect l="l" t="t" r="r" b="b"/>
            <a:pathLst>
              <a:path w="1524635" h="525780">
                <a:moveTo>
                  <a:pt x="0" y="525779"/>
                </a:moveTo>
                <a:lnTo>
                  <a:pt x="1524533" y="525779"/>
                </a:lnTo>
                <a:lnTo>
                  <a:pt x="1524533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40746" y="1152004"/>
            <a:ext cx="2050414" cy="1945639"/>
          </a:xfrm>
          <a:custGeom>
            <a:avLst/>
            <a:gdLst/>
            <a:ahLst/>
            <a:cxnLst/>
            <a:rect l="l" t="t" r="r" b="b"/>
            <a:pathLst>
              <a:path w="2050414" h="1945639">
                <a:moveTo>
                  <a:pt x="0" y="367982"/>
                </a:moveTo>
                <a:lnTo>
                  <a:pt x="0" y="0"/>
                </a:lnTo>
                <a:lnTo>
                  <a:pt x="2050237" y="0"/>
                </a:lnTo>
                <a:lnTo>
                  <a:pt x="2050237" y="1945093"/>
                </a:lnTo>
                <a:lnTo>
                  <a:pt x="1577111" y="1945093"/>
                </a:lnTo>
                <a:lnTo>
                  <a:pt x="1577111" y="1419390"/>
                </a:lnTo>
                <a:lnTo>
                  <a:pt x="1051407" y="1419390"/>
                </a:lnTo>
                <a:lnTo>
                  <a:pt x="1051407" y="893686"/>
                </a:lnTo>
                <a:lnTo>
                  <a:pt x="525703" y="893686"/>
                </a:lnTo>
                <a:lnTo>
                  <a:pt x="525703" y="367982"/>
                </a:lnTo>
                <a:lnTo>
                  <a:pt x="0" y="367982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68284" y="402264"/>
            <a:ext cx="38715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WAP 1.x - reference model and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protocols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53348" y="3675379"/>
            <a:ext cx="3837940" cy="368300"/>
          </a:xfrm>
          <a:prstGeom prst="rect">
            <a:avLst/>
          </a:prstGeom>
          <a:solidFill>
            <a:srgbClr val="FF99FF"/>
          </a:solidFill>
          <a:ln w="6565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090295">
              <a:lnSpc>
                <a:spcPct val="100000"/>
              </a:lnSpc>
              <a:spcBef>
                <a:spcPts val="760"/>
              </a:spcBef>
            </a:pPr>
            <a:r>
              <a:rPr sz="1100" dirty="0">
                <a:latin typeface="Arial"/>
                <a:cs typeface="Arial"/>
              </a:rPr>
              <a:t>Bearers (GSM, CDPD,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...)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53360" y="2729115"/>
            <a:ext cx="3312160" cy="368300"/>
          </a:xfrm>
          <a:custGeom>
            <a:avLst/>
            <a:gdLst/>
            <a:ahLst/>
            <a:cxnLst/>
            <a:rect l="l" t="t" r="r" b="b"/>
            <a:pathLst>
              <a:path w="3312160" h="368300">
                <a:moveTo>
                  <a:pt x="0" y="367982"/>
                </a:moveTo>
                <a:lnTo>
                  <a:pt x="0" y="0"/>
                </a:lnTo>
                <a:lnTo>
                  <a:pt x="3311918" y="0"/>
                </a:lnTo>
                <a:lnTo>
                  <a:pt x="3311918" y="367982"/>
                </a:lnTo>
                <a:lnTo>
                  <a:pt x="0" y="367982"/>
                </a:lnTo>
                <a:close/>
              </a:path>
            </a:pathLst>
          </a:custGeom>
          <a:solidFill>
            <a:srgbClr val="DADA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3348" y="2729115"/>
            <a:ext cx="3312160" cy="368300"/>
          </a:xfrm>
          <a:custGeom>
            <a:avLst/>
            <a:gdLst/>
            <a:ahLst/>
            <a:cxnLst/>
            <a:rect l="l" t="t" r="r" b="b"/>
            <a:pathLst>
              <a:path w="3312160" h="368300">
                <a:moveTo>
                  <a:pt x="3311931" y="0"/>
                </a:moveTo>
                <a:lnTo>
                  <a:pt x="0" y="0"/>
                </a:lnTo>
                <a:lnTo>
                  <a:pt x="0" y="367995"/>
                </a:lnTo>
                <a:lnTo>
                  <a:pt x="3311931" y="367995"/>
                </a:lnTo>
                <a:lnTo>
                  <a:pt x="3311931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86925" y="2812615"/>
            <a:ext cx="144462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Security Layer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(WTLS)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53360" y="1677708"/>
            <a:ext cx="2260600" cy="368300"/>
          </a:xfrm>
          <a:custGeom>
            <a:avLst/>
            <a:gdLst/>
            <a:ahLst/>
            <a:cxnLst/>
            <a:rect l="l" t="t" r="r" b="b"/>
            <a:pathLst>
              <a:path w="2260600" h="368300">
                <a:moveTo>
                  <a:pt x="0" y="367982"/>
                </a:moveTo>
                <a:lnTo>
                  <a:pt x="0" y="0"/>
                </a:lnTo>
                <a:lnTo>
                  <a:pt x="2260523" y="0"/>
                </a:lnTo>
                <a:lnTo>
                  <a:pt x="2260523" y="367982"/>
                </a:lnTo>
                <a:lnTo>
                  <a:pt x="0" y="367982"/>
                </a:lnTo>
                <a:close/>
              </a:path>
            </a:pathLst>
          </a:custGeom>
          <a:solidFill>
            <a:srgbClr val="DADA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3360" y="1677708"/>
            <a:ext cx="2260600" cy="368300"/>
          </a:xfrm>
          <a:custGeom>
            <a:avLst/>
            <a:gdLst/>
            <a:ahLst/>
            <a:cxnLst/>
            <a:rect l="l" t="t" r="r" b="b"/>
            <a:pathLst>
              <a:path w="2260600" h="368300">
                <a:moveTo>
                  <a:pt x="2260523" y="0"/>
                </a:moveTo>
                <a:lnTo>
                  <a:pt x="0" y="0"/>
                </a:lnTo>
                <a:lnTo>
                  <a:pt x="0" y="367995"/>
                </a:lnTo>
                <a:lnTo>
                  <a:pt x="2260523" y="367995"/>
                </a:lnTo>
                <a:lnTo>
                  <a:pt x="2260523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00642" y="1761207"/>
            <a:ext cx="136525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Session Layer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(WSP)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53360" y="1152004"/>
            <a:ext cx="1734820" cy="368300"/>
          </a:xfrm>
          <a:custGeom>
            <a:avLst/>
            <a:gdLst/>
            <a:ahLst/>
            <a:cxnLst/>
            <a:rect l="l" t="t" r="r" b="b"/>
            <a:pathLst>
              <a:path w="1734820" h="368300">
                <a:moveTo>
                  <a:pt x="0" y="367982"/>
                </a:moveTo>
                <a:lnTo>
                  <a:pt x="0" y="0"/>
                </a:lnTo>
                <a:lnTo>
                  <a:pt x="1734819" y="0"/>
                </a:lnTo>
                <a:lnTo>
                  <a:pt x="1734819" y="367982"/>
                </a:lnTo>
                <a:lnTo>
                  <a:pt x="0" y="367982"/>
                </a:lnTo>
                <a:close/>
              </a:path>
            </a:pathLst>
          </a:custGeom>
          <a:solidFill>
            <a:srgbClr val="DADA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53360" y="1152004"/>
            <a:ext cx="1734820" cy="368300"/>
          </a:xfrm>
          <a:custGeom>
            <a:avLst/>
            <a:gdLst/>
            <a:ahLst/>
            <a:cxnLst/>
            <a:rect l="l" t="t" r="r" b="b"/>
            <a:pathLst>
              <a:path w="1734820" h="368300">
                <a:moveTo>
                  <a:pt x="1734820" y="0"/>
                </a:moveTo>
                <a:lnTo>
                  <a:pt x="0" y="0"/>
                </a:lnTo>
                <a:lnTo>
                  <a:pt x="0" y="367995"/>
                </a:lnTo>
                <a:lnTo>
                  <a:pt x="1734820" y="367995"/>
                </a:lnTo>
                <a:lnTo>
                  <a:pt x="1734820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53360" y="3254806"/>
            <a:ext cx="3837940" cy="368300"/>
          </a:xfrm>
          <a:custGeom>
            <a:avLst/>
            <a:gdLst/>
            <a:ahLst/>
            <a:cxnLst/>
            <a:rect l="l" t="t" r="r" b="b"/>
            <a:pathLst>
              <a:path w="3837940" h="368300">
                <a:moveTo>
                  <a:pt x="0" y="367995"/>
                </a:moveTo>
                <a:lnTo>
                  <a:pt x="0" y="0"/>
                </a:lnTo>
                <a:lnTo>
                  <a:pt x="3837622" y="0"/>
                </a:lnTo>
                <a:lnTo>
                  <a:pt x="3837622" y="367995"/>
                </a:lnTo>
                <a:lnTo>
                  <a:pt x="0" y="367995"/>
                </a:lnTo>
                <a:close/>
              </a:path>
            </a:pathLst>
          </a:custGeom>
          <a:solidFill>
            <a:srgbClr val="DADA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53348" y="3254806"/>
            <a:ext cx="3837940" cy="368300"/>
          </a:xfrm>
          <a:custGeom>
            <a:avLst/>
            <a:gdLst/>
            <a:ahLst/>
            <a:cxnLst/>
            <a:rect l="l" t="t" r="r" b="b"/>
            <a:pathLst>
              <a:path w="3837940" h="368300">
                <a:moveTo>
                  <a:pt x="3837635" y="0"/>
                </a:moveTo>
                <a:lnTo>
                  <a:pt x="0" y="0"/>
                </a:lnTo>
                <a:lnTo>
                  <a:pt x="0" y="367995"/>
                </a:lnTo>
                <a:lnTo>
                  <a:pt x="3837635" y="367995"/>
                </a:lnTo>
                <a:lnTo>
                  <a:pt x="3837635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34524" y="3338319"/>
            <a:ext cx="147574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Transport Layer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(WDP)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1666" y="3254806"/>
            <a:ext cx="1051560" cy="788670"/>
          </a:xfrm>
          <a:prstGeom prst="rect">
            <a:avLst/>
          </a:prstGeom>
          <a:solidFill>
            <a:srgbClr val="99FF99"/>
          </a:solidFill>
          <a:ln w="656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272415" marR="264795" indent="6985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TCP/IP,  UDP/IP,</a:t>
            </a:r>
            <a:endParaRPr sz="11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Arial"/>
                <a:cs typeface="Arial"/>
              </a:rPr>
              <a:t>media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1666" y="2729115"/>
            <a:ext cx="1051560" cy="368300"/>
          </a:xfrm>
          <a:prstGeom prst="rect">
            <a:avLst/>
          </a:prstGeom>
          <a:solidFill>
            <a:srgbClr val="99FF99"/>
          </a:solidFill>
          <a:ln w="6565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760"/>
              </a:spcBef>
            </a:pPr>
            <a:r>
              <a:rPr sz="1100" spc="-5" dirty="0">
                <a:latin typeface="Arial"/>
                <a:cs typeface="Arial"/>
              </a:rPr>
              <a:t>SSL/TLS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1666" y="1152004"/>
            <a:ext cx="2904490" cy="368300"/>
          </a:xfrm>
          <a:prstGeom prst="rect">
            <a:avLst/>
          </a:prstGeom>
          <a:solidFill>
            <a:srgbClr val="99FF99"/>
          </a:solidFill>
          <a:ln w="6565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760"/>
              </a:spcBef>
              <a:tabLst>
                <a:tab pos="1365250" algn="l"/>
              </a:tabLst>
            </a:pPr>
            <a:r>
              <a:rPr sz="1100" dirty="0">
                <a:latin typeface="Arial"/>
                <a:cs typeface="Arial"/>
              </a:rPr>
              <a:t>HTML,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Java	</a:t>
            </a:r>
            <a:r>
              <a:rPr sz="1100" spc="-5" dirty="0">
                <a:latin typeface="Arial"/>
                <a:cs typeface="Arial"/>
              </a:rPr>
              <a:t>Application Layer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(WAE)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1666" y="1677708"/>
            <a:ext cx="1051560" cy="894080"/>
          </a:xfrm>
          <a:prstGeom prst="rect">
            <a:avLst/>
          </a:prstGeom>
          <a:solidFill>
            <a:srgbClr val="99FF99"/>
          </a:solidFill>
          <a:ln w="656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HTTP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00285" y="904833"/>
            <a:ext cx="229743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57070" algn="l"/>
              </a:tabLst>
            </a:pPr>
            <a:r>
              <a:rPr sz="1100" b="1" spc="-5" dirty="0">
                <a:latin typeface="Arial"/>
                <a:cs typeface="Arial"/>
              </a:rPr>
              <a:t>Interne</a:t>
            </a:r>
            <a:r>
              <a:rPr sz="1100" b="1" dirty="0">
                <a:latin typeface="Arial"/>
                <a:cs typeface="Arial"/>
              </a:rPr>
              <a:t>t	</a:t>
            </a:r>
            <a:r>
              <a:rPr sz="1100" b="1" spc="-5" dirty="0">
                <a:latin typeface="Arial"/>
                <a:cs typeface="Arial"/>
              </a:rPr>
              <a:t>WAP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1540" y="4100589"/>
            <a:ext cx="472884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WAE </a:t>
            </a:r>
            <a:r>
              <a:rPr sz="1100" spc="-5" dirty="0">
                <a:latin typeface="Arial"/>
                <a:cs typeface="Arial"/>
              </a:rPr>
              <a:t>comprises </a:t>
            </a:r>
            <a:r>
              <a:rPr sz="1100" dirty="0">
                <a:latin typeface="Arial"/>
                <a:cs typeface="Arial"/>
              </a:rPr>
              <a:t>WML </a:t>
            </a:r>
            <a:r>
              <a:rPr sz="1100" spc="-5" dirty="0">
                <a:latin typeface="Arial"/>
                <a:cs typeface="Arial"/>
              </a:rPr>
              <a:t>(Wireless Markup </a:t>
            </a:r>
            <a:r>
              <a:rPr sz="1100" dirty="0">
                <a:latin typeface="Arial"/>
                <a:cs typeface="Arial"/>
              </a:rPr>
              <a:t>Language), WML Script, WTAI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53360" y="2203411"/>
            <a:ext cx="2786380" cy="368300"/>
          </a:xfrm>
          <a:custGeom>
            <a:avLst/>
            <a:gdLst/>
            <a:ahLst/>
            <a:cxnLst/>
            <a:rect l="l" t="t" r="r" b="b"/>
            <a:pathLst>
              <a:path w="2786379" h="368300">
                <a:moveTo>
                  <a:pt x="0" y="367982"/>
                </a:moveTo>
                <a:lnTo>
                  <a:pt x="0" y="0"/>
                </a:lnTo>
                <a:lnTo>
                  <a:pt x="2786227" y="0"/>
                </a:lnTo>
                <a:lnTo>
                  <a:pt x="2786227" y="367982"/>
                </a:lnTo>
                <a:lnTo>
                  <a:pt x="0" y="367982"/>
                </a:lnTo>
                <a:close/>
              </a:path>
            </a:pathLst>
          </a:custGeom>
          <a:solidFill>
            <a:srgbClr val="DADA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53360" y="2203411"/>
            <a:ext cx="2786380" cy="368300"/>
          </a:xfrm>
          <a:custGeom>
            <a:avLst/>
            <a:gdLst/>
            <a:ahLst/>
            <a:cxnLst/>
            <a:rect l="l" t="t" r="r" b="b"/>
            <a:pathLst>
              <a:path w="2786379" h="368300">
                <a:moveTo>
                  <a:pt x="2786227" y="0"/>
                </a:moveTo>
                <a:lnTo>
                  <a:pt x="0" y="0"/>
                </a:lnTo>
                <a:lnTo>
                  <a:pt x="0" y="367995"/>
                </a:lnTo>
                <a:lnTo>
                  <a:pt x="2786227" y="367995"/>
                </a:lnTo>
                <a:lnTo>
                  <a:pt x="2786227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850476" y="2286912"/>
            <a:ext cx="159131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Transaction Layer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(WTP)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40746" y="1152004"/>
            <a:ext cx="2050414" cy="368300"/>
          </a:xfrm>
          <a:prstGeom prst="rect">
            <a:avLst/>
          </a:prstGeom>
          <a:solidFill>
            <a:srgbClr val="FFFF99"/>
          </a:solidFill>
          <a:ln w="656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694055" marR="196850">
              <a:lnSpc>
                <a:spcPct val="100000"/>
              </a:lnSpc>
              <a:spcBef>
                <a:spcPts val="640"/>
              </a:spcBef>
            </a:pPr>
            <a:r>
              <a:rPr sz="1100" spc="-5" dirty="0">
                <a:latin typeface="Arial"/>
                <a:cs typeface="Arial"/>
              </a:rPr>
              <a:t>additional services  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applications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11070" y="3375651"/>
            <a:ext cx="46990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WCMP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11069" y="941717"/>
            <a:ext cx="631190" cy="262890"/>
          </a:xfrm>
          <a:custGeom>
            <a:avLst/>
            <a:gdLst/>
            <a:ahLst/>
            <a:cxnLst/>
            <a:rect l="l" t="t" r="r" b="b"/>
            <a:pathLst>
              <a:path w="631189" h="262890">
                <a:moveTo>
                  <a:pt x="315417" y="0"/>
                </a:moveTo>
                <a:lnTo>
                  <a:pt x="251906" y="2671"/>
                </a:lnTo>
                <a:lnTo>
                  <a:pt x="192725" y="10333"/>
                </a:lnTo>
                <a:lnTo>
                  <a:pt x="139151" y="22455"/>
                </a:lnTo>
                <a:lnTo>
                  <a:pt x="92457" y="38507"/>
                </a:lnTo>
                <a:lnTo>
                  <a:pt x="53920" y="57961"/>
                </a:lnTo>
                <a:lnTo>
                  <a:pt x="6416" y="104953"/>
                </a:lnTo>
                <a:lnTo>
                  <a:pt x="0" y="131432"/>
                </a:lnTo>
                <a:lnTo>
                  <a:pt x="6416" y="157906"/>
                </a:lnTo>
                <a:lnTo>
                  <a:pt x="53920" y="204893"/>
                </a:lnTo>
                <a:lnTo>
                  <a:pt x="92457" y="224345"/>
                </a:lnTo>
                <a:lnTo>
                  <a:pt x="139151" y="240397"/>
                </a:lnTo>
                <a:lnTo>
                  <a:pt x="192725" y="252518"/>
                </a:lnTo>
                <a:lnTo>
                  <a:pt x="251906" y="260180"/>
                </a:lnTo>
                <a:lnTo>
                  <a:pt x="315417" y="262851"/>
                </a:lnTo>
                <a:lnTo>
                  <a:pt x="378932" y="260180"/>
                </a:lnTo>
                <a:lnTo>
                  <a:pt x="438115" y="252518"/>
                </a:lnTo>
                <a:lnTo>
                  <a:pt x="491692" y="240397"/>
                </a:lnTo>
                <a:lnTo>
                  <a:pt x="538387" y="224345"/>
                </a:lnTo>
                <a:lnTo>
                  <a:pt x="576926" y="204893"/>
                </a:lnTo>
                <a:lnTo>
                  <a:pt x="624430" y="157906"/>
                </a:lnTo>
                <a:lnTo>
                  <a:pt x="630847" y="131432"/>
                </a:lnTo>
                <a:lnTo>
                  <a:pt x="624430" y="104953"/>
                </a:lnTo>
                <a:lnTo>
                  <a:pt x="576926" y="57961"/>
                </a:lnTo>
                <a:lnTo>
                  <a:pt x="538387" y="38507"/>
                </a:lnTo>
                <a:lnTo>
                  <a:pt x="491692" y="22455"/>
                </a:lnTo>
                <a:lnTo>
                  <a:pt x="438115" y="10333"/>
                </a:lnTo>
                <a:lnTo>
                  <a:pt x="378932" y="2671"/>
                </a:lnTo>
                <a:lnTo>
                  <a:pt x="315417" y="0"/>
                </a:lnTo>
                <a:close/>
              </a:path>
            </a:pathLst>
          </a:custGeom>
          <a:solidFill>
            <a:srgbClr val="F4E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11069" y="941717"/>
            <a:ext cx="631190" cy="262890"/>
          </a:xfrm>
          <a:custGeom>
            <a:avLst/>
            <a:gdLst/>
            <a:ahLst/>
            <a:cxnLst/>
            <a:rect l="l" t="t" r="r" b="b"/>
            <a:pathLst>
              <a:path w="631189" h="262890">
                <a:moveTo>
                  <a:pt x="315417" y="0"/>
                </a:moveTo>
                <a:lnTo>
                  <a:pt x="251906" y="2671"/>
                </a:lnTo>
                <a:lnTo>
                  <a:pt x="192725" y="10333"/>
                </a:lnTo>
                <a:lnTo>
                  <a:pt x="139151" y="22455"/>
                </a:lnTo>
                <a:lnTo>
                  <a:pt x="92457" y="38507"/>
                </a:lnTo>
                <a:lnTo>
                  <a:pt x="53920" y="57961"/>
                </a:lnTo>
                <a:lnTo>
                  <a:pt x="6416" y="104953"/>
                </a:lnTo>
                <a:lnTo>
                  <a:pt x="0" y="131432"/>
                </a:lnTo>
                <a:lnTo>
                  <a:pt x="6416" y="157906"/>
                </a:lnTo>
                <a:lnTo>
                  <a:pt x="53920" y="204893"/>
                </a:lnTo>
                <a:lnTo>
                  <a:pt x="92457" y="224345"/>
                </a:lnTo>
                <a:lnTo>
                  <a:pt x="139151" y="240397"/>
                </a:lnTo>
                <a:lnTo>
                  <a:pt x="192725" y="252518"/>
                </a:lnTo>
                <a:lnTo>
                  <a:pt x="251906" y="260180"/>
                </a:lnTo>
                <a:lnTo>
                  <a:pt x="315417" y="262851"/>
                </a:lnTo>
                <a:lnTo>
                  <a:pt x="378932" y="260180"/>
                </a:lnTo>
                <a:lnTo>
                  <a:pt x="438115" y="252518"/>
                </a:lnTo>
                <a:lnTo>
                  <a:pt x="491692" y="240397"/>
                </a:lnTo>
                <a:lnTo>
                  <a:pt x="538387" y="224345"/>
                </a:lnTo>
                <a:lnTo>
                  <a:pt x="576926" y="204893"/>
                </a:lnTo>
                <a:lnTo>
                  <a:pt x="624430" y="157906"/>
                </a:lnTo>
                <a:lnTo>
                  <a:pt x="630847" y="131432"/>
                </a:lnTo>
                <a:lnTo>
                  <a:pt x="624430" y="104953"/>
                </a:lnTo>
                <a:lnTo>
                  <a:pt x="576926" y="57961"/>
                </a:lnTo>
                <a:lnTo>
                  <a:pt x="538387" y="38507"/>
                </a:lnTo>
                <a:lnTo>
                  <a:pt x="491692" y="22455"/>
                </a:lnTo>
                <a:lnTo>
                  <a:pt x="438115" y="10333"/>
                </a:lnTo>
                <a:lnTo>
                  <a:pt x="378932" y="2671"/>
                </a:lnTo>
                <a:lnTo>
                  <a:pt x="315417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04554" y="972652"/>
            <a:ext cx="445134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A-SAP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11069" y="1467421"/>
            <a:ext cx="631190" cy="262890"/>
          </a:xfrm>
          <a:custGeom>
            <a:avLst/>
            <a:gdLst/>
            <a:ahLst/>
            <a:cxnLst/>
            <a:rect l="l" t="t" r="r" b="b"/>
            <a:pathLst>
              <a:path w="631189" h="262889">
                <a:moveTo>
                  <a:pt x="315417" y="0"/>
                </a:moveTo>
                <a:lnTo>
                  <a:pt x="251906" y="2671"/>
                </a:lnTo>
                <a:lnTo>
                  <a:pt x="192725" y="10333"/>
                </a:lnTo>
                <a:lnTo>
                  <a:pt x="139151" y="22455"/>
                </a:lnTo>
                <a:lnTo>
                  <a:pt x="92457" y="38507"/>
                </a:lnTo>
                <a:lnTo>
                  <a:pt x="53920" y="57961"/>
                </a:lnTo>
                <a:lnTo>
                  <a:pt x="6416" y="104953"/>
                </a:lnTo>
                <a:lnTo>
                  <a:pt x="0" y="131432"/>
                </a:lnTo>
                <a:lnTo>
                  <a:pt x="6416" y="157906"/>
                </a:lnTo>
                <a:lnTo>
                  <a:pt x="53920" y="204893"/>
                </a:lnTo>
                <a:lnTo>
                  <a:pt x="92457" y="224345"/>
                </a:lnTo>
                <a:lnTo>
                  <a:pt x="139151" y="240397"/>
                </a:lnTo>
                <a:lnTo>
                  <a:pt x="192725" y="252518"/>
                </a:lnTo>
                <a:lnTo>
                  <a:pt x="251906" y="260180"/>
                </a:lnTo>
                <a:lnTo>
                  <a:pt x="315417" y="262851"/>
                </a:lnTo>
                <a:lnTo>
                  <a:pt x="378932" y="260180"/>
                </a:lnTo>
                <a:lnTo>
                  <a:pt x="438115" y="252518"/>
                </a:lnTo>
                <a:lnTo>
                  <a:pt x="491692" y="240397"/>
                </a:lnTo>
                <a:lnTo>
                  <a:pt x="538387" y="224345"/>
                </a:lnTo>
                <a:lnTo>
                  <a:pt x="576926" y="204893"/>
                </a:lnTo>
                <a:lnTo>
                  <a:pt x="624430" y="157906"/>
                </a:lnTo>
                <a:lnTo>
                  <a:pt x="630847" y="131432"/>
                </a:lnTo>
                <a:lnTo>
                  <a:pt x="624430" y="104953"/>
                </a:lnTo>
                <a:lnTo>
                  <a:pt x="576926" y="57961"/>
                </a:lnTo>
                <a:lnTo>
                  <a:pt x="538387" y="38507"/>
                </a:lnTo>
                <a:lnTo>
                  <a:pt x="491692" y="22455"/>
                </a:lnTo>
                <a:lnTo>
                  <a:pt x="438115" y="10333"/>
                </a:lnTo>
                <a:lnTo>
                  <a:pt x="378932" y="2671"/>
                </a:lnTo>
                <a:lnTo>
                  <a:pt x="315417" y="0"/>
                </a:lnTo>
                <a:close/>
              </a:path>
            </a:pathLst>
          </a:custGeom>
          <a:solidFill>
            <a:srgbClr val="F4E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11069" y="1467421"/>
            <a:ext cx="631190" cy="262890"/>
          </a:xfrm>
          <a:custGeom>
            <a:avLst/>
            <a:gdLst/>
            <a:ahLst/>
            <a:cxnLst/>
            <a:rect l="l" t="t" r="r" b="b"/>
            <a:pathLst>
              <a:path w="631189" h="262889">
                <a:moveTo>
                  <a:pt x="315417" y="0"/>
                </a:moveTo>
                <a:lnTo>
                  <a:pt x="251906" y="2671"/>
                </a:lnTo>
                <a:lnTo>
                  <a:pt x="192725" y="10333"/>
                </a:lnTo>
                <a:lnTo>
                  <a:pt x="139151" y="22455"/>
                </a:lnTo>
                <a:lnTo>
                  <a:pt x="92457" y="38507"/>
                </a:lnTo>
                <a:lnTo>
                  <a:pt x="53920" y="57961"/>
                </a:lnTo>
                <a:lnTo>
                  <a:pt x="6416" y="104953"/>
                </a:lnTo>
                <a:lnTo>
                  <a:pt x="0" y="131432"/>
                </a:lnTo>
                <a:lnTo>
                  <a:pt x="6416" y="157906"/>
                </a:lnTo>
                <a:lnTo>
                  <a:pt x="53920" y="204893"/>
                </a:lnTo>
                <a:lnTo>
                  <a:pt x="92457" y="224345"/>
                </a:lnTo>
                <a:lnTo>
                  <a:pt x="139151" y="240397"/>
                </a:lnTo>
                <a:lnTo>
                  <a:pt x="192725" y="252518"/>
                </a:lnTo>
                <a:lnTo>
                  <a:pt x="251906" y="260180"/>
                </a:lnTo>
                <a:lnTo>
                  <a:pt x="315417" y="262851"/>
                </a:lnTo>
                <a:lnTo>
                  <a:pt x="378932" y="260180"/>
                </a:lnTo>
                <a:lnTo>
                  <a:pt x="438115" y="252518"/>
                </a:lnTo>
                <a:lnTo>
                  <a:pt x="491692" y="240397"/>
                </a:lnTo>
                <a:lnTo>
                  <a:pt x="538387" y="224345"/>
                </a:lnTo>
                <a:lnTo>
                  <a:pt x="576926" y="204893"/>
                </a:lnTo>
                <a:lnTo>
                  <a:pt x="624430" y="157906"/>
                </a:lnTo>
                <a:lnTo>
                  <a:pt x="630847" y="131432"/>
                </a:lnTo>
                <a:lnTo>
                  <a:pt x="624430" y="104953"/>
                </a:lnTo>
                <a:lnTo>
                  <a:pt x="576926" y="57961"/>
                </a:lnTo>
                <a:lnTo>
                  <a:pt x="538387" y="38507"/>
                </a:lnTo>
                <a:lnTo>
                  <a:pt x="491692" y="22455"/>
                </a:lnTo>
                <a:lnTo>
                  <a:pt x="438115" y="10333"/>
                </a:lnTo>
                <a:lnTo>
                  <a:pt x="378932" y="2671"/>
                </a:lnTo>
                <a:lnTo>
                  <a:pt x="315417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504554" y="1498356"/>
            <a:ext cx="445134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411069" y="1993125"/>
            <a:ext cx="631190" cy="262890"/>
          </a:xfrm>
          <a:custGeom>
            <a:avLst/>
            <a:gdLst/>
            <a:ahLst/>
            <a:cxnLst/>
            <a:rect l="l" t="t" r="r" b="b"/>
            <a:pathLst>
              <a:path w="631189" h="262889">
                <a:moveTo>
                  <a:pt x="315417" y="0"/>
                </a:moveTo>
                <a:lnTo>
                  <a:pt x="251906" y="2671"/>
                </a:lnTo>
                <a:lnTo>
                  <a:pt x="192725" y="10333"/>
                </a:lnTo>
                <a:lnTo>
                  <a:pt x="139151" y="22454"/>
                </a:lnTo>
                <a:lnTo>
                  <a:pt x="92457" y="38506"/>
                </a:lnTo>
                <a:lnTo>
                  <a:pt x="53920" y="57958"/>
                </a:lnTo>
                <a:lnTo>
                  <a:pt x="6416" y="104945"/>
                </a:lnTo>
                <a:lnTo>
                  <a:pt x="0" y="131419"/>
                </a:lnTo>
                <a:lnTo>
                  <a:pt x="6416" y="157898"/>
                </a:lnTo>
                <a:lnTo>
                  <a:pt x="53920" y="204890"/>
                </a:lnTo>
                <a:lnTo>
                  <a:pt x="92457" y="224343"/>
                </a:lnTo>
                <a:lnTo>
                  <a:pt x="139151" y="240396"/>
                </a:lnTo>
                <a:lnTo>
                  <a:pt x="192725" y="252518"/>
                </a:lnTo>
                <a:lnTo>
                  <a:pt x="251906" y="260180"/>
                </a:lnTo>
                <a:lnTo>
                  <a:pt x="315417" y="262851"/>
                </a:lnTo>
                <a:lnTo>
                  <a:pt x="378932" y="260180"/>
                </a:lnTo>
                <a:lnTo>
                  <a:pt x="438115" y="252518"/>
                </a:lnTo>
                <a:lnTo>
                  <a:pt x="491692" y="240396"/>
                </a:lnTo>
                <a:lnTo>
                  <a:pt x="538387" y="224343"/>
                </a:lnTo>
                <a:lnTo>
                  <a:pt x="576926" y="204890"/>
                </a:lnTo>
                <a:lnTo>
                  <a:pt x="624430" y="157898"/>
                </a:lnTo>
                <a:lnTo>
                  <a:pt x="630847" y="131419"/>
                </a:lnTo>
                <a:lnTo>
                  <a:pt x="624430" y="104945"/>
                </a:lnTo>
                <a:lnTo>
                  <a:pt x="576926" y="57958"/>
                </a:lnTo>
                <a:lnTo>
                  <a:pt x="538387" y="38506"/>
                </a:lnTo>
                <a:lnTo>
                  <a:pt x="491692" y="22454"/>
                </a:lnTo>
                <a:lnTo>
                  <a:pt x="438115" y="10333"/>
                </a:lnTo>
                <a:lnTo>
                  <a:pt x="378932" y="2671"/>
                </a:lnTo>
                <a:lnTo>
                  <a:pt x="315417" y="0"/>
                </a:lnTo>
                <a:close/>
              </a:path>
            </a:pathLst>
          </a:custGeom>
          <a:solidFill>
            <a:srgbClr val="F4E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11069" y="1993125"/>
            <a:ext cx="631190" cy="262890"/>
          </a:xfrm>
          <a:custGeom>
            <a:avLst/>
            <a:gdLst/>
            <a:ahLst/>
            <a:cxnLst/>
            <a:rect l="l" t="t" r="r" b="b"/>
            <a:pathLst>
              <a:path w="631189" h="262889">
                <a:moveTo>
                  <a:pt x="315417" y="0"/>
                </a:moveTo>
                <a:lnTo>
                  <a:pt x="251906" y="2671"/>
                </a:lnTo>
                <a:lnTo>
                  <a:pt x="192725" y="10333"/>
                </a:lnTo>
                <a:lnTo>
                  <a:pt x="139151" y="22454"/>
                </a:lnTo>
                <a:lnTo>
                  <a:pt x="92457" y="38506"/>
                </a:lnTo>
                <a:lnTo>
                  <a:pt x="53920" y="57958"/>
                </a:lnTo>
                <a:lnTo>
                  <a:pt x="6416" y="104945"/>
                </a:lnTo>
                <a:lnTo>
                  <a:pt x="0" y="131419"/>
                </a:lnTo>
                <a:lnTo>
                  <a:pt x="6416" y="157898"/>
                </a:lnTo>
                <a:lnTo>
                  <a:pt x="53920" y="204890"/>
                </a:lnTo>
                <a:lnTo>
                  <a:pt x="92457" y="224343"/>
                </a:lnTo>
                <a:lnTo>
                  <a:pt x="139151" y="240396"/>
                </a:lnTo>
                <a:lnTo>
                  <a:pt x="192725" y="252518"/>
                </a:lnTo>
                <a:lnTo>
                  <a:pt x="251906" y="260180"/>
                </a:lnTo>
                <a:lnTo>
                  <a:pt x="315417" y="262851"/>
                </a:lnTo>
                <a:lnTo>
                  <a:pt x="378932" y="260180"/>
                </a:lnTo>
                <a:lnTo>
                  <a:pt x="438115" y="252518"/>
                </a:lnTo>
                <a:lnTo>
                  <a:pt x="491692" y="240396"/>
                </a:lnTo>
                <a:lnTo>
                  <a:pt x="538387" y="224343"/>
                </a:lnTo>
                <a:lnTo>
                  <a:pt x="576926" y="204890"/>
                </a:lnTo>
                <a:lnTo>
                  <a:pt x="624430" y="157898"/>
                </a:lnTo>
                <a:lnTo>
                  <a:pt x="630847" y="131419"/>
                </a:lnTo>
                <a:lnTo>
                  <a:pt x="624430" y="104945"/>
                </a:lnTo>
                <a:lnTo>
                  <a:pt x="576926" y="57958"/>
                </a:lnTo>
                <a:lnTo>
                  <a:pt x="538387" y="38506"/>
                </a:lnTo>
                <a:lnTo>
                  <a:pt x="491692" y="22454"/>
                </a:lnTo>
                <a:lnTo>
                  <a:pt x="438115" y="10333"/>
                </a:lnTo>
                <a:lnTo>
                  <a:pt x="378932" y="2671"/>
                </a:lnTo>
                <a:lnTo>
                  <a:pt x="315417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458821" y="2024059"/>
            <a:ext cx="53848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411069" y="2518829"/>
            <a:ext cx="631190" cy="262890"/>
          </a:xfrm>
          <a:custGeom>
            <a:avLst/>
            <a:gdLst/>
            <a:ahLst/>
            <a:cxnLst/>
            <a:rect l="l" t="t" r="r" b="b"/>
            <a:pathLst>
              <a:path w="631189" h="262889">
                <a:moveTo>
                  <a:pt x="315417" y="0"/>
                </a:moveTo>
                <a:lnTo>
                  <a:pt x="251906" y="2671"/>
                </a:lnTo>
                <a:lnTo>
                  <a:pt x="192725" y="10333"/>
                </a:lnTo>
                <a:lnTo>
                  <a:pt x="139151" y="22454"/>
                </a:lnTo>
                <a:lnTo>
                  <a:pt x="92457" y="38506"/>
                </a:lnTo>
                <a:lnTo>
                  <a:pt x="53920" y="57958"/>
                </a:lnTo>
                <a:lnTo>
                  <a:pt x="6416" y="104945"/>
                </a:lnTo>
                <a:lnTo>
                  <a:pt x="0" y="131419"/>
                </a:lnTo>
                <a:lnTo>
                  <a:pt x="6416" y="157898"/>
                </a:lnTo>
                <a:lnTo>
                  <a:pt x="53920" y="204890"/>
                </a:lnTo>
                <a:lnTo>
                  <a:pt x="92457" y="224343"/>
                </a:lnTo>
                <a:lnTo>
                  <a:pt x="139151" y="240396"/>
                </a:lnTo>
                <a:lnTo>
                  <a:pt x="192725" y="252518"/>
                </a:lnTo>
                <a:lnTo>
                  <a:pt x="251906" y="260180"/>
                </a:lnTo>
                <a:lnTo>
                  <a:pt x="315417" y="262851"/>
                </a:lnTo>
                <a:lnTo>
                  <a:pt x="378932" y="260180"/>
                </a:lnTo>
                <a:lnTo>
                  <a:pt x="438115" y="252518"/>
                </a:lnTo>
                <a:lnTo>
                  <a:pt x="491692" y="240396"/>
                </a:lnTo>
                <a:lnTo>
                  <a:pt x="538387" y="224343"/>
                </a:lnTo>
                <a:lnTo>
                  <a:pt x="576926" y="204890"/>
                </a:lnTo>
                <a:lnTo>
                  <a:pt x="624430" y="157898"/>
                </a:lnTo>
                <a:lnTo>
                  <a:pt x="630847" y="131419"/>
                </a:lnTo>
                <a:lnTo>
                  <a:pt x="624430" y="104945"/>
                </a:lnTo>
                <a:lnTo>
                  <a:pt x="576926" y="57958"/>
                </a:lnTo>
                <a:lnTo>
                  <a:pt x="538387" y="38506"/>
                </a:lnTo>
                <a:lnTo>
                  <a:pt x="491692" y="22454"/>
                </a:lnTo>
                <a:lnTo>
                  <a:pt x="438115" y="10333"/>
                </a:lnTo>
                <a:lnTo>
                  <a:pt x="378932" y="2671"/>
                </a:lnTo>
                <a:lnTo>
                  <a:pt x="315417" y="0"/>
                </a:lnTo>
                <a:close/>
              </a:path>
            </a:pathLst>
          </a:custGeom>
          <a:solidFill>
            <a:srgbClr val="F4E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11069" y="2518829"/>
            <a:ext cx="631190" cy="262890"/>
          </a:xfrm>
          <a:custGeom>
            <a:avLst/>
            <a:gdLst/>
            <a:ahLst/>
            <a:cxnLst/>
            <a:rect l="l" t="t" r="r" b="b"/>
            <a:pathLst>
              <a:path w="631189" h="262889">
                <a:moveTo>
                  <a:pt x="315417" y="0"/>
                </a:moveTo>
                <a:lnTo>
                  <a:pt x="251906" y="2671"/>
                </a:lnTo>
                <a:lnTo>
                  <a:pt x="192725" y="10333"/>
                </a:lnTo>
                <a:lnTo>
                  <a:pt x="139151" y="22454"/>
                </a:lnTo>
                <a:lnTo>
                  <a:pt x="92457" y="38506"/>
                </a:lnTo>
                <a:lnTo>
                  <a:pt x="53920" y="57958"/>
                </a:lnTo>
                <a:lnTo>
                  <a:pt x="6416" y="104945"/>
                </a:lnTo>
                <a:lnTo>
                  <a:pt x="0" y="131419"/>
                </a:lnTo>
                <a:lnTo>
                  <a:pt x="6416" y="157898"/>
                </a:lnTo>
                <a:lnTo>
                  <a:pt x="53920" y="204890"/>
                </a:lnTo>
                <a:lnTo>
                  <a:pt x="92457" y="224343"/>
                </a:lnTo>
                <a:lnTo>
                  <a:pt x="139151" y="240396"/>
                </a:lnTo>
                <a:lnTo>
                  <a:pt x="192725" y="252518"/>
                </a:lnTo>
                <a:lnTo>
                  <a:pt x="251906" y="260180"/>
                </a:lnTo>
                <a:lnTo>
                  <a:pt x="315417" y="262851"/>
                </a:lnTo>
                <a:lnTo>
                  <a:pt x="378932" y="260180"/>
                </a:lnTo>
                <a:lnTo>
                  <a:pt x="438115" y="252518"/>
                </a:lnTo>
                <a:lnTo>
                  <a:pt x="491692" y="240396"/>
                </a:lnTo>
                <a:lnTo>
                  <a:pt x="538387" y="224343"/>
                </a:lnTo>
                <a:lnTo>
                  <a:pt x="576926" y="204890"/>
                </a:lnTo>
                <a:lnTo>
                  <a:pt x="624430" y="157898"/>
                </a:lnTo>
                <a:lnTo>
                  <a:pt x="630847" y="131419"/>
                </a:lnTo>
                <a:lnTo>
                  <a:pt x="624430" y="104945"/>
                </a:lnTo>
                <a:lnTo>
                  <a:pt x="576926" y="57958"/>
                </a:lnTo>
                <a:lnTo>
                  <a:pt x="538387" y="38506"/>
                </a:lnTo>
                <a:lnTo>
                  <a:pt x="491692" y="22454"/>
                </a:lnTo>
                <a:lnTo>
                  <a:pt x="438115" y="10333"/>
                </a:lnTo>
                <a:lnTo>
                  <a:pt x="378932" y="2671"/>
                </a:lnTo>
                <a:lnTo>
                  <a:pt x="315417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408351" y="2549763"/>
            <a:ext cx="63944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SEC-SAP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411069" y="3044532"/>
            <a:ext cx="631190" cy="262890"/>
          </a:xfrm>
          <a:custGeom>
            <a:avLst/>
            <a:gdLst/>
            <a:ahLst/>
            <a:cxnLst/>
            <a:rect l="l" t="t" r="r" b="b"/>
            <a:pathLst>
              <a:path w="631189" h="262889">
                <a:moveTo>
                  <a:pt x="315417" y="0"/>
                </a:moveTo>
                <a:lnTo>
                  <a:pt x="251906" y="2671"/>
                </a:lnTo>
                <a:lnTo>
                  <a:pt x="192725" y="10333"/>
                </a:lnTo>
                <a:lnTo>
                  <a:pt x="139151" y="22454"/>
                </a:lnTo>
                <a:lnTo>
                  <a:pt x="92457" y="38506"/>
                </a:lnTo>
                <a:lnTo>
                  <a:pt x="53920" y="57958"/>
                </a:lnTo>
                <a:lnTo>
                  <a:pt x="6416" y="104945"/>
                </a:lnTo>
                <a:lnTo>
                  <a:pt x="0" y="131419"/>
                </a:lnTo>
                <a:lnTo>
                  <a:pt x="6416" y="157898"/>
                </a:lnTo>
                <a:lnTo>
                  <a:pt x="53920" y="204890"/>
                </a:lnTo>
                <a:lnTo>
                  <a:pt x="92457" y="224343"/>
                </a:lnTo>
                <a:lnTo>
                  <a:pt x="139151" y="240396"/>
                </a:lnTo>
                <a:lnTo>
                  <a:pt x="192725" y="252518"/>
                </a:lnTo>
                <a:lnTo>
                  <a:pt x="251906" y="260180"/>
                </a:lnTo>
                <a:lnTo>
                  <a:pt x="315417" y="262851"/>
                </a:lnTo>
                <a:lnTo>
                  <a:pt x="378932" y="260180"/>
                </a:lnTo>
                <a:lnTo>
                  <a:pt x="438115" y="252518"/>
                </a:lnTo>
                <a:lnTo>
                  <a:pt x="491692" y="240396"/>
                </a:lnTo>
                <a:lnTo>
                  <a:pt x="538387" y="224343"/>
                </a:lnTo>
                <a:lnTo>
                  <a:pt x="576926" y="204890"/>
                </a:lnTo>
                <a:lnTo>
                  <a:pt x="624430" y="157898"/>
                </a:lnTo>
                <a:lnTo>
                  <a:pt x="630847" y="131419"/>
                </a:lnTo>
                <a:lnTo>
                  <a:pt x="624430" y="104945"/>
                </a:lnTo>
                <a:lnTo>
                  <a:pt x="576926" y="57958"/>
                </a:lnTo>
                <a:lnTo>
                  <a:pt x="538387" y="38506"/>
                </a:lnTo>
                <a:lnTo>
                  <a:pt x="491692" y="22454"/>
                </a:lnTo>
                <a:lnTo>
                  <a:pt x="438115" y="10333"/>
                </a:lnTo>
                <a:lnTo>
                  <a:pt x="378932" y="2671"/>
                </a:lnTo>
                <a:lnTo>
                  <a:pt x="315417" y="0"/>
                </a:lnTo>
                <a:close/>
              </a:path>
            </a:pathLst>
          </a:custGeom>
          <a:solidFill>
            <a:srgbClr val="F4E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11069" y="3044532"/>
            <a:ext cx="631190" cy="262890"/>
          </a:xfrm>
          <a:custGeom>
            <a:avLst/>
            <a:gdLst/>
            <a:ahLst/>
            <a:cxnLst/>
            <a:rect l="l" t="t" r="r" b="b"/>
            <a:pathLst>
              <a:path w="631189" h="262889">
                <a:moveTo>
                  <a:pt x="315417" y="0"/>
                </a:moveTo>
                <a:lnTo>
                  <a:pt x="251906" y="2671"/>
                </a:lnTo>
                <a:lnTo>
                  <a:pt x="192725" y="10333"/>
                </a:lnTo>
                <a:lnTo>
                  <a:pt x="139151" y="22454"/>
                </a:lnTo>
                <a:lnTo>
                  <a:pt x="92457" y="38506"/>
                </a:lnTo>
                <a:lnTo>
                  <a:pt x="53920" y="57958"/>
                </a:lnTo>
                <a:lnTo>
                  <a:pt x="6416" y="104945"/>
                </a:lnTo>
                <a:lnTo>
                  <a:pt x="0" y="131419"/>
                </a:lnTo>
                <a:lnTo>
                  <a:pt x="6416" y="157898"/>
                </a:lnTo>
                <a:lnTo>
                  <a:pt x="53920" y="204890"/>
                </a:lnTo>
                <a:lnTo>
                  <a:pt x="92457" y="224343"/>
                </a:lnTo>
                <a:lnTo>
                  <a:pt x="139151" y="240396"/>
                </a:lnTo>
                <a:lnTo>
                  <a:pt x="192725" y="252518"/>
                </a:lnTo>
                <a:lnTo>
                  <a:pt x="251906" y="260180"/>
                </a:lnTo>
                <a:lnTo>
                  <a:pt x="315417" y="262851"/>
                </a:lnTo>
                <a:lnTo>
                  <a:pt x="378932" y="260180"/>
                </a:lnTo>
                <a:lnTo>
                  <a:pt x="438115" y="252518"/>
                </a:lnTo>
                <a:lnTo>
                  <a:pt x="491692" y="240396"/>
                </a:lnTo>
                <a:lnTo>
                  <a:pt x="538387" y="224343"/>
                </a:lnTo>
                <a:lnTo>
                  <a:pt x="576926" y="204890"/>
                </a:lnTo>
                <a:lnTo>
                  <a:pt x="624430" y="157898"/>
                </a:lnTo>
                <a:lnTo>
                  <a:pt x="630847" y="131419"/>
                </a:lnTo>
                <a:lnTo>
                  <a:pt x="624430" y="104945"/>
                </a:lnTo>
                <a:lnTo>
                  <a:pt x="576926" y="57958"/>
                </a:lnTo>
                <a:lnTo>
                  <a:pt x="538387" y="38506"/>
                </a:lnTo>
                <a:lnTo>
                  <a:pt x="491692" y="22454"/>
                </a:lnTo>
                <a:lnTo>
                  <a:pt x="438115" y="10333"/>
                </a:lnTo>
                <a:lnTo>
                  <a:pt x="378932" y="2671"/>
                </a:lnTo>
                <a:lnTo>
                  <a:pt x="315417" y="0"/>
                </a:lnTo>
                <a:close/>
              </a:path>
            </a:pathLst>
          </a:custGeom>
          <a:ln w="65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508757" y="3075467"/>
            <a:ext cx="43751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6573" y="6603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21663" y="6124231"/>
            <a:ext cx="5300166" cy="52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3958" y="9856723"/>
            <a:ext cx="5473632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568284" y="5742487"/>
            <a:ext cx="23393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WAP - network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elements</a:t>
            </a:r>
            <a:endParaRPr sz="16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777894" y="6492227"/>
            <a:ext cx="2839085" cy="2891790"/>
          </a:xfrm>
          <a:custGeom>
            <a:avLst/>
            <a:gdLst/>
            <a:ahLst/>
            <a:cxnLst/>
            <a:rect l="l" t="t" r="r" b="b"/>
            <a:pathLst>
              <a:path w="2839084" h="2891790">
                <a:moveTo>
                  <a:pt x="0" y="2891358"/>
                </a:moveTo>
                <a:lnTo>
                  <a:pt x="0" y="0"/>
                </a:lnTo>
                <a:lnTo>
                  <a:pt x="2838792" y="0"/>
                </a:lnTo>
                <a:lnTo>
                  <a:pt x="2838792" y="2891358"/>
                </a:lnTo>
                <a:lnTo>
                  <a:pt x="0" y="2891358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618405" y="6507908"/>
            <a:ext cx="115697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wireless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network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39101" y="6492227"/>
            <a:ext cx="2839085" cy="2891790"/>
          </a:xfrm>
          <a:custGeom>
            <a:avLst/>
            <a:gdLst/>
            <a:ahLst/>
            <a:cxnLst/>
            <a:rect l="l" t="t" r="r" b="b"/>
            <a:pathLst>
              <a:path w="2839085" h="2891790">
                <a:moveTo>
                  <a:pt x="0" y="2891358"/>
                </a:moveTo>
                <a:lnTo>
                  <a:pt x="0" y="0"/>
                </a:lnTo>
                <a:lnTo>
                  <a:pt x="2838792" y="0"/>
                </a:lnTo>
                <a:lnTo>
                  <a:pt x="2838792" y="2891358"/>
                </a:lnTo>
                <a:lnTo>
                  <a:pt x="0" y="289135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893697" y="6507908"/>
            <a:ext cx="9302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fixed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network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78109" y="6751796"/>
            <a:ext cx="5292896" cy="17413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605377" y="6938464"/>
            <a:ext cx="34480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WAP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93292" y="7107208"/>
            <a:ext cx="3689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proxy</a:t>
            </a:r>
            <a:endParaRPr sz="11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724374" y="8489898"/>
            <a:ext cx="3558089" cy="1107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609581" y="8725850"/>
            <a:ext cx="337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WTA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70153" y="8894594"/>
            <a:ext cx="4152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612743" y="7748051"/>
            <a:ext cx="3295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filter/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605388" y="7916276"/>
            <a:ext cx="34480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WAP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593303" y="8085021"/>
            <a:ext cx="3689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proxy</a:t>
            </a:r>
            <a:endParaRPr sz="11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09629" y="8042437"/>
            <a:ext cx="41529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667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web  server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528735" y="7127719"/>
            <a:ext cx="2895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filter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25230" y="7003120"/>
            <a:ext cx="50165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Internet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178100" y="9077551"/>
            <a:ext cx="3723004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PSTN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189990">
              <a:lnSpc>
                <a:spcPct val="100000"/>
              </a:lnSpc>
              <a:spcBef>
                <a:spcPts val="1075"/>
              </a:spcBef>
            </a:pPr>
            <a:r>
              <a:rPr sz="1100" dirty="0">
                <a:latin typeface="Arial"/>
                <a:cs typeface="Arial"/>
              </a:rPr>
              <a:t>Binary WML: binary file format 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clients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448606" y="7811126"/>
            <a:ext cx="78867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Binary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WML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249361" y="6928467"/>
            <a:ext cx="78930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Binary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WML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196794" y="8663283"/>
            <a:ext cx="78867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Binary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WML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987680" y="8085016"/>
            <a:ext cx="407034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HTML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146555" y="7664446"/>
            <a:ext cx="407034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HTML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883698" y="6981034"/>
            <a:ext cx="407034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HTML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040246" y="6928467"/>
            <a:ext cx="3530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WML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040252" y="7506751"/>
            <a:ext cx="3530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WML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358003" y="7559317"/>
            <a:ext cx="407034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HTML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6573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445045" y="9988629"/>
            <a:ext cx="33210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5" dirty="0">
                <a:latin typeface="Arial"/>
                <a:cs typeface="Arial"/>
              </a:rPr>
              <a:t>10.24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867" y="4636797"/>
            <a:ext cx="320865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3914" y="4636797"/>
            <a:ext cx="54991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0" dirty="0">
                <a:latin typeface="Arial"/>
                <a:cs typeface="Arial"/>
              </a:rPr>
              <a:t>MC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SS02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5045" y="4636797"/>
            <a:ext cx="33210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5" dirty="0">
                <a:latin typeface="Arial"/>
                <a:cs typeface="Arial"/>
              </a:rPr>
              <a:t>10.25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663" y="784009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958" y="4516501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676" y="310870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4145" y="4208436"/>
            <a:ext cx="764374" cy="772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4867" y="402264"/>
            <a:ext cx="5775960" cy="3828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596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WDP - Wireless Datagram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Protocol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Protocol of the transport layer within the </a:t>
            </a:r>
            <a:r>
              <a:rPr sz="1350" spc="15" dirty="0">
                <a:latin typeface="Arial"/>
                <a:cs typeface="Arial"/>
              </a:rPr>
              <a:t>WAP </a:t>
            </a:r>
            <a:r>
              <a:rPr sz="1350" spc="5" dirty="0">
                <a:latin typeface="Arial"/>
                <a:cs typeface="Arial"/>
              </a:rPr>
              <a:t>architecture</a:t>
            </a:r>
            <a:endParaRPr sz="13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30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uses directly transports mechanisms of different network</a:t>
            </a:r>
            <a:r>
              <a:rPr sz="1250" spc="2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technologies</a:t>
            </a:r>
            <a:endParaRPr sz="12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295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5" dirty="0">
                <a:latin typeface="Arial"/>
                <a:cs typeface="Arial"/>
              </a:rPr>
              <a:t>offers a </a:t>
            </a:r>
            <a:r>
              <a:rPr sz="1250" spc="-10" dirty="0">
                <a:latin typeface="Arial"/>
                <a:cs typeface="Arial"/>
              </a:rPr>
              <a:t>common </a:t>
            </a:r>
            <a:r>
              <a:rPr sz="1250" spc="-5" dirty="0">
                <a:latin typeface="Arial"/>
                <a:cs typeface="Arial"/>
              </a:rPr>
              <a:t>interface for higher layer protocols</a:t>
            </a:r>
            <a:endParaRPr sz="1250">
              <a:latin typeface="Arial"/>
              <a:cs typeface="Arial"/>
            </a:endParaRPr>
          </a:p>
          <a:p>
            <a:pPr marL="525145" marR="5080" indent="-197485">
              <a:lnSpc>
                <a:spcPct val="10000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allows for transparent communication using different transport technologies  (GSM [SMS, CSD, USSD, GPRS, ...], IS-136, TETRA, DECT, PHS,</a:t>
            </a:r>
            <a:r>
              <a:rPr sz="1250" spc="2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IS-95,</a:t>
            </a:r>
            <a:endParaRPr sz="1250">
              <a:latin typeface="Arial"/>
              <a:cs typeface="Arial"/>
            </a:endParaRPr>
          </a:p>
          <a:p>
            <a:pPr marL="525145">
              <a:lnSpc>
                <a:spcPts val="1485"/>
              </a:lnSpc>
            </a:pPr>
            <a:r>
              <a:rPr sz="1250" spc="-10" dirty="0">
                <a:latin typeface="Arial"/>
                <a:cs typeface="Arial"/>
              </a:rPr>
              <a:t>...)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Goals of</a:t>
            </a:r>
            <a:r>
              <a:rPr sz="1350" spc="5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WDP</a:t>
            </a:r>
            <a:endParaRPr sz="1350">
              <a:latin typeface="Arial"/>
              <a:cs typeface="Arial"/>
            </a:endParaRPr>
          </a:p>
          <a:p>
            <a:pPr marL="525145" marR="239395" indent="-197485">
              <a:lnSpc>
                <a:spcPct val="100000"/>
              </a:lnSpc>
              <a:spcBef>
                <a:spcPts val="295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5" dirty="0">
                <a:latin typeface="Arial"/>
                <a:cs typeface="Arial"/>
              </a:rPr>
              <a:t>create a worldwide interoperable transport system with the help of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WDP  adapted to the different underlying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technologies</a:t>
            </a:r>
            <a:endParaRPr sz="1250">
              <a:latin typeface="Arial"/>
              <a:cs typeface="Arial"/>
            </a:endParaRPr>
          </a:p>
          <a:p>
            <a:pPr marL="525145" marR="292735" indent="-197485">
              <a:lnSpc>
                <a:spcPct val="10000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transmission services such as SMS, GPRS in GSM might change, </a:t>
            </a:r>
            <a:r>
              <a:rPr sz="1250" spc="-15" dirty="0">
                <a:latin typeface="Arial"/>
                <a:cs typeface="Arial"/>
              </a:rPr>
              <a:t>new  </a:t>
            </a:r>
            <a:r>
              <a:rPr sz="1250" spc="-5" dirty="0">
                <a:latin typeface="Arial"/>
                <a:cs typeface="Arial"/>
              </a:rPr>
              <a:t>services can replace the old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ones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248920" marR="487680" indent="-236854">
              <a:lnSpc>
                <a:spcPct val="102200"/>
              </a:lnSpc>
            </a:pPr>
            <a:r>
              <a:rPr sz="1350" spc="10" dirty="0">
                <a:latin typeface="Arial"/>
                <a:cs typeface="Arial"/>
              </a:rPr>
              <a:t>Additionally, </a:t>
            </a:r>
            <a:r>
              <a:rPr sz="1350" spc="20" dirty="0">
                <a:latin typeface="Arial"/>
                <a:cs typeface="Arial"/>
              </a:rPr>
              <a:t>WCMP </a:t>
            </a:r>
            <a:r>
              <a:rPr sz="1350" spc="10" dirty="0">
                <a:latin typeface="Arial"/>
                <a:cs typeface="Arial"/>
              </a:rPr>
              <a:t>(wireless Control Message </a:t>
            </a:r>
            <a:r>
              <a:rPr sz="1350" spc="5" dirty="0">
                <a:latin typeface="Arial"/>
                <a:cs typeface="Arial"/>
              </a:rPr>
              <a:t>Protocol) is </a:t>
            </a:r>
            <a:r>
              <a:rPr sz="1350" spc="10" dirty="0">
                <a:latin typeface="Arial"/>
                <a:cs typeface="Arial"/>
              </a:rPr>
              <a:t>used </a:t>
            </a:r>
            <a:r>
              <a:rPr sz="1350" spc="5" dirty="0">
                <a:latin typeface="Arial"/>
                <a:cs typeface="Arial"/>
              </a:rPr>
              <a:t>for  control/error report (similar to </a:t>
            </a:r>
            <a:r>
              <a:rPr sz="1350" spc="15" dirty="0">
                <a:latin typeface="Arial"/>
                <a:cs typeface="Arial"/>
              </a:rPr>
              <a:t>ICMP </a:t>
            </a:r>
            <a:r>
              <a:rPr sz="1350" spc="5" dirty="0">
                <a:latin typeface="Arial"/>
                <a:cs typeface="Arial"/>
              </a:rPr>
              <a:t>in the </a:t>
            </a:r>
            <a:r>
              <a:rPr sz="1350" spc="10" dirty="0">
                <a:latin typeface="Arial"/>
                <a:cs typeface="Arial"/>
              </a:rPr>
              <a:t>TCP/IP </a:t>
            </a:r>
            <a:r>
              <a:rPr sz="1350" spc="5" dirty="0">
                <a:latin typeface="Arial"/>
                <a:cs typeface="Arial"/>
              </a:rPr>
              <a:t>protocol</a:t>
            </a:r>
            <a:r>
              <a:rPr sz="1350" spc="2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suite)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573" y="6603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1663" y="6124231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3958" y="9856723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3676" y="5651093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4145" y="9548659"/>
            <a:ext cx="764374" cy="772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68284" y="5742487"/>
            <a:ext cx="23736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WDP - Service</a:t>
            </a:r>
            <a:r>
              <a:rPr sz="1650" spc="-4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Primitives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83622" y="7119911"/>
            <a:ext cx="52705" cy="1737995"/>
          </a:xfrm>
          <a:custGeom>
            <a:avLst/>
            <a:gdLst/>
            <a:ahLst/>
            <a:cxnLst/>
            <a:rect l="l" t="t" r="r" b="b"/>
            <a:pathLst>
              <a:path w="52704" h="1737995">
                <a:moveTo>
                  <a:pt x="23126" y="1685404"/>
                </a:moveTo>
                <a:lnTo>
                  <a:pt x="0" y="1685404"/>
                </a:lnTo>
                <a:lnTo>
                  <a:pt x="26276" y="1737969"/>
                </a:lnTo>
                <a:lnTo>
                  <a:pt x="46518" y="1697494"/>
                </a:lnTo>
                <a:lnTo>
                  <a:pt x="26276" y="1697494"/>
                </a:lnTo>
                <a:lnTo>
                  <a:pt x="24180" y="1696440"/>
                </a:lnTo>
                <a:lnTo>
                  <a:pt x="23126" y="1694345"/>
                </a:lnTo>
                <a:lnTo>
                  <a:pt x="23126" y="1685404"/>
                </a:lnTo>
                <a:close/>
              </a:path>
              <a:path w="52704" h="1737995">
                <a:moveTo>
                  <a:pt x="26276" y="0"/>
                </a:moveTo>
                <a:lnTo>
                  <a:pt x="24180" y="1054"/>
                </a:lnTo>
                <a:lnTo>
                  <a:pt x="23126" y="3149"/>
                </a:lnTo>
                <a:lnTo>
                  <a:pt x="23126" y="1694345"/>
                </a:lnTo>
                <a:lnTo>
                  <a:pt x="24180" y="1696440"/>
                </a:lnTo>
                <a:lnTo>
                  <a:pt x="26276" y="1697494"/>
                </a:lnTo>
                <a:lnTo>
                  <a:pt x="28384" y="1696440"/>
                </a:lnTo>
                <a:lnTo>
                  <a:pt x="29438" y="1694345"/>
                </a:lnTo>
                <a:lnTo>
                  <a:pt x="29438" y="3149"/>
                </a:lnTo>
                <a:lnTo>
                  <a:pt x="28384" y="1054"/>
                </a:lnTo>
                <a:lnTo>
                  <a:pt x="26276" y="0"/>
                </a:lnTo>
                <a:close/>
              </a:path>
              <a:path w="52704" h="1737995">
                <a:moveTo>
                  <a:pt x="52565" y="1685404"/>
                </a:moveTo>
                <a:lnTo>
                  <a:pt x="29438" y="1685404"/>
                </a:lnTo>
                <a:lnTo>
                  <a:pt x="29438" y="1694345"/>
                </a:lnTo>
                <a:lnTo>
                  <a:pt x="28384" y="1696440"/>
                </a:lnTo>
                <a:lnTo>
                  <a:pt x="26276" y="1697494"/>
                </a:lnTo>
                <a:lnTo>
                  <a:pt x="46518" y="1697494"/>
                </a:lnTo>
                <a:lnTo>
                  <a:pt x="52565" y="1685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87595" y="7119911"/>
            <a:ext cx="52705" cy="1790700"/>
          </a:xfrm>
          <a:custGeom>
            <a:avLst/>
            <a:gdLst/>
            <a:ahLst/>
            <a:cxnLst/>
            <a:rect l="l" t="t" r="r" b="b"/>
            <a:pathLst>
              <a:path w="52704" h="1790700">
                <a:moveTo>
                  <a:pt x="23126" y="1737969"/>
                </a:moveTo>
                <a:lnTo>
                  <a:pt x="0" y="1737969"/>
                </a:lnTo>
                <a:lnTo>
                  <a:pt x="26288" y="1790547"/>
                </a:lnTo>
                <a:lnTo>
                  <a:pt x="46523" y="1750059"/>
                </a:lnTo>
                <a:lnTo>
                  <a:pt x="26288" y="1750059"/>
                </a:lnTo>
                <a:lnTo>
                  <a:pt x="24180" y="1749018"/>
                </a:lnTo>
                <a:lnTo>
                  <a:pt x="23126" y="1746910"/>
                </a:lnTo>
                <a:lnTo>
                  <a:pt x="23126" y="1737969"/>
                </a:lnTo>
                <a:close/>
              </a:path>
              <a:path w="52704" h="1790700">
                <a:moveTo>
                  <a:pt x="26288" y="0"/>
                </a:moveTo>
                <a:lnTo>
                  <a:pt x="24180" y="1054"/>
                </a:lnTo>
                <a:lnTo>
                  <a:pt x="23126" y="3149"/>
                </a:lnTo>
                <a:lnTo>
                  <a:pt x="23126" y="1746910"/>
                </a:lnTo>
                <a:lnTo>
                  <a:pt x="24180" y="1749018"/>
                </a:lnTo>
                <a:lnTo>
                  <a:pt x="26288" y="1750059"/>
                </a:lnTo>
                <a:lnTo>
                  <a:pt x="28384" y="1749018"/>
                </a:lnTo>
                <a:lnTo>
                  <a:pt x="29438" y="1746910"/>
                </a:lnTo>
                <a:lnTo>
                  <a:pt x="29438" y="3149"/>
                </a:lnTo>
                <a:lnTo>
                  <a:pt x="28384" y="1054"/>
                </a:lnTo>
                <a:lnTo>
                  <a:pt x="26288" y="0"/>
                </a:lnTo>
                <a:close/>
              </a:path>
              <a:path w="52704" h="1790700">
                <a:moveTo>
                  <a:pt x="52565" y="1737969"/>
                </a:moveTo>
                <a:lnTo>
                  <a:pt x="29438" y="1737969"/>
                </a:lnTo>
                <a:lnTo>
                  <a:pt x="29438" y="1746910"/>
                </a:lnTo>
                <a:lnTo>
                  <a:pt x="28384" y="1749018"/>
                </a:lnTo>
                <a:lnTo>
                  <a:pt x="26288" y="1750059"/>
                </a:lnTo>
                <a:lnTo>
                  <a:pt x="46523" y="1750059"/>
                </a:lnTo>
                <a:lnTo>
                  <a:pt x="52565" y="1737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97961" y="6928470"/>
            <a:ext cx="43751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49139" y="6928470"/>
            <a:ext cx="43751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34781" y="7517345"/>
            <a:ext cx="1475740" cy="52705"/>
          </a:xfrm>
          <a:custGeom>
            <a:avLst/>
            <a:gdLst/>
            <a:ahLst/>
            <a:cxnLst/>
            <a:rect l="l" t="t" r="r" b="b"/>
            <a:pathLst>
              <a:path w="1475739" h="52704">
                <a:moveTo>
                  <a:pt x="1422552" y="0"/>
                </a:moveTo>
                <a:lnTo>
                  <a:pt x="1422552" y="52565"/>
                </a:lnTo>
                <a:lnTo>
                  <a:pt x="1468816" y="29438"/>
                </a:lnTo>
                <a:lnTo>
                  <a:pt x="1431493" y="29438"/>
                </a:lnTo>
                <a:lnTo>
                  <a:pt x="1433588" y="28384"/>
                </a:lnTo>
                <a:lnTo>
                  <a:pt x="1434642" y="26288"/>
                </a:lnTo>
                <a:lnTo>
                  <a:pt x="1433588" y="24180"/>
                </a:lnTo>
                <a:lnTo>
                  <a:pt x="1431493" y="23126"/>
                </a:lnTo>
                <a:lnTo>
                  <a:pt x="1468794" y="23126"/>
                </a:lnTo>
                <a:lnTo>
                  <a:pt x="1422552" y="0"/>
                </a:lnTo>
                <a:close/>
              </a:path>
              <a:path w="1475739" h="52704">
                <a:moveTo>
                  <a:pt x="1422552" y="23126"/>
                </a:moveTo>
                <a:lnTo>
                  <a:pt x="3149" y="23126"/>
                </a:lnTo>
                <a:lnTo>
                  <a:pt x="1054" y="24180"/>
                </a:lnTo>
                <a:lnTo>
                  <a:pt x="0" y="26288"/>
                </a:lnTo>
                <a:lnTo>
                  <a:pt x="1054" y="28384"/>
                </a:lnTo>
                <a:lnTo>
                  <a:pt x="3149" y="29438"/>
                </a:lnTo>
                <a:lnTo>
                  <a:pt x="1422552" y="29438"/>
                </a:lnTo>
                <a:lnTo>
                  <a:pt x="1422552" y="23126"/>
                </a:lnTo>
                <a:close/>
              </a:path>
              <a:path w="1475739" h="52704">
                <a:moveTo>
                  <a:pt x="1468794" y="23126"/>
                </a:moveTo>
                <a:lnTo>
                  <a:pt x="1431493" y="23126"/>
                </a:lnTo>
                <a:lnTo>
                  <a:pt x="1433588" y="24180"/>
                </a:lnTo>
                <a:lnTo>
                  <a:pt x="1434642" y="26288"/>
                </a:lnTo>
                <a:lnTo>
                  <a:pt x="1433588" y="28384"/>
                </a:lnTo>
                <a:lnTo>
                  <a:pt x="1431493" y="29438"/>
                </a:lnTo>
                <a:lnTo>
                  <a:pt x="1468816" y="29438"/>
                </a:lnTo>
                <a:lnTo>
                  <a:pt x="1475117" y="26288"/>
                </a:lnTo>
                <a:lnTo>
                  <a:pt x="1468794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0722" y="7727619"/>
            <a:ext cx="1054735" cy="52705"/>
          </a:xfrm>
          <a:custGeom>
            <a:avLst/>
            <a:gdLst/>
            <a:ahLst/>
            <a:cxnLst/>
            <a:rect l="l" t="t" r="r" b="b"/>
            <a:pathLst>
              <a:path w="1054735" h="52704">
                <a:moveTo>
                  <a:pt x="1001991" y="0"/>
                </a:moveTo>
                <a:lnTo>
                  <a:pt x="1001991" y="52578"/>
                </a:lnTo>
                <a:lnTo>
                  <a:pt x="1048234" y="29451"/>
                </a:lnTo>
                <a:lnTo>
                  <a:pt x="1010932" y="29451"/>
                </a:lnTo>
                <a:lnTo>
                  <a:pt x="1013028" y="28397"/>
                </a:lnTo>
                <a:lnTo>
                  <a:pt x="1014082" y="26289"/>
                </a:lnTo>
                <a:lnTo>
                  <a:pt x="1013028" y="24193"/>
                </a:lnTo>
                <a:lnTo>
                  <a:pt x="1010932" y="23139"/>
                </a:lnTo>
                <a:lnTo>
                  <a:pt x="1048259" y="23139"/>
                </a:lnTo>
                <a:lnTo>
                  <a:pt x="1001991" y="0"/>
                </a:lnTo>
                <a:close/>
              </a:path>
              <a:path w="1054735" h="52704">
                <a:moveTo>
                  <a:pt x="1001991" y="23139"/>
                </a:moveTo>
                <a:lnTo>
                  <a:pt x="3162" y="23139"/>
                </a:lnTo>
                <a:lnTo>
                  <a:pt x="1054" y="24193"/>
                </a:lnTo>
                <a:lnTo>
                  <a:pt x="0" y="26289"/>
                </a:lnTo>
                <a:lnTo>
                  <a:pt x="1054" y="28397"/>
                </a:lnTo>
                <a:lnTo>
                  <a:pt x="3162" y="29451"/>
                </a:lnTo>
                <a:lnTo>
                  <a:pt x="1001991" y="29451"/>
                </a:lnTo>
                <a:lnTo>
                  <a:pt x="1001991" y="23139"/>
                </a:lnTo>
                <a:close/>
              </a:path>
              <a:path w="1054735" h="52704">
                <a:moveTo>
                  <a:pt x="1048259" y="23139"/>
                </a:moveTo>
                <a:lnTo>
                  <a:pt x="1010932" y="23139"/>
                </a:lnTo>
                <a:lnTo>
                  <a:pt x="1013028" y="24193"/>
                </a:lnTo>
                <a:lnTo>
                  <a:pt x="1014082" y="26289"/>
                </a:lnTo>
                <a:lnTo>
                  <a:pt x="1013028" y="28397"/>
                </a:lnTo>
                <a:lnTo>
                  <a:pt x="1010932" y="29451"/>
                </a:lnTo>
                <a:lnTo>
                  <a:pt x="1048234" y="29451"/>
                </a:lnTo>
                <a:lnTo>
                  <a:pt x="1054557" y="26289"/>
                </a:lnTo>
                <a:lnTo>
                  <a:pt x="1048259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36280" y="7138756"/>
            <a:ext cx="139763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T-DUnitdata.req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(DA, DP, SA, SP,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UD)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4800" y="7349034"/>
            <a:ext cx="100584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T-DUnitdata.ind  (SA, SP,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UD)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06749" y="7540472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4">
                <a:moveTo>
                  <a:pt x="3683" y="0"/>
                </a:moveTo>
                <a:lnTo>
                  <a:pt x="1054" y="533"/>
                </a:lnTo>
                <a:lnTo>
                  <a:pt x="0" y="2628"/>
                </a:lnTo>
                <a:lnTo>
                  <a:pt x="520" y="4737"/>
                </a:lnTo>
                <a:lnTo>
                  <a:pt x="2628" y="6311"/>
                </a:lnTo>
                <a:lnTo>
                  <a:pt x="22072" y="9994"/>
                </a:lnTo>
                <a:lnTo>
                  <a:pt x="24180" y="9461"/>
                </a:lnTo>
                <a:lnTo>
                  <a:pt x="25755" y="7365"/>
                </a:lnTo>
                <a:lnTo>
                  <a:pt x="25234" y="5257"/>
                </a:lnTo>
                <a:lnTo>
                  <a:pt x="23126" y="3682"/>
                </a:lnTo>
                <a:lnTo>
                  <a:pt x="3683" y="0"/>
                </a:lnTo>
                <a:close/>
              </a:path>
              <a:path w="1107439" h="229234">
                <a:moveTo>
                  <a:pt x="48895" y="8420"/>
                </a:moveTo>
                <a:lnTo>
                  <a:pt x="46266" y="8940"/>
                </a:lnTo>
                <a:lnTo>
                  <a:pt x="45212" y="11036"/>
                </a:lnTo>
                <a:lnTo>
                  <a:pt x="45732" y="13665"/>
                </a:lnTo>
                <a:lnTo>
                  <a:pt x="47840" y="15252"/>
                </a:lnTo>
                <a:lnTo>
                  <a:pt x="67284" y="18922"/>
                </a:lnTo>
                <a:lnTo>
                  <a:pt x="69392" y="18402"/>
                </a:lnTo>
                <a:lnTo>
                  <a:pt x="70967" y="16294"/>
                </a:lnTo>
                <a:lnTo>
                  <a:pt x="70446" y="13665"/>
                </a:lnTo>
                <a:lnTo>
                  <a:pt x="68338" y="12090"/>
                </a:lnTo>
                <a:lnTo>
                  <a:pt x="48895" y="8420"/>
                </a:lnTo>
                <a:close/>
              </a:path>
              <a:path w="1107439" h="229234">
                <a:moveTo>
                  <a:pt x="94094" y="17348"/>
                </a:moveTo>
                <a:lnTo>
                  <a:pt x="91478" y="17881"/>
                </a:lnTo>
                <a:lnTo>
                  <a:pt x="90424" y="19977"/>
                </a:lnTo>
                <a:lnTo>
                  <a:pt x="90944" y="22085"/>
                </a:lnTo>
                <a:lnTo>
                  <a:pt x="93052" y="23660"/>
                </a:lnTo>
                <a:lnTo>
                  <a:pt x="112496" y="27343"/>
                </a:lnTo>
                <a:lnTo>
                  <a:pt x="114604" y="26809"/>
                </a:lnTo>
                <a:lnTo>
                  <a:pt x="116179" y="24714"/>
                </a:lnTo>
                <a:lnTo>
                  <a:pt x="115658" y="22085"/>
                </a:lnTo>
                <a:lnTo>
                  <a:pt x="113550" y="21031"/>
                </a:lnTo>
                <a:lnTo>
                  <a:pt x="94094" y="17348"/>
                </a:lnTo>
                <a:close/>
              </a:path>
              <a:path w="1107439" h="229234">
                <a:moveTo>
                  <a:pt x="139306" y="25768"/>
                </a:moveTo>
                <a:lnTo>
                  <a:pt x="136677" y="26288"/>
                </a:lnTo>
                <a:lnTo>
                  <a:pt x="135636" y="28384"/>
                </a:lnTo>
                <a:lnTo>
                  <a:pt x="136156" y="31013"/>
                </a:lnTo>
                <a:lnTo>
                  <a:pt x="138264" y="32067"/>
                </a:lnTo>
                <a:lnTo>
                  <a:pt x="157708" y="35750"/>
                </a:lnTo>
                <a:lnTo>
                  <a:pt x="159816" y="35229"/>
                </a:lnTo>
                <a:lnTo>
                  <a:pt x="161391" y="33121"/>
                </a:lnTo>
                <a:lnTo>
                  <a:pt x="160858" y="31013"/>
                </a:lnTo>
                <a:lnTo>
                  <a:pt x="158762" y="29438"/>
                </a:lnTo>
                <a:lnTo>
                  <a:pt x="139306" y="25768"/>
                </a:lnTo>
                <a:close/>
              </a:path>
              <a:path w="1107439" h="229234">
                <a:moveTo>
                  <a:pt x="184518" y="34175"/>
                </a:moveTo>
                <a:lnTo>
                  <a:pt x="181889" y="34696"/>
                </a:lnTo>
                <a:lnTo>
                  <a:pt x="180835" y="36804"/>
                </a:lnTo>
                <a:lnTo>
                  <a:pt x="181368" y="39433"/>
                </a:lnTo>
                <a:lnTo>
                  <a:pt x="183464" y="41008"/>
                </a:lnTo>
                <a:lnTo>
                  <a:pt x="202399" y="44691"/>
                </a:lnTo>
                <a:lnTo>
                  <a:pt x="205028" y="44157"/>
                </a:lnTo>
                <a:lnTo>
                  <a:pt x="206603" y="42062"/>
                </a:lnTo>
                <a:lnTo>
                  <a:pt x="206070" y="39433"/>
                </a:lnTo>
                <a:lnTo>
                  <a:pt x="203974" y="37858"/>
                </a:lnTo>
                <a:lnTo>
                  <a:pt x="184518" y="34175"/>
                </a:lnTo>
                <a:close/>
              </a:path>
              <a:path w="1107439" h="229234">
                <a:moveTo>
                  <a:pt x="229730" y="43116"/>
                </a:moveTo>
                <a:lnTo>
                  <a:pt x="227101" y="43637"/>
                </a:lnTo>
                <a:lnTo>
                  <a:pt x="226047" y="45732"/>
                </a:lnTo>
                <a:lnTo>
                  <a:pt x="226580" y="47840"/>
                </a:lnTo>
                <a:lnTo>
                  <a:pt x="228676" y="49415"/>
                </a:lnTo>
                <a:lnTo>
                  <a:pt x="247599" y="53098"/>
                </a:lnTo>
                <a:lnTo>
                  <a:pt x="250228" y="52577"/>
                </a:lnTo>
                <a:lnTo>
                  <a:pt x="251815" y="50469"/>
                </a:lnTo>
                <a:lnTo>
                  <a:pt x="251282" y="47840"/>
                </a:lnTo>
                <a:lnTo>
                  <a:pt x="249186" y="46786"/>
                </a:lnTo>
                <a:lnTo>
                  <a:pt x="229730" y="43116"/>
                </a:lnTo>
                <a:close/>
              </a:path>
              <a:path w="1107439" h="229234">
                <a:moveTo>
                  <a:pt x="274942" y="51523"/>
                </a:moveTo>
                <a:lnTo>
                  <a:pt x="272313" y="52044"/>
                </a:lnTo>
                <a:lnTo>
                  <a:pt x="271259" y="54152"/>
                </a:lnTo>
                <a:lnTo>
                  <a:pt x="271792" y="56781"/>
                </a:lnTo>
                <a:lnTo>
                  <a:pt x="273888" y="57835"/>
                </a:lnTo>
                <a:lnTo>
                  <a:pt x="292811" y="61506"/>
                </a:lnTo>
                <a:lnTo>
                  <a:pt x="295440" y="60985"/>
                </a:lnTo>
                <a:lnTo>
                  <a:pt x="297027" y="58877"/>
                </a:lnTo>
                <a:lnTo>
                  <a:pt x="296494" y="56781"/>
                </a:lnTo>
                <a:lnTo>
                  <a:pt x="294398" y="55206"/>
                </a:lnTo>
                <a:lnTo>
                  <a:pt x="274942" y="51523"/>
                </a:lnTo>
                <a:close/>
              </a:path>
              <a:path w="1107439" h="229234">
                <a:moveTo>
                  <a:pt x="320154" y="59931"/>
                </a:moveTo>
                <a:lnTo>
                  <a:pt x="317525" y="60464"/>
                </a:lnTo>
                <a:lnTo>
                  <a:pt x="316471" y="62560"/>
                </a:lnTo>
                <a:lnTo>
                  <a:pt x="316992" y="65189"/>
                </a:lnTo>
                <a:lnTo>
                  <a:pt x="319100" y="66763"/>
                </a:lnTo>
                <a:lnTo>
                  <a:pt x="338023" y="70446"/>
                </a:lnTo>
                <a:lnTo>
                  <a:pt x="340652" y="69926"/>
                </a:lnTo>
                <a:lnTo>
                  <a:pt x="342226" y="67817"/>
                </a:lnTo>
                <a:lnTo>
                  <a:pt x="341706" y="65189"/>
                </a:lnTo>
                <a:lnTo>
                  <a:pt x="339598" y="63614"/>
                </a:lnTo>
                <a:lnTo>
                  <a:pt x="320154" y="59931"/>
                </a:lnTo>
                <a:close/>
              </a:path>
              <a:path w="1107439" h="229234">
                <a:moveTo>
                  <a:pt x="365366" y="68872"/>
                </a:moveTo>
                <a:lnTo>
                  <a:pt x="362737" y="69392"/>
                </a:lnTo>
                <a:lnTo>
                  <a:pt x="361162" y="71500"/>
                </a:lnTo>
                <a:lnTo>
                  <a:pt x="361683" y="73596"/>
                </a:lnTo>
                <a:lnTo>
                  <a:pt x="363791" y="75183"/>
                </a:lnTo>
                <a:lnTo>
                  <a:pt x="383235" y="78854"/>
                </a:lnTo>
                <a:lnTo>
                  <a:pt x="385864" y="78333"/>
                </a:lnTo>
                <a:lnTo>
                  <a:pt x="387438" y="76225"/>
                </a:lnTo>
                <a:lnTo>
                  <a:pt x="386918" y="73596"/>
                </a:lnTo>
                <a:lnTo>
                  <a:pt x="384810" y="72555"/>
                </a:lnTo>
                <a:lnTo>
                  <a:pt x="365366" y="68872"/>
                </a:lnTo>
                <a:close/>
              </a:path>
              <a:path w="1107439" h="229234">
                <a:moveTo>
                  <a:pt x="410578" y="77279"/>
                </a:moveTo>
                <a:lnTo>
                  <a:pt x="407949" y="77812"/>
                </a:lnTo>
                <a:lnTo>
                  <a:pt x="406361" y="79908"/>
                </a:lnTo>
                <a:lnTo>
                  <a:pt x="406895" y="82537"/>
                </a:lnTo>
                <a:lnTo>
                  <a:pt x="408990" y="83591"/>
                </a:lnTo>
                <a:lnTo>
                  <a:pt x="428447" y="87274"/>
                </a:lnTo>
                <a:lnTo>
                  <a:pt x="431076" y="87274"/>
                </a:lnTo>
                <a:lnTo>
                  <a:pt x="432650" y="85166"/>
                </a:lnTo>
                <a:lnTo>
                  <a:pt x="432130" y="82537"/>
                </a:lnTo>
                <a:lnTo>
                  <a:pt x="430022" y="80962"/>
                </a:lnTo>
                <a:lnTo>
                  <a:pt x="410578" y="77279"/>
                </a:lnTo>
                <a:close/>
              </a:path>
              <a:path w="1107439" h="229234">
                <a:moveTo>
                  <a:pt x="455790" y="86220"/>
                </a:moveTo>
                <a:lnTo>
                  <a:pt x="453161" y="86740"/>
                </a:lnTo>
                <a:lnTo>
                  <a:pt x="451573" y="88849"/>
                </a:lnTo>
                <a:lnTo>
                  <a:pt x="452107" y="90944"/>
                </a:lnTo>
                <a:lnTo>
                  <a:pt x="454202" y="92532"/>
                </a:lnTo>
                <a:lnTo>
                  <a:pt x="473659" y="96202"/>
                </a:lnTo>
                <a:lnTo>
                  <a:pt x="476288" y="95681"/>
                </a:lnTo>
                <a:lnTo>
                  <a:pt x="477862" y="93573"/>
                </a:lnTo>
                <a:lnTo>
                  <a:pt x="477342" y="90944"/>
                </a:lnTo>
                <a:lnTo>
                  <a:pt x="475234" y="89903"/>
                </a:lnTo>
                <a:lnTo>
                  <a:pt x="455790" y="86220"/>
                </a:lnTo>
                <a:close/>
              </a:path>
              <a:path w="1107439" h="229234">
                <a:moveTo>
                  <a:pt x="500989" y="94627"/>
                </a:moveTo>
                <a:lnTo>
                  <a:pt x="498360" y="95161"/>
                </a:lnTo>
                <a:lnTo>
                  <a:pt x="496785" y="97256"/>
                </a:lnTo>
                <a:lnTo>
                  <a:pt x="497319" y="99885"/>
                </a:lnTo>
                <a:lnTo>
                  <a:pt x="499414" y="100939"/>
                </a:lnTo>
                <a:lnTo>
                  <a:pt x="518871" y="104622"/>
                </a:lnTo>
                <a:lnTo>
                  <a:pt x="521500" y="104089"/>
                </a:lnTo>
                <a:lnTo>
                  <a:pt x="522554" y="101993"/>
                </a:lnTo>
                <a:lnTo>
                  <a:pt x="522020" y="99885"/>
                </a:lnTo>
                <a:lnTo>
                  <a:pt x="519925" y="98310"/>
                </a:lnTo>
                <a:lnTo>
                  <a:pt x="500989" y="94627"/>
                </a:lnTo>
                <a:close/>
              </a:path>
              <a:path w="1107439" h="229234">
                <a:moveTo>
                  <a:pt x="546201" y="103035"/>
                </a:moveTo>
                <a:lnTo>
                  <a:pt x="543572" y="103568"/>
                </a:lnTo>
                <a:lnTo>
                  <a:pt x="541997" y="105663"/>
                </a:lnTo>
                <a:lnTo>
                  <a:pt x="542518" y="108292"/>
                </a:lnTo>
                <a:lnTo>
                  <a:pt x="544626" y="109880"/>
                </a:lnTo>
                <a:lnTo>
                  <a:pt x="564083" y="113550"/>
                </a:lnTo>
                <a:lnTo>
                  <a:pt x="566712" y="113029"/>
                </a:lnTo>
                <a:lnTo>
                  <a:pt x="567753" y="110921"/>
                </a:lnTo>
                <a:lnTo>
                  <a:pt x="567232" y="108292"/>
                </a:lnTo>
                <a:lnTo>
                  <a:pt x="565124" y="106718"/>
                </a:lnTo>
                <a:lnTo>
                  <a:pt x="546201" y="103035"/>
                </a:lnTo>
                <a:close/>
              </a:path>
              <a:path w="1107439" h="229234">
                <a:moveTo>
                  <a:pt x="591413" y="111975"/>
                </a:moveTo>
                <a:lnTo>
                  <a:pt x="588784" y="112509"/>
                </a:lnTo>
                <a:lnTo>
                  <a:pt x="587209" y="114604"/>
                </a:lnTo>
                <a:lnTo>
                  <a:pt x="587730" y="116712"/>
                </a:lnTo>
                <a:lnTo>
                  <a:pt x="589838" y="118287"/>
                </a:lnTo>
                <a:lnTo>
                  <a:pt x="609295" y="121970"/>
                </a:lnTo>
                <a:lnTo>
                  <a:pt x="611911" y="121437"/>
                </a:lnTo>
                <a:lnTo>
                  <a:pt x="612965" y="119341"/>
                </a:lnTo>
                <a:lnTo>
                  <a:pt x="612444" y="116712"/>
                </a:lnTo>
                <a:lnTo>
                  <a:pt x="610336" y="115658"/>
                </a:lnTo>
                <a:lnTo>
                  <a:pt x="591413" y="111975"/>
                </a:lnTo>
                <a:close/>
              </a:path>
              <a:path w="1107439" h="229234">
                <a:moveTo>
                  <a:pt x="636625" y="120383"/>
                </a:moveTo>
                <a:lnTo>
                  <a:pt x="633996" y="120916"/>
                </a:lnTo>
                <a:lnTo>
                  <a:pt x="632421" y="123012"/>
                </a:lnTo>
                <a:lnTo>
                  <a:pt x="632942" y="125641"/>
                </a:lnTo>
                <a:lnTo>
                  <a:pt x="635050" y="126695"/>
                </a:lnTo>
                <a:lnTo>
                  <a:pt x="654494" y="130378"/>
                </a:lnTo>
                <a:lnTo>
                  <a:pt x="657123" y="129857"/>
                </a:lnTo>
                <a:lnTo>
                  <a:pt x="658177" y="127749"/>
                </a:lnTo>
                <a:lnTo>
                  <a:pt x="657656" y="125641"/>
                </a:lnTo>
                <a:lnTo>
                  <a:pt x="655548" y="124066"/>
                </a:lnTo>
                <a:lnTo>
                  <a:pt x="636625" y="120383"/>
                </a:lnTo>
                <a:close/>
              </a:path>
              <a:path w="1107439" h="229234">
                <a:moveTo>
                  <a:pt x="681316" y="128803"/>
                </a:moveTo>
                <a:lnTo>
                  <a:pt x="679208" y="129324"/>
                </a:lnTo>
                <a:lnTo>
                  <a:pt x="677633" y="131432"/>
                </a:lnTo>
                <a:lnTo>
                  <a:pt x="678154" y="134061"/>
                </a:lnTo>
                <a:lnTo>
                  <a:pt x="680262" y="135635"/>
                </a:lnTo>
                <a:lnTo>
                  <a:pt x="699706" y="139318"/>
                </a:lnTo>
                <a:lnTo>
                  <a:pt x="702335" y="138785"/>
                </a:lnTo>
                <a:lnTo>
                  <a:pt x="703389" y="136690"/>
                </a:lnTo>
                <a:lnTo>
                  <a:pt x="702868" y="134061"/>
                </a:lnTo>
                <a:lnTo>
                  <a:pt x="700760" y="132473"/>
                </a:lnTo>
                <a:lnTo>
                  <a:pt x="681316" y="128803"/>
                </a:lnTo>
                <a:close/>
              </a:path>
              <a:path w="1107439" h="229234">
                <a:moveTo>
                  <a:pt x="726516" y="137731"/>
                </a:moveTo>
                <a:lnTo>
                  <a:pt x="724420" y="138264"/>
                </a:lnTo>
                <a:lnTo>
                  <a:pt x="722845" y="140360"/>
                </a:lnTo>
                <a:lnTo>
                  <a:pt x="723366" y="142468"/>
                </a:lnTo>
                <a:lnTo>
                  <a:pt x="725474" y="144043"/>
                </a:lnTo>
                <a:lnTo>
                  <a:pt x="744918" y="147726"/>
                </a:lnTo>
                <a:lnTo>
                  <a:pt x="747547" y="147205"/>
                </a:lnTo>
                <a:lnTo>
                  <a:pt x="748601" y="145097"/>
                </a:lnTo>
                <a:lnTo>
                  <a:pt x="748080" y="142468"/>
                </a:lnTo>
                <a:lnTo>
                  <a:pt x="745972" y="141414"/>
                </a:lnTo>
                <a:lnTo>
                  <a:pt x="726516" y="137731"/>
                </a:lnTo>
                <a:close/>
              </a:path>
              <a:path w="1107439" h="229234">
                <a:moveTo>
                  <a:pt x="771728" y="146151"/>
                </a:moveTo>
                <a:lnTo>
                  <a:pt x="769632" y="146672"/>
                </a:lnTo>
                <a:lnTo>
                  <a:pt x="768057" y="148780"/>
                </a:lnTo>
                <a:lnTo>
                  <a:pt x="768578" y="151409"/>
                </a:lnTo>
                <a:lnTo>
                  <a:pt x="770674" y="152450"/>
                </a:lnTo>
                <a:lnTo>
                  <a:pt x="790130" y="156133"/>
                </a:lnTo>
                <a:lnTo>
                  <a:pt x="792759" y="156133"/>
                </a:lnTo>
                <a:lnTo>
                  <a:pt x="793813" y="154038"/>
                </a:lnTo>
                <a:lnTo>
                  <a:pt x="793280" y="151409"/>
                </a:lnTo>
                <a:lnTo>
                  <a:pt x="791184" y="149821"/>
                </a:lnTo>
                <a:lnTo>
                  <a:pt x="771728" y="146151"/>
                </a:lnTo>
                <a:close/>
              </a:path>
              <a:path w="1107439" h="229234">
                <a:moveTo>
                  <a:pt x="816940" y="155079"/>
                </a:moveTo>
                <a:lnTo>
                  <a:pt x="814844" y="155613"/>
                </a:lnTo>
                <a:lnTo>
                  <a:pt x="813257" y="157708"/>
                </a:lnTo>
                <a:lnTo>
                  <a:pt x="813790" y="159816"/>
                </a:lnTo>
                <a:lnTo>
                  <a:pt x="815886" y="161391"/>
                </a:lnTo>
                <a:lnTo>
                  <a:pt x="835342" y="165074"/>
                </a:lnTo>
                <a:lnTo>
                  <a:pt x="837971" y="164553"/>
                </a:lnTo>
                <a:lnTo>
                  <a:pt x="839025" y="162445"/>
                </a:lnTo>
                <a:lnTo>
                  <a:pt x="838492" y="159816"/>
                </a:lnTo>
                <a:lnTo>
                  <a:pt x="836396" y="158762"/>
                </a:lnTo>
                <a:lnTo>
                  <a:pt x="816940" y="155079"/>
                </a:lnTo>
                <a:close/>
              </a:path>
              <a:path w="1107439" h="229234">
                <a:moveTo>
                  <a:pt x="862152" y="163499"/>
                </a:moveTo>
                <a:lnTo>
                  <a:pt x="860044" y="164020"/>
                </a:lnTo>
                <a:lnTo>
                  <a:pt x="858469" y="166128"/>
                </a:lnTo>
                <a:lnTo>
                  <a:pt x="859002" y="168757"/>
                </a:lnTo>
                <a:lnTo>
                  <a:pt x="861098" y="169798"/>
                </a:lnTo>
                <a:lnTo>
                  <a:pt x="880554" y="173481"/>
                </a:lnTo>
                <a:lnTo>
                  <a:pt x="882650" y="172961"/>
                </a:lnTo>
                <a:lnTo>
                  <a:pt x="884237" y="170853"/>
                </a:lnTo>
                <a:lnTo>
                  <a:pt x="883704" y="168757"/>
                </a:lnTo>
                <a:lnTo>
                  <a:pt x="881608" y="167182"/>
                </a:lnTo>
                <a:lnTo>
                  <a:pt x="862152" y="163499"/>
                </a:lnTo>
                <a:close/>
              </a:path>
              <a:path w="1107439" h="229234">
                <a:moveTo>
                  <a:pt x="907364" y="171907"/>
                </a:moveTo>
                <a:lnTo>
                  <a:pt x="905256" y="172427"/>
                </a:lnTo>
                <a:lnTo>
                  <a:pt x="903681" y="174536"/>
                </a:lnTo>
                <a:lnTo>
                  <a:pt x="904214" y="177164"/>
                </a:lnTo>
                <a:lnTo>
                  <a:pt x="906310" y="178739"/>
                </a:lnTo>
                <a:lnTo>
                  <a:pt x="925766" y="182422"/>
                </a:lnTo>
                <a:lnTo>
                  <a:pt x="927862" y="181902"/>
                </a:lnTo>
                <a:lnTo>
                  <a:pt x="929436" y="179793"/>
                </a:lnTo>
                <a:lnTo>
                  <a:pt x="928916" y="177164"/>
                </a:lnTo>
                <a:lnTo>
                  <a:pt x="926807" y="175590"/>
                </a:lnTo>
                <a:lnTo>
                  <a:pt x="907364" y="171907"/>
                </a:lnTo>
                <a:close/>
              </a:path>
              <a:path w="1107439" h="229234">
                <a:moveTo>
                  <a:pt x="952576" y="180847"/>
                </a:moveTo>
                <a:lnTo>
                  <a:pt x="950468" y="181368"/>
                </a:lnTo>
                <a:lnTo>
                  <a:pt x="948893" y="183476"/>
                </a:lnTo>
                <a:lnTo>
                  <a:pt x="949413" y="185572"/>
                </a:lnTo>
                <a:lnTo>
                  <a:pt x="951522" y="187147"/>
                </a:lnTo>
                <a:lnTo>
                  <a:pt x="970978" y="190830"/>
                </a:lnTo>
                <a:lnTo>
                  <a:pt x="973074" y="190309"/>
                </a:lnTo>
                <a:lnTo>
                  <a:pt x="974648" y="188201"/>
                </a:lnTo>
                <a:lnTo>
                  <a:pt x="974128" y="185572"/>
                </a:lnTo>
                <a:lnTo>
                  <a:pt x="972019" y="184530"/>
                </a:lnTo>
                <a:lnTo>
                  <a:pt x="952576" y="180847"/>
                </a:lnTo>
                <a:close/>
              </a:path>
              <a:path w="1107439" h="229234">
                <a:moveTo>
                  <a:pt x="997788" y="189255"/>
                </a:moveTo>
                <a:lnTo>
                  <a:pt x="995159" y="189776"/>
                </a:lnTo>
                <a:lnTo>
                  <a:pt x="994105" y="191884"/>
                </a:lnTo>
                <a:lnTo>
                  <a:pt x="994625" y="194513"/>
                </a:lnTo>
                <a:lnTo>
                  <a:pt x="996734" y="195567"/>
                </a:lnTo>
                <a:lnTo>
                  <a:pt x="1016177" y="199250"/>
                </a:lnTo>
                <a:lnTo>
                  <a:pt x="1018286" y="198716"/>
                </a:lnTo>
                <a:lnTo>
                  <a:pt x="1019860" y="196621"/>
                </a:lnTo>
                <a:lnTo>
                  <a:pt x="1019340" y="194513"/>
                </a:lnTo>
                <a:lnTo>
                  <a:pt x="1017231" y="192938"/>
                </a:lnTo>
                <a:lnTo>
                  <a:pt x="997788" y="189255"/>
                </a:lnTo>
                <a:close/>
              </a:path>
              <a:path w="1107439" h="229234">
                <a:moveTo>
                  <a:pt x="1054679" y="206907"/>
                </a:moveTo>
                <a:lnTo>
                  <a:pt x="1050353" y="229209"/>
                </a:lnTo>
                <a:lnTo>
                  <a:pt x="1107135" y="213436"/>
                </a:lnTo>
                <a:lnTo>
                  <a:pt x="1100254" y="208178"/>
                </a:lnTo>
                <a:lnTo>
                  <a:pt x="1061389" y="208178"/>
                </a:lnTo>
                <a:lnTo>
                  <a:pt x="1054679" y="206907"/>
                </a:lnTo>
                <a:close/>
              </a:path>
              <a:path w="1107439" h="229234">
                <a:moveTo>
                  <a:pt x="1055995" y="200124"/>
                </a:moveTo>
                <a:lnTo>
                  <a:pt x="1054679" y="206907"/>
                </a:lnTo>
                <a:lnTo>
                  <a:pt x="1061389" y="208178"/>
                </a:lnTo>
                <a:lnTo>
                  <a:pt x="1063498" y="207657"/>
                </a:lnTo>
                <a:lnTo>
                  <a:pt x="1065072" y="205549"/>
                </a:lnTo>
                <a:lnTo>
                  <a:pt x="1064552" y="202920"/>
                </a:lnTo>
                <a:lnTo>
                  <a:pt x="1062443" y="201345"/>
                </a:lnTo>
                <a:lnTo>
                  <a:pt x="1055995" y="200124"/>
                </a:lnTo>
                <a:close/>
              </a:path>
              <a:path w="1107439" h="229234">
                <a:moveTo>
                  <a:pt x="1060348" y="177685"/>
                </a:moveTo>
                <a:lnTo>
                  <a:pt x="1055995" y="200124"/>
                </a:lnTo>
                <a:lnTo>
                  <a:pt x="1062443" y="201345"/>
                </a:lnTo>
                <a:lnTo>
                  <a:pt x="1064552" y="202920"/>
                </a:lnTo>
                <a:lnTo>
                  <a:pt x="1065072" y="205549"/>
                </a:lnTo>
                <a:lnTo>
                  <a:pt x="1063498" y="207657"/>
                </a:lnTo>
                <a:lnTo>
                  <a:pt x="1061389" y="208178"/>
                </a:lnTo>
                <a:lnTo>
                  <a:pt x="1100254" y="208178"/>
                </a:lnTo>
                <a:lnTo>
                  <a:pt x="1060348" y="177685"/>
                </a:lnTo>
                <a:close/>
              </a:path>
              <a:path w="1107439" h="229234">
                <a:moveTo>
                  <a:pt x="1043000" y="197662"/>
                </a:moveTo>
                <a:lnTo>
                  <a:pt x="1040371" y="198196"/>
                </a:lnTo>
                <a:lnTo>
                  <a:pt x="1039317" y="200291"/>
                </a:lnTo>
                <a:lnTo>
                  <a:pt x="1039837" y="202920"/>
                </a:lnTo>
                <a:lnTo>
                  <a:pt x="1041946" y="204495"/>
                </a:lnTo>
                <a:lnTo>
                  <a:pt x="1054679" y="206907"/>
                </a:lnTo>
                <a:lnTo>
                  <a:pt x="1055995" y="200124"/>
                </a:lnTo>
                <a:lnTo>
                  <a:pt x="1043000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34781" y="8095615"/>
            <a:ext cx="1475740" cy="52705"/>
          </a:xfrm>
          <a:custGeom>
            <a:avLst/>
            <a:gdLst/>
            <a:ahLst/>
            <a:cxnLst/>
            <a:rect l="l" t="t" r="r" b="b"/>
            <a:pathLst>
              <a:path w="1475739" h="52704">
                <a:moveTo>
                  <a:pt x="1422552" y="0"/>
                </a:moveTo>
                <a:lnTo>
                  <a:pt x="1422552" y="52577"/>
                </a:lnTo>
                <a:lnTo>
                  <a:pt x="1468820" y="29438"/>
                </a:lnTo>
                <a:lnTo>
                  <a:pt x="1431493" y="29438"/>
                </a:lnTo>
                <a:lnTo>
                  <a:pt x="1433588" y="28397"/>
                </a:lnTo>
                <a:lnTo>
                  <a:pt x="1434642" y="26288"/>
                </a:lnTo>
                <a:lnTo>
                  <a:pt x="1433588" y="24180"/>
                </a:lnTo>
                <a:lnTo>
                  <a:pt x="1431493" y="23139"/>
                </a:lnTo>
                <a:lnTo>
                  <a:pt x="1468820" y="23139"/>
                </a:lnTo>
                <a:lnTo>
                  <a:pt x="1422552" y="0"/>
                </a:lnTo>
                <a:close/>
              </a:path>
              <a:path w="1475739" h="52704">
                <a:moveTo>
                  <a:pt x="1422552" y="23139"/>
                </a:moveTo>
                <a:lnTo>
                  <a:pt x="3149" y="23139"/>
                </a:lnTo>
                <a:lnTo>
                  <a:pt x="1054" y="24180"/>
                </a:lnTo>
                <a:lnTo>
                  <a:pt x="0" y="26288"/>
                </a:lnTo>
                <a:lnTo>
                  <a:pt x="1054" y="28397"/>
                </a:lnTo>
                <a:lnTo>
                  <a:pt x="3149" y="29438"/>
                </a:lnTo>
                <a:lnTo>
                  <a:pt x="1422552" y="29438"/>
                </a:lnTo>
                <a:lnTo>
                  <a:pt x="1422552" y="23139"/>
                </a:lnTo>
                <a:close/>
              </a:path>
              <a:path w="1475739" h="52704">
                <a:moveTo>
                  <a:pt x="1468820" y="23139"/>
                </a:moveTo>
                <a:lnTo>
                  <a:pt x="1431493" y="23139"/>
                </a:lnTo>
                <a:lnTo>
                  <a:pt x="1433588" y="24180"/>
                </a:lnTo>
                <a:lnTo>
                  <a:pt x="1434642" y="26288"/>
                </a:lnTo>
                <a:lnTo>
                  <a:pt x="1433588" y="28397"/>
                </a:lnTo>
                <a:lnTo>
                  <a:pt x="1431493" y="29438"/>
                </a:lnTo>
                <a:lnTo>
                  <a:pt x="1468820" y="29438"/>
                </a:lnTo>
                <a:lnTo>
                  <a:pt x="1475117" y="26288"/>
                </a:lnTo>
                <a:lnTo>
                  <a:pt x="146882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36280" y="7717025"/>
            <a:ext cx="1397635" cy="783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T-DUnitdata.req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(DA, DP, SA, SP,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UD)</a:t>
            </a:r>
            <a:endParaRPr sz="1100">
              <a:latin typeface="Arial"/>
              <a:cs typeface="Arial"/>
            </a:endParaRPr>
          </a:p>
          <a:p>
            <a:pPr marL="12700" marR="605155">
              <a:lnSpc>
                <a:spcPct val="100000"/>
              </a:lnSpc>
              <a:spcBef>
                <a:spcPts val="665"/>
              </a:spcBef>
            </a:pPr>
            <a:r>
              <a:rPr sz="1100" spc="-5" dirty="0">
                <a:latin typeface="Arial"/>
                <a:cs typeface="Arial"/>
              </a:rPr>
              <a:t>T-DError.ind  (EC)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37931" y="8516175"/>
            <a:ext cx="1475740" cy="52705"/>
          </a:xfrm>
          <a:custGeom>
            <a:avLst/>
            <a:gdLst/>
            <a:ahLst/>
            <a:cxnLst/>
            <a:rect l="l" t="t" r="r" b="b"/>
            <a:pathLst>
              <a:path w="1475739" h="52704">
                <a:moveTo>
                  <a:pt x="52578" y="0"/>
                </a:moveTo>
                <a:lnTo>
                  <a:pt x="0" y="26288"/>
                </a:lnTo>
                <a:lnTo>
                  <a:pt x="52578" y="52577"/>
                </a:lnTo>
                <a:lnTo>
                  <a:pt x="52578" y="29438"/>
                </a:lnTo>
                <a:lnTo>
                  <a:pt x="43637" y="29438"/>
                </a:lnTo>
                <a:lnTo>
                  <a:pt x="41529" y="28397"/>
                </a:lnTo>
                <a:lnTo>
                  <a:pt x="40487" y="26288"/>
                </a:lnTo>
                <a:lnTo>
                  <a:pt x="41529" y="24193"/>
                </a:lnTo>
                <a:lnTo>
                  <a:pt x="43637" y="23139"/>
                </a:lnTo>
                <a:lnTo>
                  <a:pt x="52578" y="23139"/>
                </a:lnTo>
                <a:lnTo>
                  <a:pt x="52578" y="0"/>
                </a:lnTo>
                <a:close/>
              </a:path>
              <a:path w="1475739" h="52704">
                <a:moveTo>
                  <a:pt x="52578" y="23139"/>
                </a:moveTo>
                <a:lnTo>
                  <a:pt x="43637" y="23139"/>
                </a:lnTo>
                <a:lnTo>
                  <a:pt x="41529" y="24193"/>
                </a:lnTo>
                <a:lnTo>
                  <a:pt x="40487" y="26288"/>
                </a:lnTo>
                <a:lnTo>
                  <a:pt x="41529" y="28397"/>
                </a:lnTo>
                <a:lnTo>
                  <a:pt x="43637" y="29438"/>
                </a:lnTo>
                <a:lnTo>
                  <a:pt x="52578" y="29438"/>
                </a:lnTo>
                <a:lnTo>
                  <a:pt x="52578" y="23139"/>
                </a:lnTo>
                <a:close/>
              </a:path>
              <a:path w="1475739" h="52704">
                <a:moveTo>
                  <a:pt x="1471968" y="23139"/>
                </a:moveTo>
                <a:lnTo>
                  <a:pt x="52578" y="23139"/>
                </a:lnTo>
                <a:lnTo>
                  <a:pt x="52578" y="29438"/>
                </a:lnTo>
                <a:lnTo>
                  <a:pt x="1471968" y="29438"/>
                </a:lnTo>
                <a:lnTo>
                  <a:pt x="1474076" y="28397"/>
                </a:lnTo>
                <a:lnTo>
                  <a:pt x="1475130" y="26288"/>
                </a:lnTo>
                <a:lnTo>
                  <a:pt x="1474076" y="24193"/>
                </a:lnTo>
                <a:lnTo>
                  <a:pt x="1471968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573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4867" y="9988629"/>
            <a:ext cx="320865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445045" y="9988629"/>
            <a:ext cx="33210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5" dirty="0">
                <a:latin typeface="Arial"/>
                <a:cs typeface="Arial"/>
              </a:rPr>
              <a:t>10.26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867" y="4636797"/>
            <a:ext cx="320865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3914" y="4636797"/>
            <a:ext cx="54991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0" dirty="0">
                <a:latin typeface="Arial"/>
                <a:cs typeface="Arial"/>
              </a:rPr>
              <a:t>MC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SS02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5045" y="4636797"/>
            <a:ext cx="33210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5" dirty="0">
                <a:latin typeface="Arial"/>
                <a:cs typeface="Arial"/>
              </a:rPr>
              <a:t>10.27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663" y="784009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958" y="4516501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676" y="310870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4145" y="4208436"/>
            <a:ext cx="764374" cy="772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8284" y="402264"/>
            <a:ext cx="141605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Usage of</a:t>
            </a:r>
            <a:r>
              <a:rPr sz="1650" spc="-6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WDP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91568" y="404441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97" y="0"/>
                </a:lnTo>
              </a:path>
            </a:pathLst>
          </a:custGeom>
          <a:ln w="283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4867" y="1271775"/>
            <a:ext cx="86233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Arial"/>
                <a:cs typeface="Arial"/>
              </a:rPr>
              <a:t>GSM-SMS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4867" y="2531362"/>
            <a:ext cx="85280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Arial"/>
                <a:cs typeface="Arial"/>
              </a:rPr>
              <a:t>GSM-CSD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6327" y="1172431"/>
            <a:ext cx="35623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WTLS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74506" y="1125715"/>
            <a:ext cx="841375" cy="262890"/>
          </a:xfrm>
          <a:custGeom>
            <a:avLst/>
            <a:gdLst/>
            <a:ahLst/>
            <a:cxnLst/>
            <a:rect l="l" t="t" r="r" b="b"/>
            <a:pathLst>
              <a:path w="841375" h="262890">
                <a:moveTo>
                  <a:pt x="0" y="262851"/>
                </a:moveTo>
                <a:lnTo>
                  <a:pt x="0" y="0"/>
                </a:lnTo>
                <a:lnTo>
                  <a:pt x="841120" y="0"/>
                </a:lnTo>
                <a:lnTo>
                  <a:pt x="841120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48217" y="1099426"/>
            <a:ext cx="841375" cy="262890"/>
          </a:xfrm>
          <a:custGeom>
            <a:avLst/>
            <a:gdLst/>
            <a:ahLst/>
            <a:cxnLst/>
            <a:rect l="l" t="t" r="r" b="b"/>
            <a:pathLst>
              <a:path w="841375" h="262890">
                <a:moveTo>
                  <a:pt x="0" y="262851"/>
                </a:moveTo>
                <a:lnTo>
                  <a:pt x="0" y="0"/>
                </a:lnTo>
                <a:lnTo>
                  <a:pt x="841120" y="0"/>
                </a:lnTo>
                <a:lnTo>
                  <a:pt x="841120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48217" y="1099426"/>
            <a:ext cx="841375" cy="262890"/>
          </a:xfrm>
          <a:custGeom>
            <a:avLst/>
            <a:gdLst/>
            <a:ahLst/>
            <a:cxnLst/>
            <a:rect l="l" t="t" r="r" b="b"/>
            <a:pathLst>
              <a:path w="841375" h="262890">
                <a:moveTo>
                  <a:pt x="841120" y="0"/>
                </a:moveTo>
                <a:lnTo>
                  <a:pt x="0" y="0"/>
                </a:lnTo>
                <a:lnTo>
                  <a:pt x="0" y="262851"/>
                </a:lnTo>
                <a:lnTo>
                  <a:pt x="841120" y="262851"/>
                </a:lnTo>
                <a:lnTo>
                  <a:pt x="841120" y="0"/>
                </a:lnTo>
                <a:close/>
              </a:path>
            </a:pathLst>
          </a:custGeom>
          <a:ln w="8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48217" y="1099426"/>
            <a:ext cx="841375" cy="262890"/>
          </a:xfrm>
          <a:prstGeom prst="rect">
            <a:avLst/>
          </a:prstGeom>
          <a:ln w="8762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370"/>
              </a:spcBef>
            </a:pPr>
            <a:r>
              <a:rPr sz="1100" spc="-5" dirty="0">
                <a:latin typeface="Tahoma"/>
                <a:cs typeface="Tahoma"/>
              </a:rPr>
              <a:t>WTLS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1241" y="1377446"/>
            <a:ext cx="667385" cy="3384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7F7F7F"/>
                </a:solidFill>
                <a:latin typeface="Tahoma"/>
                <a:cs typeface="Tahoma"/>
              </a:rPr>
              <a:t>WDP</a:t>
            </a:r>
            <a:r>
              <a:rPr sz="1100" spc="-3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7F7F7F"/>
                </a:solidFill>
                <a:latin typeface="Tahoma"/>
                <a:cs typeface="Tahoma"/>
              </a:rPr>
              <a:t>&amp;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Adaptation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48217" y="1362278"/>
            <a:ext cx="841375" cy="315595"/>
          </a:xfrm>
          <a:prstGeom prst="rect">
            <a:avLst/>
          </a:prstGeom>
          <a:solidFill>
            <a:srgbClr val="66CCFF"/>
          </a:solidFill>
          <a:ln w="8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z="1100" dirty="0">
                <a:latin typeface="Tahoma"/>
                <a:cs typeface="Tahoma"/>
              </a:rPr>
              <a:t>WDP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&amp;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ts val="1235"/>
              </a:lnSpc>
              <a:spcBef>
                <a:spcPts val="5"/>
              </a:spcBef>
            </a:pPr>
            <a:r>
              <a:rPr sz="1100" spc="-5" dirty="0">
                <a:latin typeface="Tahoma"/>
                <a:cs typeface="Tahoma"/>
              </a:rPr>
              <a:t>Adaptation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62583" y="1750699"/>
            <a:ext cx="26479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SMS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74506" y="1703984"/>
            <a:ext cx="841375" cy="262890"/>
          </a:xfrm>
          <a:custGeom>
            <a:avLst/>
            <a:gdLst/>
            <a:ahLst/>
            <a:cxnLst/>
            <a:rect l="l" t="t" r="r" b="b"/>
            <a:pathLst>
              <a:path w="841375" h="262889">
                <a:moveTo>
                  <a:pt x="0" y="262851"/>
                </a:moveTo>
                <a:lnTo>
                  <a:pt x="0" y="0"/>
                </a:lnTo>
                <a:lnTo>
                  <a:pt x="841120" y="0"/>
                </a:lnTo>
                <a:lnTo>
                  <a:pt x="841120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48217" y="1677708"/>
            <a:ext cx="841375" cy="262890"/>
          </a:xfrm>
          <a:custGeom>
            <a:avLst/>
            <a:gdLst/>
            <a:ahLst/>
            <a:cxnLst/>
            <a:rect l="l" t="t" r="r" b="b"/>
            <a:pathLst>
              <a:path w="841375" h="262889">
                <a:moveTo>
                  <a:pt x="0" y="262851"/>
                </a:moveTo>
                <a:lnTo>
                  <a:pt x="0" y="0"/>
                </a:lnTo>
                <a:lnTo>
                  <a:pt x="841120" y="0"/>
                </a:lnTo>
                <a:lnTo>
                  <a:pt x="841120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48217" y="1677698"/>
            <a:ext cx="841375" cy="262890"/>
          </a:xfrm>
          <a:prstGeom prst="rect">
            <a:avLst/>
          </a:prstGeom>
          <a:ln w="8762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100" spc="-5" dirty="0">
                <a:latin typeface="Tahoma"/>
                <a:cs typeface="Tahoma"/>
              </a:rPr>
              <a:t>SMS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41331" y="1388567"/>
            <a:ext cx="1787525" cy="315595"/>
          </a:xfrm>
          <a:custGeom>
            <a:avLst/>
            <a:gdLst/>
            <a:ahLst/>
            <a:cxnLst/>
            <a:rect l="l" t="t" r="r" b="b"/>
            <a:pathLst>
              <a:path w="1787525" h="315594">
                <a:moveTo>
                  <a:pt x="0" y="315417"/>
                </a:moveTo>
                <a:lnTo>
                  <a:pt x="0" y="0"/>
                </a:lnTo>
                <a:lnTo>
                  <a:pt x="1787385" y="0"/>
                </a:lnTo>
                <a:lnTo>
                  <a:pt x="1787385" y="315417"/>
                </a:lnTo>
                <a:lnTo>
                  <a:pt x="0" y="31541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15042" y="1362278"/>
            <a:ext cx="1787525" cy="315595"/>
          </a:xfrm>
          <a:custGeom>
            <a:avLst/>
            <a:gdLst/>
            <a:ahLst/>
            <a:cxnLst/>
            <a:rect l="l" t="t" r="r" b="b"/>
            <a:pathLst>
              <a:path w="1787525" h="315594">
                <a:moveTo>
                  <a:pt x="0" y="315429"/>
                </a:moveTo>
                <a:lnTo>
                  <a:pt x="0" y="0"/>
                </a:lnTo>
                <a:lnTo>
                  <a:pt x="1787398" y="0"/>
                </a:lnTo>
                <a:lnTo>
                  <a:pt x="1787398" y="315429"/>
                </a:lnTo>
                <a:lnTo>
                  <a:pt x="0" y="315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15055" y="1362278"/>
            <a:ext cx="1787525" cy="315595"/>
          </a:xfrm>
          <a:custGeom>
            <a:avLst/>
            <a:gdLst/>
            <a:ahLst/>
            <a:cxnLst/>
            <a:rect l="l" t="t" r="r" b="b"/>
            <a:pathLst>
              <a:path w="1787525" h="315594">
                <a:moveTo>
                  <a:pt x="1787385" y="0"/>
                </a:moveTo>
                <a:lnTo>
                  <a:pt x="0" y="0"/>
                </a:lnTo>
                <a:lnTo>
                  <a:pt x="0" y="315417"/>
                </a:lnTo>
                <a:lnTo>
                  <a:pt x="1787385" y="315417"/>
                </a:lnTo>
                <a:lnTo>
                  <a:pt x="1787385" y="0"/>
                </a:lnTo>
                <a:close/>
              </a:path>
            </a:pathLst>
          </a:custGeom>
          <a:ln w="8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17467" y="991575"/>
            <a:ext cx="14484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Tahoma"/>
                <a:cs typeface="Tahoma"/>
              </a:rPr>
              <a:t>Wireless Data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Gateway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15042" y="1362278"/>
            <a:ext cx="894080" cy="315595"/>
          </a:xfrm>
          <a:custGeom>
            <a:avLst/>
            <a:gdLst/>
            <a:ahLst/>
            <a:cxnLst/>
            <a:rect l="l" t="t" r="r" b="b"/>
            <a:pathLst>
              <a:path w="894079" h="315594">
                <a:moveTo>
                  <a:pt x="0" y="0"/>
                </a:moveTo>
                <a:lnTo>
                  <a:pt x="893699" y="315429"/>
                </a:lnTo>
              </a:path>
            </a:pathLst>
          </a:custGeom>
          <a:ln w="8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08741" y="1362278"/>
            <a:ext cx="894080" cy="315595"/>
          </a:xfrm>
          <a:custGeom>
            <a:avLst/>
            <a:gdLst/>
            <a:ahLst/>
            <a:cxnLst/>
            <a:rect l="l" t="t" r="r" b="b"/>
            <a:pathLst>
              <a:path w="894079" h="315594">
                <a:moveTo>
                  <a:pt x="893699" y="0"/>
                </a:moveTo>
                <a:lnTo>
                  <a:pt x="0" y="315429"/>
                </a:lnTo>
              </a:path>
            </a:pathLst>
          </a:custGeom>
          <a:ln w="8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03537" y="1803869"/>
            <a:ext cx="513080" cy="0"/>
          </a:xfrm>
          <a:custGeom>
            <a:avLst/>
            <a:gdLst/>
            <a:ahLst/>
            <a:cxnLst/>
            <a:rect l="l" t="t" r="r" b="b"/>
            <a:pathLst>
              <a:path w="513079">
                <a:moveTo>
                  <a:pt x="0" y="0"/>
                </a:moveTo>
                <a:lnTo>
                  <a:pt x="512559" y="0"/>
                </a:lnTo>
              </a:path>
            </a:pathLst>
          </a:custGeom>
          <a:ln w="26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28716" y="2075129"/>
            <a:ext cx="342265" cy="0"/>
          </a:xfrm>
          <a:custGeom>
            <a:avLst/>
            <a:gdLst/>
            <a:ahLst/>
            <a:cxnLst/>
            <a:rect l="l" t="t" r="r" b="b"/>
            <a:pathLst>
              <a:path w="342264">
                <a:moveTo>
                  <a:pt x="0" y="0"/>
                </a:moveTo>
                <a:lnTo>
                  <a:pt x="341706" y="0"/>
                </a:lnTo>
              </a:path>
            </a:pathLst>
          </a:custGeom>
          <a:ln w="26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39505" y="2207615"/>
            <a:ext cx="411098" cy="4163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964821" y="1172431"/>
            <a:ext cx="35623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WTLS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96711" y="1125715"/>
            <a:ext cx="894080" cy="262890"/>
          </a:xfrm>
          <a:custGeom>
            <a:avLst/>
            <a:gdLst/>
            <a:ahLst/>
            <a:cxnLst/>
            <a:rect l="l" t="t" r="r" b="b"/>
            <a:pathLst>
              <a:path w="894079" h="262890">
                <a:moveTo>
                  <a:pt x="0" y="262851"/>
                </a:moveTo>
                <a:lnTo>
                  <a:pt x="0" y="0"/>
                </a:lnTo>
                <a:lnTo>
                  <a:pt x="893698" y="0"/>
                </a:lnTo>
                <a:lnTo>
                  <a:pt x="893698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70422" y="1099426"/>
            <a:ext cx="894080" cy="262890"/>
          </a:xfrm>
          <a:custGeom>
            <a:avLst/>
            <a:gdLst/>
            <a:ahLst/>
            <a:cxnLst/>
            <a:rect l="l" t="t" r="r" b="b"/>
            <a:pathLst>
              <a:path w="894079" h="262890">
                <a:moveTo>
                  <a:pt x="0" y="262851"/>
                </a:moveTo>
                <a:lnTo>
                  <a:pt x="0" y="0"/>
                </a:lnTo>
                <a:lnTo>
                  <a:pt x="893699" y="0"/>
                </a:lnTo>
                <a:lnTo>
                  <a:pt x="893699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70422" y="1099426"/>
            <a:ext cx="894080" cy="262890"/>
          </a:xfrm>
          <a:custGeom>
            <a:avLst/>
            <a:gdLst/>
            <a:ahLst/>
            <a:cxnLst/>
            <a:rect l="l" t="t" r="r" b="b"/>
            <a:pathLst>
              <a:path w="894079" h="262890">
                <a:moveTo>
                  <a:pt x="893699" y="0"/>
                </a:moveTo>
                <a:lnTo>
                  <a:pt x="0" y="0"/>
                </a:lnTo>
                <a:lnTo>
                  <a:pt x="0" y="262851"/>
                </a:lnTo>
                <a:lnTo>
                  <a:pt x="893699" y="262851"/>
                </a:lnTo>
                <a:lnTo>
                  <a:pt x="893699" y="0"/>
                </a:lnTo>
                <a:close/>
              </a:path>
            </a:pathLst>
          </a:custGeom>
          <a:ln w="8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70422" y="1099426"/>
            <a:ext cx="894080" cy="262890"/>
          </a:xfrm>
          <a:prstGeom prst="rect">
            <a:avLst/>
          </a:prstGeom>
          <a:ln w="876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370"/>
              </a:spcBef>
            </a:pPr>
            <a:r>
              <a:rPr sz="1100" spc="-5" dirty="0">
                <a:latin typeface="Tahoma"/>
                <a:cs typeface="Tahoma"/>
              </a:rPr>
              <a:t>WTLS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09735" y="1377446"/>
            <a:ext cx="667385" cy="3384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7F7F7F"/>
                </a:solidFill>
                <a:latin typeface="Tahoma"/>
                <a:cs typeface="Tahoma"/>
              </a:rPr>
              <a:t>WDP</a:t>
            </a:r>
            <a:r>
              <a:rPr sz="1100" spc="-3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7F7F7F"/>
                </a:solidFill>
                <a:latin typeface="Tahoma"/>
                <a:cs typeface="Tahoma"/>
              </a:rPr>
              <a:t>&amp;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Adaptation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70422" y="1362278"/>
            <a:ext cx="894080" cy="315595"/>
          </a:xfrm>
          <a:prstGeom prst="rect">
            <a:avLst/>
          </a:prstGeom>
          <a:solidFill>
            <a:srgbClr val="66CCFF"/>
          </a:solidFill>
          <a:ln w="876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z="1100" dirty="0">
                <a:latin typeface="Tahoma"/>
                <a:cs typeface="Tahoma"/>
              </a:rPr>
              <a:t>WDP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&amp;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ts val="1235"/>
              </a:lnSpc>
              <a:spcBef>
                <a:spcPts val="5"/>
              </a:spcBef>
            </a:pPr>
            <a:r>
              <a:rPr sz="1100" spc="-5" dirty="0">
                <a:latin typeface="Tahoma"/>
                <a:cs typeface="Tahoma"/>
              </a:rPr>
              <a:t>Adaptation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33275" y="1750699"/>
            <a:ext cx="42100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Tunnel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696711" y="1703984"/>
            <a:ext cx="894080" cy="262890"/>
          </a:xfrm>
          <a:custGeom>
            <a:avLst/>
            <a:gdLst/>
            <a:ahLst/>
            <a:cxnLst/>
            <a:rect l="l" t="t" r="r" b="b"/>
            <a:pathLst>
              <a:path w="894079" h="262889">
                <a:moveTo>
                  <a:pt x="0" y="262851"/>
                </a:moveTo>
                <a:lnTo>
                  <a:pt x="0" y="0"/>
                </a:lnTo>
                <a:lnTo>
                  <a:pt x="893698" y="0"/>
                </a:lnTo>
                <a:lnTo>
                  <a:pt x="893698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70422" y="1677708"/>
            <a:ext cx="894080" cy="262890"/>
          </a:xfrm>
          <a:custGeom>
            <a:avLst/>
            <a:gdLst/>
            <a:ahLst/>
            <a:cxnLst/>
            <a:rect l="l" t="t" r="r" b="b"/>
            <a:pathLst>
              <a:path w="894079" h="262889">
                <a:moveTo>
                  <a:pt x="0" y="262851"/>
                </a:moveTo>
                <a:lnTo>
                  <a:pt x="0" y="0"/>
                </a:lnTo>
                <a:lnTo>
                  <a:pt x="893699" y="0"/>
                </a:lnTo>
                <a:lnTo>
                  <a:pt x="893699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670422" y="1677700"/>
            <a:ext cx="894080" cy="262890"/>
          </a:xfrm>
          <a:prstGeom prst="rect">
            <a:avLst/>
          </a:prstGeom>
          <a:ln w="876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370"/>
              </a:spcBef>
            </a:pPr>
            <a:r>
              <a:rPr sz="1100" spc="-5" dirty="0">
                <a:latin typeface="Tahoma"/>
                <a:cs typeface="Tahoma"/>
              </a:rPr>
              <a:t>Tunnel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76629" y="2013557"/>
            <a:ext cx="73215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Subnetwork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696711" y="1966836"/>
            <a:ext cx="894080" cy="262890"/>
          </a:xfrm>
          <a:custGeom>
            <a:avLst/>
            <a:gdLst/>
            <a:ahLst/>
            <a:cxnLst/>
            <a:rect l="l" t="t" r="r" b="b"/>
            <a:pathLst>
              <a:path w="894079" h="262889">
                <a:moveTo>
                  <a:pt x="0" y="262851"/>
                </a:moveTo>
                <a:lnTo>
                  <a:pt x="0" y="0"/>
                </a:lnTo>
                <a:lnTo>
                  <a:pt x="893698" y="0"/>
                </a:lnTo>
                <a:lnTo>
                  <a:pt x="893698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70422" y="1940560"/>
            <a:ext cx="894080" cy="262890"/>
          </a:xfrm>
          <a:custGeom>
            <a:avLst/>
            <a:gdLst/>
            <a:ahLst/>
            <a:cxnLst/>
            <a:rect l="l" t="t" r="r" b="b"/>
            <a:pathLst>
              <a:path w="894079" h="262889">
                <a:moveTo>
                  <a:pt x="0" y="262851"/>
                </a:moveTo>
                <a:lnTo>
                  <a:pt x="0" y="0"/>
                </a:lnTo>
                <a:lnTo>
                  <a:pt x="893699" y="0"/>
                </a:lnTo>
                <a:lnTo>
                  <a:pt x="893699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670422" y="1940560"/>
            <a:ext cx="894080" cy="262890"/>
          </a:xfrm>
          <a:prstGeom prst="rect">
            <a:avLst/>
          </a:prstGeom>
          <a:ln w="876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370"/>
              </a:spcBef>
            </a:pPr>
            <a:r>
              <a:rPr sz="1100" spc="-5" dirty="0">
                <a:latin typeface="Tahoma"/>
                <a:cs typeface="Tahoma"/>
              </a:rPr>
              <a:t>Subnetwork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55698" y="1750708"/>
            <a:ext cx="26479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SMS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41331" y="1703984"/>
            <a:ext cx="894080" cy="262890"/>
          </a:xfrm>
          <a:custGeom>
            <a:avLst/>
            <a:gdLst/>
            <a:ahLst/>
            <a:cxnLst/>
            <a:rect l="l" t="t" r="r" b="b"/>
            <a:pathLst>
              <a:path w="894079" h="262889">
                <a:moveTo>
                  <a:pt x="0" y="262851"/>
                </a:moveTo>
                <a:lnTo>
                  <a:pt x="0" y="0"/>
                </a:lnTo>
                <a:lnTo>
                  <a:pt x="893698" y="0"/>
                </a:lnTo>
                <a:lnTo>
                  <a:pt x="893698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15042" y="1677708"/>
            <a:ext cx="894080" cy="262890"/>
          </a:xfrm>
          <a:custGeom>
            <a:avLst/>
            <a:gdLst/>
            <a:ahLst/>
            <a:cxnLst/>
            <a:rect l="l" t="t" r="r" b="b"/>
            <a:pathLst>
              <a:path w="894079" h="262889">
                <a:moveTo>
                  <a:pt x="0" y="262851"/>
                </a:moveTo>
                <a:lnTo>
                  <a:pt x="0" y="0"/>
                </a:lnTo>
                <a:lnTo>
                  <a:pt x="893699" y="0"/>
                </a:lnTo>
                <a:lnTo>
                  <a:pt x="893699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515049" y="1677700"/>
            <a:ext cx="894080" cy="262890"/>
          </a:xfrm>
          <a:prstGeom prst="rect">
            <a:avLst/>
          </a:prstGeom>
          <a:ln w="876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100" spc="-5" dirty="0">
                <a:latin typeface="Tahoma"/>
                <a:cs typeface="Tahoma"/>
              </a:rPr>
              <a:t>SMS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71595" y="1750713"/>
            <a:ext cx="42100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Tunnel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435030" y="1703984"/>
            <a:ext cx="894080" cy="262890"/>
          </a:xfrm>
          <a:custGeom>
            <a:avLst/>
            <a:gdLst/>
            <a:ahLst/>
            <a:cxnLst/>
            <a:rect l="l" t="t" r="r" b="b"/>
            <a:pathLst>
              <a:path w="894079" h="262889">
                <a:moveTo>
                  <a:pt x="0" y="262851"/>
                </a:moveTo>
                <a:lnTo>
                  <a:pt x="0" y="0"/>
                </a:lnTo>
                <a:lnTo>
                  <a:pt x="893686" y="0"/>
                </a:lnTo>
                <a:lnTo>
                  <a:pt x="893686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08741" y="1677708"/>
            <a:ext cx="894080" cy="262890"/>
          </a:xfrm>
          <a:custGeom>
            <a:avLst/>
            <a:gdLst/>
            <a:ahLst/>
            <a:cxnLst/>
            <a:rect l="l" t="t" r="r" b="b"/>
            <a:pathLst>
              <a:path w="894079" h="262889">
                <a:moveTo>
                  <a:pt x="0" y="262851"/>
                </a:moveTo>
                <a:lnTo>
                  <a:pt x="0" y="0"/>
                </a:lnTo>
                <a:lnTo>
                  <a:pt x="893699" y="0"/>
                </a:lnTo>
                <a:lnTo>
                  <a:pt x="893699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408741" y="1677700"/>
            <a:ext cx="894080" cy="262890"/>
          </a:xfrm>
          <a:prstGeom prst="rect">
            <a:avLst/>
          </a:prstGeom>
          <a:ln w="876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370"/>
              </a:spcBef>
            </a:pPr>
            <a:r>
              <a:rPr sz="1100" spc="-5" dirty="0">
                <a:latin typeface="Tahoma"/>
                <a:cs typeface="Tahoma"/>
              </a:rPr>
              <a:t>Tunnel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14935" y="2013557"/>
            <a:ext cx="73215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Subnetwork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435030" y="1966836"/>
            <a:ext cx="894080" cy="262890"/>
          </a:xfrm>
          <a:custGeom>
            <a:avLst/>
            <a:gdLst/>
            <a:ahLst/>
            <a:cxnLst/>
            <a:rect l="l" t="t" r="r" b="b"/>
            <a:pathLst>
              <a:path w="894079" h="262889">
                <a:moveTo>
                  <a:pt x="0" y="262851"/>
                </a:moveTo>
                <a:lnTo>
                  <a:pt x="0" y="0"/>
                </a:lnTo>
                <a:lnTo>
                  <a:pt x="893686" y="0"/>
                </a:lnTo>
                <a:lnTo>
                  <a:pt x="893686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08741" y="1940560"/>
            <a:ext cx="894080" cy="262890"/>
          </a:xfrm>
          <a:custGeom>
            <a:avLst/>
            <a:gdLst/>
            <a:ahLst/>
            <a:cxnLst/>
            <a:rect l="l" t="t" r="r" b="b"/>
            <a:pathLst>
              <a:path w="894079" h="262889">
                <a:moveTo>
                  <a:pt x="0" y="262851"/>
                </a:moveTo>
                <a:lnTo>
                  <a:pt x="0" y="0"/>
                </a:lnTo>
                <a:lnTo>
                  <a:pt x="893699" y="0"/>
                </a:lnTo>
                <a:lnTo>
                  <a:pt x="893699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408741" y="1940560"/>
            <a:ext cx="894080" cy="262890"/>
          </a:xfrm>
          <a:prstGeom prst="rect">
            <a:avLst/>
          </a:prstGeom>
          <a:ln w="876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370"/>
              </a:spcBef>
            </a:pPr>
            <a:r>
              <a:rPr sz="1100" spc="-5" dirty="0">
                <a:latin typeface="Tahoma"/>
                <a:cs typeface="Tahoma"/>
              </a:rPr>
              <a:t>Subnetwork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353835" y="2407373"/>
            <a:ext cx="111760" cy="427355"/>
          </a:xfrm>
          <a:custGeom>
            <a:avLst/>
            <a:gdLst/>
            <a:ahLst/>
            <a:cxnLst/>
            <a:rect l="l" t="t" r="r" b="b"/>
            <a:pathLst>
              <a:path w="111760" h="427355">
                <a:moveTo>
                  <a:pt x="111455" y="0"/>
                </a:moveTo>
                <a:lnTo>
                  <a:pt x="0" y="111455"/>
                </a:lnTo>
                <a:lnTo>
                  <a:pt x="0" y="426872"/>
                </a:lnTo>
                <a:lnTo>
                  <a:pt x="111455" y="315429"/>
                </a:lnTo>
                <a:lnTo>
                  <a:pt x="111455" y="0"/>
                </a:lnTo>
                <a:close/>
              </a:path>
            </a:pathLst>
          </a:custGeom>
          <a:solidFill>
            <a:srgbClr val="000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53835" y="272280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442"/>
                </a:moveTo>
                <a:lnTo>
                  <a:pt x="111455" y="0"/>
                </a:lnTo>
              </a:path>
            </a:pathLst>
          </a:custGeom>
          <a:ln w="3175">
            <a:solidFill>
              <a:srgbClr val="0000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33275" y="2407373"/>
            <a:ext cx="532130" cy="111760"/>
          </a:xfrm>
          <a:custGeom>
            <a:avLst/>
            <a:gdLst/>
            <a:ahLst/>
            <a:cxnLst/>
            <a:rect l="l" t="t" r="r" b="b"/>
            <a:pathLst>
              <a:path w="532129" h="111760">
                <a:moveTo>
                  <a:pt x="532015" y="0"/>
                </a:moveTo>
                <a:lnTo>
                  <a:pt x="111455" y="0"/>
                </a:lnTo>
                <a:lnTo>
                  <a:pt x="0" y="111455"/>
                </a:lnTo>
                <a:lnTo>
                  <a:pt x="420560" y="111455"/>
                </a:lnTo>
                <a:lnTo>
                  <a:pt x="532015" y="0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53835" y="240737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455"/>
                </a:moveTo>
                <a:lnTo>
                  <a:pt x="111455" y="0"/>
                </a:lnTo>
              </a:path>
            </a:pathLst>
          </a:custGeom>
          <a:ln w="3175">
            <a:solidFill>
              <a:srgbClr val="00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33275" y="2518829"/>
            <a:ext cx="420560" cy="3154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958957" y="2495090"/>
            <a:ext cx="36957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ahoma"/>
                <a:cs typeface="Tahoma"/>
              </a:rPr>
              <a:t>WAP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Proxy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017387" y="3064962"/>
            <a:ext cx="35623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WTLS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801855" y="3018243"/>
            <a:ext cx="788670" cy="262890"/>
          </a:xfrm>
          <a:custGeom>
            <a:avLst/>
            <a:gdLst/>
            <a:ahLst/>
            <a:cxnLst/>
            <a:rect l="l" t="t" r="r" b="b"/>
            <a:pathLst>
              <a:path w="788670" h="262889">
                <a:moveTo>
                  <a:pt x="0" y="262851"/>
                </a:moveTo>
                <a:lnTo>
                  <a:pt x="0" y="0"/>
                </a:lnTo>
                <a:lnTo>
                  <a:pt x="788555" y="0"/>
                </a:lnTo>
                <a:lnTo>
                  <a:pt x="788555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75566" y="2991967"/>
            <a:ext cx="788670" cy="262890"/>
          </a:xfrm>
          <a:custGeom>
            <a:avLst/>
            <a:gdLst/>
            <a:ahLst/>
            <a:cxnLst/>
            <a:rect l="l" t="t" r="r" b="b"/>
            <a:pathLst>
              <a:path w="788670" h="262889">
                <a:moveTo>
                  <a:pt x="0" y="262839"/>
                </a:moveTo>
                <a:lnTo>
                  <a:pt x="0" y="0"/>
                </a:lnTo>
                <a:lnTo>
                  <a:pt x="788555" y="0"/>
                </a:lnTo>
                <a:lnTo>
                  <a:pt x="788555" y="262839"/>
                </a:lnTo>
                <a:lnTo>
                  <a:pt x="0" y="262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75566" y="2991967"/>
            <a:ext cx="788670" cy="262890"/>
          </a:xfrm>
          <a:custGeom>
            <a:avLst/>
            <a:gdLst/>
            <a:ahLst/>
            <a:cxnLst/>
            <a:rect l="l" t="t" r="r" b="b"/>
            <a:pathLst>
              <a:path w="788670" h="262889">
                <a:moveTo>
                  <a:pt x="788555" y="0"/>
                </a:moveTo>
                <a:lnTo>
                  <a:pt x="0" y="0"/>
                </a:lnTo>
                <a:lnTo>
                  <a:pt x="0" y="262851"/>
                </a:lnTo>
                <a:lnTo>
                  <a:pt x="788555" y="262851"/>
                </a:lnTo>
                <a:lnTo>
                  <a:pt x="788555" y="0"/>
                </a:lnTo>
                <a:close/>
              </a:path>
            </a:pathLst>
          </a:custGeom>
          <a:ln w="8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775566" y="2991967"/>
            <a:ext cx="788670" cy="262890"/>
          </a:xfrm>
          <a:prstGeom prst="rect">
            <a:avLst/>
          </a:prstGeom>
          <a:ln w="876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70"/>
              </a:spcBef>
            </a:pPr>
            <a:r>
              <a:rPr sz="1100" spc="-5" dirty="0">
                <a:latin typeface="Tahoma"/>
                <a:cs typeface="Tahoma"/>
              </a:rPr>
              <a:t>WTLS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063664" y="3327817"/>
            <a:ext cx="26479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UDP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801855" y="3281095"/>
            <a:ext cx="788670" cy="262890"/>
          </a:xfrm>
          <a:custGeom>
            <a:avLst/>
            <a:gdLst/>
            <a:ahLst/>
            <a:cxnLst/>
            <a:rect l="l" t="t" r="r" b="b"/>
            <a:pathLst>
              <a:path w="788670" h="262889">
                <a:moveTo>
                  <a:pt x="0" y="262851"/>
                </a:moveTo>
                <a:lnTo>
                  <a:pt x="0" y="0"/>
                </a:lnTo>
                <a:lnTo>
                  <a:pt x="788555" y="0"/>
                </a:lnTo>
                <a:lnTo>
                  <a:pt x="788555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75566" y="3254806"/>
            <a:ext cx="788670" cy="262890"/>
          </a:xfrm>
          <a:custGeom>
            <a:avLst/>
            <a:gdLst/>
            <a:ahLst/>
            <a:cxnLst/>
            <a:rect l="l" t="t" r="r" b="b"/>
            <a:pathLst>
              <a:path w="788670" h="262889">
                <a:moveTo>
                  <a:pt x="0" y="262851"/>
                </a:moveTo>
                <a:lnTo>
                  <a:pt x="0" y="0"/>
                </a:lnTo>
                <a:lnTo>
                  <a:pt x="788555" y="0"/>
                </a:lnTo>
                <a:lnTo>
                  <a:pt x="788555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775566" y="3254812"/>
            <a:ext cx="788670" cy="262890"/>
          </a:xfrm>
          <a:prstGeom prst="rect">
            <a:avLst/>
          </a:prstGeom>
          <a:ln w="876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370"/>
              </a:spcBef>
            </a:pPr>
            <a:r>
              <a:rPr sz="1100" spc="-5" dirty="0">
                <a:latin typeface="Tahoma"/>
                <a:cs typeface="Tahoma"/>
              </a:rPr>
              <a:t>UDP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85475" y="3064967"/>
            <a:ext cx="35623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WTLS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596224" y="3018243"/>
            <a:ext cx="736600" cy="262890"/>
          </a:xfrm>
          <a:custGeom>
            <a:avLst/>
            <a:gdLst/>
            <a:ahLst/>
            <a:cxnLst/>
            <a:rect l="l" t="t" r="r" b="b"/>
            <a:pathLst>
              <a:path w="736600" h="262889">
                <a:moveTo>
                  <a:pt x="0" y="262851"/>
                </a:moveTo>
                <a:lnTo>
                  <a:pt x="0" y="0"/>
                </a:lnTo>
                <a:lnTo>
                  <a:pt x="735990" y="0"/>
                </a:lnTo>
                <a:lnTo>
                  <a:pt x="735990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69935" y="2991967"/>
            <a:ext cx="736600" cy="262890"/>
          </a:xfrm>
          <a:custGeom>
            <a:avLst/>
            <a:gdLst/>
            <a:ahLst/>
            <a:cxnLst/>
            <a:rect l="l" t="t" r="r" b="b"/>
            <a:pathLst>
              <a:path w="736600" h="262889">
                <a:moveTo>
                  <a:pt x="0" y="262839"/>
                </a:moveTo>
                <a:lnTo>
                  <a:pt x="0" y="0"/>
                </a:lnTo>
                <a:lnTo>
                  <a:pt x="735990" y="0"/>
                </a:lnTo>
                <a:lnTo>
                  <a:pt x="735990" y="262839"/>
                </a:lnTo>
                <a:lnTo>
                  <a:pt x="0" y="262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69935" y="2991967"/>
            <a:ext cx="736600" cy="262890"/>
          </a:xfrm>
          <a:custGeom>
            <a:avLst/>
            <a:gdLst/>
            <a:ahLst/>
            <a:cxnLst/>
            <a:rect l="l" t="t" r="r" b="b"/>
            <a:pathLst>
              <a:path w="736600" h="262889">
                <a:moveTo>
                  <a:pt x="735990" y="0"/>
                </a:moveTo>
                <a:lnTo>
                  <a:pt x="0" y="0"/>
                </a:lnTo>
                <a:lnTo>
                  <a:pt x="0" y="262851"/>
                </a:lnTo>
                <a:lnTo>
                  <a:pt x="735990" y="262851"/>
                </a:lnTo>
                <a:lnTo>
                  <a:pt x="735990" y="0"/>
                </a:lnTo>
                <a:close/>
              </a:path>
            </a:pathLst>
          </a:custGeom>
          <a:ln w="8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569935" y="2991967"/>
            <a:ext cx="736600" cy="262890"/>
          </a:xfrm>
          <a:prstGeom prst="rect">
            <a:avLst/>
          </a:prstGeom>
          <a:ln w="8762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370"/>
              </a:spcBef>
            </a:pPr>
            <a:r>
              <a:rPr sz="1100" spc="-5" dirty="0">
                <a:latin typeface="Tahoma"/>
                <a:cs typeface="Tahoma"/>
              </a:rPr>
              <a:t>WTLS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831744" y="3327817"/>
            <a:ext cx="26479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UDP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596224" y="3281095"/>
            <a:ext cx="736600" cy="262890"/>
          </a:xfrm>
          <a:custGeom>
            <a:avLst/>
            <a:gdLst/>
            <a:ahLst/>
            <a:cxnLst/>
            <a:rect l="l" t="t" r="r" b="b"/>
            <a:pathLst>
              <a:path w="736600" h="262889">
                <a:moveTo>
                  <a:pt x="0" y="262851"/>
                </a:moveTo>
                <a:lnTo>
                  <a:pt x="0" y="0"/>
                </a:lnTo>
                <a:lnTo>
                  <a:pt x="735990" y="0"/>
                </a:lnTo>
                <a:lnTo>
                  <a:pt x="735990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69935" y="3254806"/>
            <a:ext cx="736600" cy="262890"/>
          </a:xfrm>
          <a:custGeom>
            <a:avLst/>
            <a:gdLst/>
            <a:ahLst/>
            <a:cxnLst/>
            <a:rect l="l" t="t" r="r" b="b"/>
            <a:pathLst>
              <a:path w="736600" h="262889">
                <a:moveTo>
                  <a:pt x="0" y="262851"/>
                </a:moveTo>
                <a:lnTo>
                  <a:pt x="0" y="0"/>
                </a:lnTo>
                <a:lnTo>
                  <a:pt x="735990" y="0"/>
                </a:lnTo>
                <a:lnTo>
                  <a:pt x="735990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569935" y="3254812"/>
            <a:ext cx="736600" cy="262890"/>
          </a:xfrm>
          <a:prstGeom prst="rect">
            <a:avLst/>
          </a:prstGeom>
          <a:ln w="8762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370"/>
              </a:spcBef>
            </a:pPr>
            <a:r>
              <a:rPr sz="1100" spc="-5" dirty="0">
                <a:latin typeface="Tahoma"/>
                <a:cs typeface="Tahoma"/>
              </a:rPr>
              <a:t>UDP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898504" y="3590668"/>
            <a:ext cx="13017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7F7F7F"/>
                </a:solidFill>
                <a:latin typeface="Tahoma"/>
                <a:cs typeface="Tahoma"/>
              </a:rPr>
              <a:t>IP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596224" y="3543947"/>
            <a:ext cx="736600" cy="262890"/>
          </a:xfrm>
          <a:custGeom>
            <a:avLst/>
            <a:gdLst/>
            <a:ahLst/>
            <a:cxnLst/>
            <a:rect l="l" t="t" r="r" b="b"/>
            <a:pathLst>
              <a:path w="736600" h="262889">
                <a:moveTo>
                  <a:pt x="0" y="262851"/>
                </a:moveTo>
                <a:lnTo>
                  <a:pt x="0" y="0"/>
                </a:lnTo>
                <a:lnTo>
                  <a:pt x="735990" y="0"/>
                </a:lnTo>
                <a:lnTo>
                  <a:pt x="735990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69935" y="3517658"/>
            <a:ext cx="736600" cy="262890"/>
          </a:xfrm>
          <a:custGeom>
            <a:avLst/>
            <a:gdLst/>
            <a:ahLst/>
            <a:cxnLst/>
            <a:rect l="l" t="t" r="r" b="b"/>
            <a:pathLst>
              <a:path w="736600" h="262889">
                <a:moveTo>
                  <a:pt x="0" y="262851"/>
                </a:moveTo>
                <a:lnTo>
                  <a:pt x="0" y="0"/>
                </a:lnTo>
                <a:lnTo>
                  <a:pt x="735990" y="0"/>
                </a:lnTo>
                <a:lnTo>
                  <a:pt x="735990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1569935" y="3517658"/>
            <a:ext cx="736600" cy="262890"/>
          </a:xfrm>
          <a:prstGeom prst="rect">
            <a:avLst/>
          </a:prstGeom>
          <a:ln w="8762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100" dirty="0">
                <a:latin typeface="Tahoma"/>
                <a:cs typeface="Tahoma"/>
              </a:rPr>
              <a:t>IP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846983" y="3853520"/>
            <a:ext cx="233679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7F7F7F"/>
                </a:solidFill>
                <a:latin typeface="Tahoma"/>
                <a:cs typeface="Tahoma"/>
              </a:rPr>
              <a:t>PPP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596224" y="3806799"/>
            <a:ext cx="736600" cy="262890"/>
          </a:xfrm>
          <a:custGeom>
            <a:avLst/>
            <a:gdLst/>
            <a:ahLst/>
            <a:cxnLst/>
            <a:rect l="l" t="t" r="r" b="b"/>
            <a:pathLst>
              <a:path w="736600" h="262889">
                <a:moveTo>
                  <a:pt x="0" y="262851"/>
                </a:moveTo>
                <a:lnTo>
                  <a:pt x="0" y="0"/>
                </a:lnTo>
                <a:lnTo>
                  <a:pt x="735990" y="0"/>
                </a:lnTo>
                <a:lnTo>
                  <a:pt x="735990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69935" y="3780510"/>
            <a:ext cx="736600" cy="262890"/>
          </a:xfrm>
          <a:custGeom>
            <a:avLst/>
            <a:gdLst/>
            <a:ahLst/>
            <a:cxnLst/>
            <a:rect l="l" t="t" r="r" b="b"/>
            <a:pathLst>
              <a:path w="736600" h="262889">
                <a:moveTo>
                  <a:pt x="0" y="262851"/>
                </a:moveTo>
                <a:lnTo>
                  <a:pt x="0" y="0"/>
                </a:lnTo>
                <a:lnTo>
                  <a:pt x="735990" y="0"/>
                </a:lnTo>
                <a:lnTo>
                  <a:pt x="735990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1569935" y="3780510"/>
            <a:ext cx="736600" cy="262890"/>
          </a:xfrm>
          <a:prstGeom prst="rect">
            <a:avLst/>
          </a:prstGeom>
          <a:ln w="8762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100" dirty="0">
                <a:latin typeface="Tahoma"/>
                <a:cs typeface="Tahoma"/>
              </a:rPr>
              <a:t>PPP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729756" y="4142662"/>
            <a:ext cx="46926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7F7F7F"/>
                </a:solidFill>
                <a:latin typeface="Tahoma"/>
                <a:cs typeface="Tahoma"/>
              </a:rPr>
              <a:t>CSD-RF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596224" y="4069651"/>
            <a:ext cx="736600" cy="315595"/>
          </a:xfrm>
          <a:custGeom>
            <a:avLst/>
            <a:gdLst/>
            <a:ahLst/>
            <a:cxnLst/>
            <a:rect l="l" t="t" r="r" b="b"/>
            <a:pathLst>
              <a:path w="736600" h="315595">
                <a:moveTo>
                  <a:pt x="0" y="315417"/>
                </a:moveTo>
                <a:lnTo>
                  <a:pt x="0" y="0"/>
                </a:lnTo>
                <a:lnTo>
                  <a:pt x="735990" y="0"/>
                </a:lnTo>
                <a:lnTo>
                  <a:pt x="735990" y="315417"/>
                </a:lnTo>
                <a:lnTo>
                  <a:pt x="0" y="31541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69935" y="4043362"/>
            <a:ext cx="736600" cy="315595"/>
          </a:xfrm>
          <a:custGeom>
            <a:avLst/>
            <a:gdLst/>
            <a:ahLst/>
            <a:cxnLst/>
            <a:rect l="l" t="t" r="r" b="b"/>
            <a:pathLst>
              <a:path w="736600" h="315595">
                <a:moveTo>
                  <a:pt x="0" y="315429"/>
                </a:moveTo>
                <a:lnTo>
                  <a:pt x="0" y="0"/>
                </a:lnTo>
                <a:lnTo>
                  <a:pt x="735990" y="0"/>
                </a:lnTo>
                <a:lnTo>
                  <a:pt x="735990" y="315429"/>
                </a:lnTo>
                <a:lnTo>
                  <a:pt x="0" y="315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569935" y="4043362"/>
            <a:ext cx="736600" cy="315595"/>
          </a:xfrm>
          <a:prstGeom prst="rect">
            <a:avLst/>
          </a:prstGeom>
          <a:ln w="8762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580"/>
              </a:spcBef>
            </a:pPr>
            <a:r>
              <a:rPr sz="1100" dirty="0">
                <a:latin typeface="Tahoma"/>
                <a:cs typeface="Tahoma"/>
              </a:rPr>
              <a:t>CSD-RF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130412" y="3590665"/>
            <a:ext cx="13017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7F7F7F"/>
                </a:solidFill>
                <a:latin typeface="Tahoma"/>
                <a:cs typeface="Tahoma"/>
              </a:rPr>
              <a:t>IP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801855" y="3543947"/>
            <a:ext cx="788670" cy="262890"/>
          </a:xfrm>
          <a:custGeom>
            <a:avLst/>
            <a:gdLst/>
            <a:ahLst/>
            <a:cxnLst/>
            <a:rect l="l" t="t" r="r" b="b"/>
            <a:pathLst>
              <a:path w="788670" h="262889">
                <a:moveTo>
                  <a:pt x="0" y="262851"/>
                </a:moveTo>
                <a:lnTo>
                  <a:pt x="0" y="0"/>
                </a:lnTo>
                <a:lnTo>
                  <a:pt x="788555" y="0"/>
                </a:lnTo>
                <a:lnTo>
                  <a:pt x="788555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75566" y="3517658"/>
            <a:ext cx="788670" cy="262890"/>
          </a:xfrm>
          <a:custGeom>
            <a:avLst/>
            <a:gdLst/>
            <a:ahLst/>
            <a:cxnLst/>
            <a:rect l="l" t="t" r="r" b="b"/>
            <a:pathLst>
              <a:path w="788670" h="262889">
                <a:moveTo>
                  <a:pt x="0" y="262851"/>
                </a:moveTo>
                <a:lnTo>
                  <a:pt x="0" y="0"/>
                </a:lnTo>
                <a:lnTo>
                  <a:pt x="788555" y="0"/>
                </a:lnTo>
                <a:lnTo>
                  <a:pt x="788555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5775566" y="3517658"/>
            <a:ext cx="788670" cy="262890"/>
          </a:xfrm>
          <a:prstGeom prst="rect">
            <a:avLst/>
          </a:prstGeom>
          <a:ln w="876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100" dirty="0">
                <a:latin typeface="Tahoma"/>
                <a:cs typeface="Tahoma"/>
              </a:rPr>
              <a:t>IP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830237" y="4011232"/>
            <a:ext cx="73215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Subnetwork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801855" y="3806799"/>
            <a:ext cx="788670" cy="578485"/>
          </a:xfrm>
          <a:custGeom>
            <a:avLst/>
            <a:gdLst/>
            <a:ahLst/>
            <a:cxnLst/>
            <a:rect l="l" t="t" r="r" b="b"/>
            <a:pathLst>
              <a:path w="788670" h="578485">
                <a:moveTo>
                  <a:pt x="0" y="578269"/>
                </a:moveTo>
                <a:lnTo>
                  <a:pt x="0" y="0"/>
                </a:lnTo>
                <a:lnTo>
                  <a:pt x="788555" y="0"/>
                </a:lnTo>
                <a:lnTo>
                  <a:pt x="788555" y="578269"/>
                </a:lnTo>
                <a:lnTo>
                  <a:pt x="0" y="578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775566" y="3780510"/>
            <a:ext cx="788670" cy="578485"/>
          </a:xfrm>
          <a:custGeom>
            <a:avLst/>
            <a:gdLst/>
            <a:ahLst/>
            <a:cxnLst/>
            <a:rect l="l" t="t" r="r" b="b"/>
            <a:pathLst>
              <a:path w="788670" h="578485">
                <a:moveTo>
                  <a:pt x="0" y="578281"/>
                </a:moveTo>
                <a:lnTo>
                  <a:pt x="0" y="0"/>
                </a:lnTo>
                <a:lnTo>
                  <a:pt x="788555" y="0"/>
                </a:lnTo>
                <a:lnTo>
                  <a:pt x="788555" y="578281"/>
                </a:lnTo>
                <a:lnTo>
                  <a:pt x="0" y="5782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775566" y="3780510"/>
            <a:ext cx="788670" cy="591820"/>
          </a:xfrm>
          <a:prstGeom prst="rect">
            <a:avLst/>
          </a:prstGeom>
          <a:ln w="876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</a:pPr>
            <a:r>
              <a:rPr sz="1100" spc="-5" dirty="0">
                <a:latin typeface="Tahoma"/>
                <a:cs typeface="Tahoma"/>
              </a:rPr>
              <a:t>Subnetwork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737290" y="3590668"/>
            <a:ext cx="13017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7F7F7F"/>
                </a:solidFill>
                <a:latin typeface="Tahoma"/>
                <a:cs typeface="Tahoma"/>
              </a:rPr>
              <a:t>IP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014457" y="3543947"/>
            <a:ext cx="1577340" cy="262890"/>
          </a:xfrm>
          <a:custGeom>
            <a:avLst/>
            <a:gdLst/>
            <a:ahLst/>
            <a:cxnLst/>
            <a:rect l="l" t="t" r="r" b="b"/>
            <a:pathLst>
              <a:path w="1577339" h="262889">
                <a:moveTo>
                  <a:pt x="0" y="262851"/>
                </a:moveTo>
                <a:lnTo>
                  <a:pt x="0" y="0"/>
                </a:lnTo>
                <a:lnTo>
                  <a:pt x="1577111" y="0"/>
                </a:lnTo>
                <a:lnTo>
                  <a:pt x="1577111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988180" y="3517658"/>
            <a:ext cx="1577340" cy="262890"/>
          </a:xfrm>
          <a:custGeom>
            <a:avLst/>
            <a:gdLst/>
            <a:ahLst/>
            <a:cxnLst/>
            <a:rect l="l" t="t" r="r" b="b"/>
            <a:pathLst>
              <a:path w="1577339" h="262889">
                <a:moveTo>
                  <a:pt x="0" y="262851"/>
                </a:moveTo>
                <a:lnTo>
                  <a:pt x="0" y="0"/>
                </a:lnTo>
                <a:lnTo>
                  <a:pt x="1577098" y="0"/>
                </a:lnTo>
                <a:lnTo>
                  <a:pt x="1577098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3988174" y="3517658"/>
            <a:ext cx="1577340" cy="262890"/>
          </a:xfrm>
          <a:prstGeom prst="rect">
            <a:avLst/>
          </a:prstGeom>
          <a:ln w="876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100" dirty="0">
                <a:latin typeface="Tahoma"/>
                <a:cs typeface="Tahoma"/>
              </a:rPr>
              <a:t>IP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291497" y="3853520"/>
            <a:ext cx="233679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7F7F7F"/>
                </a:solidFill>
                <a:latin typeface="Tahoma"/>
                <a:cs typeface="Tahoma"/>
              </a:rPr>
              <a:t>PPP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014457" y="3806799"/>
            <a:ext cx="762635" cy="262890"/>
          </a:xfrm>
          <a:custGeom>
            <a:avLst/>
            <a:gdLst/>
            <a:ahLst/>
            <a:cxnLst/>
            <a:rect l="l" t="t" r="r" b="b"/>
            <a:pathLst>
              <a:path w="762635" h="262889">
                <a:moveTo>
                  <a:pt x="0" y="262851"/>
                </a:moveTo>
                <a:lnTo>
                  <a:pt x="762279" y="262851"/>
                </a:lnTo>
                <a:lnTo>
                  <a:pt x="762279" y="0"/>
                </a:lnTo>
                <a:lnTo>
                  <a:pt x="0" y="0"/>
                </a:lnTo>
                <a:lnTo>
                  <a:pt x="0" y="262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988180" y="3780510"/>
            <a:ext cx="788670" cy="262890"/>
          </a:xfrm>
          <a:custGeom>
            <a:avLst/>
            <a:gdLst/>
            <a:ahLst/>
            <a:cxnLst/>
            <a:rect l="l" t="t" r="r" b="b"/>
            <a:pathLst>
              <a:path w="788670" h="262889">
                <a:moveTo>
                  <a:pt x="0" y="262851"/>
                </a:moveTo>
                <a:lnTo>
                  <a:pt x="0" y="0"/>
                </a:lnTo>
                <a:lnTo>
                  <a:pt x="788555" y="0"/>
                </a:lnTo>
                <a:lnTo>
                  <a:pt x="788555" y="262851"/>
                </a:lnTo>
                <a:lnTo>
                  <a:pt x="0" y="262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3988174" y="3780510"/>
            <a:ext cx="788670" cy="262890"/>
          </a:xfrm>
          <a:prstGeom prst="rect">
            <a:avLst/>
          </a:prstGeom>
          <a:ln w="87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100" dirty="0">
                <a:latin typeface="Tahoma"/>
                <a:cs typeface="Tahoma"/>
              </a:rPr>
              <a:t>PPP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305926" y="420108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286" y="0"/>
                </a:lnTo>
              </a:path>
            </a:pathLst>
          </a:custGeom>
          <a:ln w="26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2623451" y="4142656"/>
            <a:ext cx="46926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7F7F7F"/>
                </a:solidFill>
                <a:latin typeface="Tahoma"/>
                <a:cs typeface="Tahoma"/>
              </a:rPr>
              <a:t>CSD-RF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542489" y="4069651"/>
            <a:ext cx="631190" cy="315595"/>
          </a:xfrm>
          <a:custGeom>
            <a:avLst/>
            <a:gdLst/>
            <a:ahLst/>
            <a:cxnLst/>
            <a:rect l="l" t="t" r="r" b="b"/>
            <a:pathLst>
              <a:path w="631189" h="315595">
                <a:moveTo>
                  <a:pt x="0" y="315417"/>
                </a:moveTo>
                <a:lnTo>
                  <a:pt x="0" y="0"/>
                </a:lnTo>
                <a:lnTo>
                  <a:pt x="630847" y="0"/>
                </a:lnTo>
                <a:lnTo>
                  <a:pt x="630847" y="315417"/>
                </a:lnTo>
                <a:lnTo>
                  <a:pt x="0" y="31541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516212" y="4043362"/>
            <a:ext cx="631190" cy="315595"/>
          </a:xfrm>
          <a:custGeom>
            <a:avLst/>
            <a:gdLst/>
            <a:ahLst/>
            <a:cxnLst/>
            <a:rect l="l" t="t" r="r" b="b"/>
            <a:pathLst>
              <a:path w="631189" h="315595">
                <a:moveTo>
                  <a:pt x="0" y="315429"/>
                </a:moveTo>
                <a:lnTo>
                  <a:pt x="0" y="0"/>
                </a:lnTo>
                <a:lnTo>
                  <a:pt x="630834" y="0"/>
                </a:lnTo>
                <a:lnTo>
                  <a:pt x="630834" y="315429"/>
                </a:lnTo>
                <a:lnTo>
                  <a:pt x="0" y="315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2516200" y="4043362"/>
            <a:ext cx="631190" cy="315595"/>
          </a:xfrm>
          <a:prstGeom prst="rect">
            <a:avLst/>
          </a:prstGeom>
          <a:ln w="8763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580"/>
              </a:spcBef>
            </a:pPr>
            <a:r>
              <a:rPr sz="1100" dirty="0">
                <a:latin typeface="Tahoma"/>
                <a:cs typeface="Tahoma"/>
              </a:rPr>
              <a:t>CSD-RF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804183" y="4201083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97" y="0"/>
                </a:lnTo>
              </a:path>
            </a:pathLst>
          </a:custGeom>
          <a:ln w="26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4214764" y="4058544"/>
            <a:ext cx="388620" cy="3384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7F7F7F"/>
                </a:solidFill>
                <a:latin typeface="Tahoma"/>
                <a:cs typeface="Tahoma"/>
              </a:rPr>
              <a:t>PSTN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Circuit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4014457" y="4069651"/>
            <a:ext cx="788670" cy="315595"/>
          </a:xfrm>
          <a:custGeom>
            <a:avLst/>
            <a:gdLst/>
            <a:ahLst/>
            <a:cxnLst/>
            <a:rect l="l" t="t" r="r" b="b"/>
            <a:pathLst>
              <a:path w="788670" h="315595">
                <a:moveTo>
                  <a:pt x="0" y="315417"/>
                </a:moveTo>
                <a:lnTo>
                  <a:pt x="0" y="0"/>
                </a:lnTo>
                <a:lnTo>
                  <a:pt x="788555" y="0"/>
                </a:lnTo>
                <a:lnTo>
                  <a:pt x="788555" y="315417"/>
                </a:lnTo>
                <a:lnTo>
                  <a:pt x="0" y="31541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988180" y="4043362"/>
            <a:ext cx="788670" cy="315595"/>
          </a:xfrm>
          <a:custGeom>
            <a:avLst/>
            <a:gdLst/>
            <a:ahLst/>
            <a:cxnLst/>
            <a:rect l="l" t="t" r="r" b="b"/>
            <a:pathLst>
              <a:path w="788670" h="315595">
                <a:moveTo>
                  <a:pt x="0" y="315429"/>
                </a:moveTo>
                <a:lnTo>
                  <a:pt x="0" y="0"/>
                </a:lnTo>
                <a:lnTo>
                  <a:pt x="788555" y="0"/>
                </a:lnTo>
                <a:lnTo>
                  <a:pt x="788555" y="315429"/>
                </a:lnTo>
                <a:lnTo>
                  <a:pt x="0" y="315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3988174" y="4043362"/>
            <a:ext cx="788670" cy="315595"/>
          </a:xfrm>
          <a:prstGeom prst="rect">
            <a:avLst/>
          </a:prstGeom>
          <a:ln w="87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ts val="1240"/>
              </a:lnSpc>
            </a:pPr>
            <a:r>
              <a:rPr sz="1100" dirty="0">
                <a:latin typeface="Tahoma"/>
                <a:cs typeface="Tahoma"/>
              </a:rPr>
              <a:t>PSTN</a:t>
            </a:r>
            <a:endParaRPr sz="1100">
              <a:latin typeface="Tahoma"/>
              <a:cs typeface="Tahoma"/>
            </a:endParaRPr>
          </a:p>
          <a:p>
            <a:pPr marL="200025">
              <a:lnSpc>
                <a:spcPts val="1235"/>
              </a:lnSpc>
              <a:spcBef>
                <a:spcPts val="5"/>
              </a:spcBef>
            </a:pPr>
            <a:r>
              <a:rPr sz="1100" spc="-5" dirty="0">
                <a:latin typeface="Tahoma"/>
                <a:cs typeface="Tahoma"/>
              </a:rPr>
              <a:t>Circuit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831408" y="4011214"/>
            <a:ext cx="732155" cy="1695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Subnetwork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4803013" y="3806799"/>
            <a:ext cx="788670" cy="578485"/>
          </a:xfrm>
          <a:custGeom>
            <a:avLst/>
            <a:gdLst/>
            <a:ahLst/>
            <a:cxnLst/>
            <a:rect l="l" t="t" r="r" b="b"/>
            <a:pathLst>
              <a:path w="788670" h="578485">
                <a:moveTo>
                  <a:pt x="0" y="578269"/>
                </a:moveTo>
                <a:lnTo>
                  <a:pt x="0" y="0"/>
                </a:lnTo>
                <a:lnTo>
                  <a:pt x="788555" y="0"/>
                </a:lnTo>
                <a:lnTo>
                  <a:pt x="788555" y="578269"/>
                </a:lnTo>
                <a:lnTo>
                  <a:pt x="0" y="57826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776736" y="3780510"/>
            <a:ext cx="788670" cy="578485"/>
          </a:xfrm>
          <a:custGeom>
            <a:avLst/>
            <a:gdLst/>
            <a:ahLst/>
            <a:cxnLst/>
            <a:rect l="l" t="t" r="r" b="b"/>
            <a:pathLst>
              <a:path w="788670" h="578485">
                <a:moveTo>
                  <a:pt x="0" y="578281"/>
                </a:moveTo>
                <a:lnTo>
                  <a:pt x="0" y="0"/>
                </a:lnTo>
                <a:lnTo>
                  <a:pt x="788543" y="0"/>
                </a:lnTo>
                <a:lnTo>
                  <a:pt x="788543" y="578281"/>
                </a:lnTo>
                <a:lnTo>
                  <a:pt x="0" y="5782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4776723" y="3780510"/>
            <a:ext cx="788670" cy="578485"/>
          </a:xfrm>
          <a:prstGeom prst="rect">
            <a:avLst/>
          </a:prstGeom>
          <a:ln w="876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</a:pPr>
            <a:r>
              <a:rPr sz="1100" spc="-5" dirty="0">
                <a:latin typeface="Tahoma"/>
                <a:cs typeface="Tahoma"/>
              </a:rPr>
              <a:t>Subnetwork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749003" y="3584872"/>
            <a:ext cx="81597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Tahoma"/>
                <a:cs typeface="Tahoma"/>
              </a:rPr>
              <a:t>Interworking  Function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976519" y="3111737"/>
            <a:ext cx="156273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025" marR="5080" indent="-6096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Tahoma"/>
                <a:cs typeface="Tahoma"/>
              </a:rPr>
              <a:t>Internet </a:t>
            </a:r>
            <a:r>
              <a:rPr sz="1100" dirty="0">
                <a:latin typeface="Tahoma"/>
                <a:cs typeface="Tahoma"/>
              </a:rPr>
              <a:t>Service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Provider  </a:t>
            </a:r>
            <a:r>
              <a:rPr sz="1100" spc="-5" dirty="0">
                <a:latin typeface="Tahoma"/>
                <a:cs typeface="Tahoma"/>
              </a:rPr>
              <a:t>Remote Access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Service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294773" y="4058539"/>
            <a:ext cx="388620" cy="3384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7F7F7F"/>
                </a:solidFill>
                <a:latin typeface="Tahoma"/>
                <a:cs typeface="Tahoma"/>
              </a:rPr>
              <a:t>PSTN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solidFill>
                  <a:srgbClr val="7F7F7F"/>
                </a:solidFill>
                <a:latin typeface="Tahoma"/>
                <a:cs typeface="Tahoma"/>
              </a:rPr>
              <a:t>Circuit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3173336" y="4069651"/>
            <a:ext cx="631190" cy="315595"/>
          </a:xfrm>
          <a:custGeom>
            <a:avLst/>
            <a:gdLst/>
            <a:ahLst/>
            <a:cxnLst/>
            <a:rect l="l" t="t" r="r" b="b"/>
            <a:pathLst>
              <a:path w="631189" h="315595">
                <a:moveTo>
                  <a:pt x="0" y="315417"/>
                </a:moveTo>
                <a:lnTo>
                  <a:pt x="0" y="0"/>
                </a:lnTo>
                <a:lnTo>
                  <a:pt x="630847" y="0"/>
                </a:lnTo>
                <a:lnTo>
                  <a:pt x="630847" y="315417"/>
                </a:lnTo>
                <a:lnTo>
                  <a:pt x="0" y="31541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147047" y="4043362"/>
            <a:ext cx="631190" cy="315595"/>
          </a:xfrm>
          <a:custGeom>
            <a:avLst/>
            <a:gdLst/>
            <a:ahLst/>
            <a:cxnLst/>
            <a:rect l="l" t="t" r="r" b="b"/>
            <a:pathLst>
              <a:path w="631189" h="315595">
                <a:moveTo>
                  <a:pt x="0" y="315429"/>
                </a:moveTo>
                <a:lnTo>
                  <a:pt x="0" y="0"/>
                </a:lnTo>
                <a:lnTo>
                  <a:pt x="630847" y="0"/>
                </a:lnTo>
                <a:lnTo>
                  <a:pt x="630847" y="315429"/>
                </a:lnTo>
                <a:lnTo>
                  <a:pt x="0" y="315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3147047" y="4043362"/>
            <a:ext cx="631190" cy="315595"/>
          </a:xfrm>
          <a:prstGeom prst="rect">
            <a:avLst/>
          </a:prstGeom>
          <a:ln w="876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240"/>
              </a:lnSpc>
            </a:pPr>
            <a:r>
              <a:rPr sz="1100" dirty="0">
                <a:latin typeface="Tahoma"/>
                <a:cs typeface="Tahoma"/>
              </a:rPr>
              <a:t>PSTN</a:t>
            </a:r>
            <a:endParaRPr sz="1100">
              <a:latin typeface="Tahoma"/>
              <a:cs typeface="Tahoma"/>
            </a:endParaRPr>
          </a:p>
          <a:p>
            <a:pPr marL="121285">
              <a:lnSpc>
                <a:spcPts val="1235"/>
              </a:lnSpc>
              <a:spcBef>
                <a:spcPts val="5"/>
              </a:spcBef>
            </a:pPr>
            <a:r>
              <a:rPr sz="1100" spc="-5" dirty="0">
                <a:latin typeface="Tahoma"/>
                <a:cs typeface="Tahoma"/>
              </a:rPr>
              <a:t>Circuit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2148217" y="1099426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20" y="0"/>
                </a:lnTo>
              </a:path>
            </a:pathLst>
          </a:custGeom>
          <a:ln w="8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670422" y="1099426"/>
            <a:ext cx="894080" cy="0"/>
          </a:xfrm>
          <a:custGeom>
            <a:avLst/>
            <a:gdLst/>
            <a:ahLst/>
            <a:cxnLst/>
            <a:rect l="l" t="t" r="r" b="b"/>
            <a:pathLst>
              <a:path w="894079">
                <a:moveTo>
                  <a:pt x="0" y="0"/>
                </a:moveTo>
                <a:lnTo>
                  <a:pt x="893699" y="0"/>
                </a:lnTo>
              </a:path>
            </a:pathLst>
          </a:custGeom>
          <a:ln w="8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775566" y="2991967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555" y="0"/>
                </a:lnTo>
              </a:path>
            </a:pathLst>
          </a:custGeom>
          <a:ln w="8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569935" y="2991967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5990" y="0"/>
                </a:lnTo>
              </a:path>
            </a:pathLst>
          </a:custGeom>
          <a:ln w="8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148217" y="1046861"/>
            <a:ext cx="210820" cy="52705"/>
          </a:xfrm>
          <a:custGeom>
            <a:avLst/>
            <a:gdLst/>
            <a:ahLst/>
            <a:cxnLst/>
            <a:rect l="l" t="t" r="r" b="b"/>
            <a:pathLst>
              <a:path w="210819" h="52705">
                <a:moveTo>
                  <a:pt x="0" y="52565"/>
                </a:moveTo>
                <a:lnTo>
                  <a:pt x="210273" y="0"/>
                </a:lnTo>
              </a:path>
            </a:pathLst>
          </a:custGeom>
          <a:ln w="8763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358491" y="1046861"/>
            <a:ext cx="421005" cy="105410"/>
          </a:xfrm>
          <a:custGeom>
            <a:avLst/>
            <a:gdLst/>
            <a:ahLst/>
            <a:cxnLst/>
            <a:rect l="l" t="t" r="r" b="b"/>
            <a:pathLst>
              <a:path w="421005" h="105409">
                <a:moveTo>
                  <a:pt x="0" y="0"/>
                </a:moveTo>
                <a:lnTo>
                  <a:pt x="420573" y="105143"/>
                </a:lnTo>
              </a:path>
            </a:pathLst>
          </a:custGeom>
          <a:ln w="8763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79064" y="1099426"/>
            <a:ext cx="210820" cy="52705"/>
          </a:xfrm>
          <a:custGeom>
            <a:avLst/>
            <a:gdLst/>
            <a:ahLst/>
            <a:cxnLst/>
            <a:rect l="l" t="t" r="r" b="b"/>
            <a:pathLst>
              <a:path w="210819" h="52705">
                <a:moveTo>
                  <a:pt x="0" y="52577"/>
                </a:moveTo>
                <a:lnTo>
                  <a:pt x="210273" y="0"/>
                </a:lnTo>
              </a:path>
            </a:pathLst>
          </a:custGeom>
          <a:ln w="8763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69935" y="2939389"/>
            <a:ext cx="210820" cy="52705"/>
          </a:xfrm>
          <a:custGeom>
            <a:avLst/>
            <a:gdLst/>
            <a:ahLst/>
            <a:cxnLst/>
            <a:rect l="l" t="t" r="r" b="b"/>
            <a:pathLst>
              <a:path w="210819" h="52705">
                <a:moveTo>
                  <a:pt x="0" y="52577"/>
                </a:moveTo>
                <a:lnTo>
                  <a:pt x="210286" y="0"/>
                </a:lnTo>
              </a:path>
            </a:pathLst>
          </a:custGeom>
          <a:ln w="8763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780222" y="2939389"/>
            <a:ext cx="315595" cy="105410"/>
          </a:xfrm>
          <a:custGeom>
            <a:avLst/>
            <a:gdLst/>
            <a:ahLst/>
            <a:cxnLst/>
            <a:rect l="l" t="t" r="r" b="b"/>
            <a:pathLst>
              <a:path w="315594" h="105410">
                <a:moveTo>
                  <a:pt x="0" y="0"/>
                </a:moveTo>
                <a:lnTo>
                  <a:pt x="315417" y="105143"/>
                </a:lnTo>
              </a:path>
            </a:pathLst>
          </a:custGeom>
          <a:ln w="8763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095639" y="2991967"/>
            <a:ext cx="210820" cy="52705"/>
          </a:xfrm>
          <a:custGeom>
            <a:avLst/>
            <a:gdLst/>
            <a:ahLst/>
            <a:cxnLst/>
            <a:rect l="l" t="t" r="r" b="b"/>
            <a:pathLst>
              <a:path w="210819" h="52705">
                <a:moveTo>
                  <a:pt x="0" y="52565"/>
                </a:moveTo>
                <a:lnTo>
                  <a:pt x="210286" y="0"/>
                </a:lnTo>
              </a:path>
            </a:pathLst>
          </a:custGeom>
          <a:ln w="8763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670422" y="1046861"/>
            <a:ext cx="210820" cy="52705"/>
          </a:xfrm>
          <a:custGeom>
            <a:avLst/>
            <a:gdLst/>
            <a:ahLst/>
            <a:cxnLst/>
            <a:rect l="l" t="t" r="r" b="b"/>
            <a:pathLst>
              <a:path w="210820" h="52705">
                <a:moveTo>
                  <a:pt x="0" y="52565"/>
                </a:moveTo>
                <a:lnTo>
                  <a:pt x="210286" y="0"/>
                </a:lnTo>
              </a:path>
            </a:pathLst>
          </a:custGeom>
          <a:ln w="8763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880709" y="1046861"/>
            <a:ext cx="473709" cy="105410"/>
          </a:xfrm>
          <a:custGeom>
            <a:avLst/>
            <a:gdLst/>
            <a:ahLst/>
            <a:cxnLst/>
            <a:rect l="l" t="t" r="r" b="b"/>
            <a:pathLst>
              <a:path w="473710" h="105409">
                <a:moveTo>
                  <a:pt x="0" y="0"/>
                </a:moveTo>
                <a:lnTo>
                  <a:pt x="473125" y="105143"/>
                </a:lnTo>
              </a:path>
            </a:pathLst>
          </a:custGeom>
          <a:ln w="876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353835" y="1099426"/>
            <a:ext cx="210820" cy="52705"/>
          </a:xfrm>
          <a:custGeom>
            <a:avLst/>
            <a:gdLst/>
            <a:ahLst/>
            <a:cxnLst/>
            <a:rect l="l" t="t" r="r" b="b"/>
            <a:pathLst>
              <a:path w="210820" h="52705">
                <a:moveTo>
                  <a:pt x="0" y="52577"/>
                </a:moveTo>
                <a:lnTo>
                  <a:pt x="210286" y="0"/>
                </a:lnTo>
              </a:path>
            </a:pathLst>
          </a:custGeom>
          <a:ln w="876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75566" y="2939389"/>
            <a:ext cx="210820" cy="52705"/>
          </a:xfrm>
          <a:custGeom>
            <a:avLst/>
            <a:gdLst/>
            <a:ahLst/>
            <a:cxnLst/>
            <a:rect l="l" t="t" r="r" b="b"/>
            <a:pathLst>
              <a:path w="210820" h="52705">
                <a:moveTo>
                  <a:pt x="0" y="52577"/>
                </a:moveTo>
                <a:lnTo>
                  <a:pt x="210286" y="0"/>
                </a:lnTo>
              </a:path>
            </a:pathLst>
          </a:custGeom>
          <a:ln w="876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985852" y="2939389"/>
            <a:ext cx="368300" cy="105410"/>
          </a:xfrm>
          <a:custGeom>
            <a:avLst/>
            <a:gdLst/>
            <a:ahLst/>
            <a:cxnLst/>
            <a:rect l="l" t="t" r="r" b="b"/>
            <a:pathLst>
              <a:path w="368300" h="105410">
                <a:moveTo>
                  <a:pt x="0" y="0"/>
                </a:moveTo>
                <a:lnTo>
                  <a:pt x="367982" y="105143"/>
                </a:lnTo>
              </a:path>
            </a:pathLst>
          </a:custGeom>
          <a:ln w="8763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353835" y="2991967"/>
            <a:ext cx="210820" cy="52705"/>
          </a:xfrm>
          <a:custGeom>
            <a:avLst/>
            <a:gdLst/>
            <a:ahLst/>
            <a:cxnLst/>
            <a:rect l="l" t="t" r="r" b="b"/>
            <a:pathLst>
              <a:path w="210820" h="52705">
                <a:moveTo>
                  <a:pt x="0" y="52565"/>
                </a:moveTo>
                <a:lnTo>
                  <a:pt x="210286" y="0"/>
                </a:lnTo>
              </a:path>
            </a:pathLst>
          </a:custGeom>
          <a:ln w="8763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6573" y="6603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21663" y="6124231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33958" y="9856723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23676" y="5651093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094145" y="9548659"/>
            <a:ext cx="764374" cy="7722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1568284" y="5742487"/>
            <a:ext cx="39630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WTLS - Wireless Transport Layer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Security</a:t>
            </a:r>
            <a:endParaRPr sz="165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884867" y="6201162"/>
            <a:ext cx="5356225" cy="312483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350" spc="5" dirty="0">
                <a:latin typeface="Arial"/>
                <a:cs typeface="Arial"/>
              </a:rPr>
              <a:t>Goals</a:t>
            </a:r>
            <a:endParaRPr sz="13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30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data integrity</a:t>
            </a:r>
            <a:endParaRPr sz="125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80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prevention of changes in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5" dirty="0">
                <a:latin typeface="Arial"/>
                <a:cs typeface="Arial"/>
              </a:rPr>
              <a:t>privacy</a:t>
            </a:r>
            <a:endParaRPr sz="125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80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prevention of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tapping</a:t>
            </a:r>
            <a:endParaRPr sz="110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285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authentication</a:t>
            </a:r>
            <a:endParaRPr sz="125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85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creation of authenticated relations between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mobile device and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server</a:t>
            </a:r>
            <a:endParaRPr sz="110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285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protection against denial-of-service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attacks</a:t>
            </a:r>
            <a:endParaRPr sz="125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84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protection against repetition of data and unverified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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50" spc="15" dirty="0">
                <a:latin typeface="Arial"/>
                <a:cs typeface="Arial"/>
              </a:rPr>
              <a:t>WTLS</a:t>
            </a:r>
            <a:endParaRPr sz="1350">
              <a:latin typeface="Arial"/>
              <a:cs typeface="Arial"/>
            </a:endParaRPr>
          </a:p>
          <a:p>
            <a:pPr marL="525145" marR="5080" indent="-197485">
              <a:lnSpc>
                <a:spcPct val="100000"/>
              </a:lnSpc>
              <a:spcBef>
                <a:spcPts val="295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is based on the TLS (Transport Layer Security) protocol (former SSL,  Secure Sockets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Layer)</a:t>
            </a:r>
            <a:endParaRPr sz="12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optimized for low-bandwidth communication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channels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26573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884867" y="9988629"/>
            <a:ext cx="320865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157" name="object 1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158" name="object 158"/>
          <p:cNvSpPr txBox="1"/>
          <p:nvPr/>
        </p:nvSpPr>
        <p:spPr>
          <a:xfrm>
            <a:off x="5445045" y="9988629"/>
            <a:ext cx="33210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5" dirty="0">
                <a:latin typeface="Arial"/>
                <a:cs typeface="Arial"/>
              </a:rPr>
              <a:t>10.28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867" y="4636797"/>
            <a:ext cx="320865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3914" y="4636797"/>
            <a:ext cx="54991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0" dirty="0">
                <a:latin typeface="Arial"/>
                <a:cs typeface="Arial"/>
              </a:rPr>
              <a:t>MC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SS02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5045" y="4636797"/>
            <a:ext cx="33210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5" dirty="0">
                <a:latin typeface="Arial"/>
                <a:cs typeface="Arial"/>
              </a:rPr>
              <a:t>10.29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663" y="784009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958" y="4516501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676" y="310870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4145" y="4208436"/>
            <a:ext cx="764374" cy="772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8284" y="402264"/>
            <a:ext cx="29394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Secure session, full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handshake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73336" y="1148841"/>
            <a:ext cx="52705" cy="3315335"/>
          </a:xfrm>
          <a:custGeom>
            <a:avLst/>
            <a:gdLst/>
            <a:ahLst/>
            <a:cxnLst/>
            <a:rect l="l" t="t" r="r" b="b"/>
            <a:pathLst>
              <a:path w="52705" h="3315335">
                <a:moveTo>
                  <a:pt x="23126" y="3262515"/>
                </a:moveTo>
                <a:lnTo>
                  <a:pt x="0" y="3262515"/>
                </a:lnTo>
                <a:lnTo>
                  <a:pt x="26288" y="3315093"/>
                </a:lnTo>
                <a:lnTo>
                  <a:pt x="46523" y="3274606"/>
                </a:lnTo>
                <a:lnTo>
                  <a:pt x="26288" y="3274606"/>
                </a:lnTo>
                <a:lnTo>
                  <a:pt x="24180" y="3273552"/>
                </a:lnTo>
                <a:lnTo>
                  <a:pt x="23126" y="3271456"/>
                </a:lnTo>
                <a:lnTo>
                  <a:pt x="23126" y="3262515"/>
                </a:lnTo>
                <a:close/>
              </a:path>
              <a:path w="52705" h="3315335">
                <a:moveTo>
                  <a:pt x="26288" y="0"/>
                </a:moveTo>
                <a:lnTo>
                  <a:pt x="24180" y="1054"/>
                </a:lnTo>
                <a:lnTo>
                  <a:pt x="23126" y="3162"/>
                </a:lnTo>
                <a:lnTo>
                  <a:pt x="23126" y="3271456"/>
                </a:lnTo>
                <a:lnTo>
                  <a:pt x="24180" y="3273552"/>
                </a:lnTo>
                <a:lnTo>
                  <a:pt x="26288" y="3274606"/>
                </a:lnTo>
                <a:lnTo>
                  <a:pt x="28384" y="3273552"/>
                </a:lnTo>
                <a:lnTo>
                  <a:pt x="29438" y="3271456"/>
                </a:lnTo>
                <a:lnTo>
                  <a:pt x="29438" y="3162"/>
                </a:lnTo>
                <a:lnTo>
                  <a:pt x="28384" y="1054"/>
                </a:lnTo>
                <a:lnTo>
                  <a:pt x="26288" y="0"/>
                </a:lnTo>
                <a:close/>
              </a:path>
              <a:path w="52705" h="3315335">
                <a:moveTo>
                  <a:pt x="52565" y="3262515"/>
                </a:moveTo>
                <a:lnTo>
                  <a:pt x="29438" y="3262515"/>
                </a:lnTo>
                <a:lnTo>
                  <a:pt x="29438" y="3271456"/>
                </a:lnTo>
                <a:lnTo>
                  <a:pt x="28384" y="3273552"/>
                </a:lnTo>
                <a:lnTo>
                  <a:pt x="26288" y="3274606"/>
                </a:lnTo>
                <a:lnTo>
                  <a:pt x="46523" y="3274606"/>
                </a:lnTo>
                <a:lnTo>
                  <a:pt x="52565" y="3262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7309" y="1148841"/>
            <a:ext cx="52705" cy="3315335"/>
          </a:xfrm>
          <a:custGeom>
            <a:avLst/>
            <a:gdLst/>
            <a:ahLst/>
            <a:cxnLst/>
            <a:rect l="l" t="t" r="r" b="b"/>
            <a:pathLst>
              <a:path w="52704" h="3315335">
                <a:moveTo>
                  <a:pt x="23139" y="3262515"/>
                </a:moveTo>
                <a:lnTo>
                  <a:pt x="0" y="3262515"/>
                </a:lnTo>
                <a:lnTo>
                  <a:pt x="26288" y="3315093"/>
                </a:lnTo>
                <a:lnTo>
                  <a:pt x="46532" y="3274606"/>
                </a:lnTo>
                <a:lnTo>
                  <a:pt x="26288" y="3274606"/>
                </a:lnTo>
                <a:lnTo>
                  <a:pt x="24180" y="3273552"/>
                </a:lnTo>
                <a:lnTo>
                  <a:pt x="23139" y="3271456"/>
                </a:lnTo>
                <a:lnTo>
                  <a:pt x="23139" y="3262515"/>
                </a:lnTo>
                <a:close/>
              </a:path>
              <a:path w="52704" h="3315335">
                <a:moveTo>
                  <a:pt x="26288" y="0"/>
                </a:moveTo>
                <a:lnTo>
                  <a:pt x="24180" y="1054"/>
                </a:lnTo>
                <a:lnTo>
                  <a:pt x="23139" y="3162"/>
                </a:lnTo>
                <a:lnTo>
                  <a:pt x="23139" y="3271456"/>
                </a:lnTo>
                <a:lnTo>
                  <a:pt x="24180" y="3273552"/>
                </a:lnTo>
                <a:lnTo>
                  <a:pt x="26288" y="3274606"/>
                </a:lnTo>
                <a:lnTo>
                  <a:pt x="28397" y="3273552"/>
                </a:lnTo>
                <a:lnTo>
                  <a:pt x="29438" y="3271456"/>
                </a:lnTo>
                <a:lnTo>
                  <a:pt x="29438" y="3162"/>
                </a:lnTo>
                <a:lnTo>
                  <a:pt x="28397" y="1054"/>
                </a:lnTo>
                <a:lnTo>
                  <a:pt x="26288" y="0"/>
                </a:lnTo>
                <a:close/>
              </a:path>
              <a:path w="52704" h="3315335">
                <a:moveTo>
                  <a:pt x="52577" y="3262515"/>
                </a:moveTo>
                <a:lnTo>
                  <a:pt x="29438" y="3262515"/>
                </a:lnTo>
                <a:lnTo>
                  <a:pt x="29438" y="3271456"/>
                </a:lnTo>
                <a:lnTo>
                  <a:pt x="28397" y="3273552"/>
                </a:lnTo>
                <a:lnTo>
                  <a:pt x="26288" y="3274606"/>
                </a:lnTo>
                <a:lnTo>
                  <a:pt x="46532" y="3274606"/>
                </a:lnTo>
                <a:lnTo>
                  <a:pt x="52577" y="3262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95148" y="1220264"/>
            <a:ext cx="2044064" cy="36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SEC-Create.req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(SA, SP, DA, DP, KES, CS,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CM)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3660" y="1598853"/>
            <a:ext cx="2106295" cy="52705"/>
          </a:xfrm>
          <a:custGeom>
            <a:avLst/>
            <a:gdLst/>
            <a:ahLst/>
            <a:cxnLst/>
            <a:rect l="l" t="t" r="r" b="b"/>
            <a:pathLst>
              <a:path w="2106295" h="52705">
                <a:moveTo>
                  <a:pt x="2053386" y="0"/>
                </a:moveTo>
                <a:lnTo>
                  <a:pt x="2053386" y="52565"/>
                </a:lnTo>
                <a:lnTo>
                  <a:pt x="2099640" y="29438"/>
                </a:lnTo>
                <a:lnTo>
                  <a:pt x="2062327" y="29438"/>
                </a:lnTo>
                <a:lnTo>
                  <a:pt x="2064435" y="28384"/>
                </a:lnTo>
                <a:lnTo>
                  <a:pt x="2065477" y="26276"/>
                </a:lnTo>
                <a:lnTo>
                  <a:pt x="2064435" y="24180"/>
                </a:lnTo>
                <a:lnTo>
                  <a:pt x="2062327" y="23126"/>
                </a:lnTo>
                <a:lnTo>
                  <a:pt x="2099662" y="23126"/>
                </a:lnTo>
                <a:lnTo>
                  <a:pt x="2053386" y="0"/>
                </a:lnTo>
                <a:close/>
              </a:path>
              <a:path w="2106295" h="52705">
                <a:moveTo>
                  <a:pt x="2053386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76"/>
                </a:lnTo>
                <a:lnTo>
                  <a:pt x="1041" y="28384"/>
                </a:lnTo>
                <a:lnTo>
                  <a:pt x="3149" y="29438"/>
                </a:lnTo>
                <a:lnTo>
                  <a:pt x="2053386" y="29438"/>
                </a:lnTo>
                <a:lnTo>
                  <a:pt x="2053386" y="23126"/>
                </a:lnTo>
                <a:close/>
              </a:path>
              <a:path w="2106295" h="52705">
                <a:moveTo>
                  <a:pt x="2099662" y="23126"/>
                </a:moveTo>
                <a:lnTo>
                  <a:pt x="2062327" y="23126"/>
                </a:lnTo>
                <a:lnTo>
                  <a:pt x="2064435" y="24180"/>
                </a:lnTo>
                <a:lnTo>
                  <a:pt x="2065477" y="26276"/>
                </a:lnTo>
                <a:lnTo>
                  <a:pt x="2064435" y="28384"/>
                </a:lnTo>
                <a:lnTo>
                  <a:pt x="2062327" y="29438"/>
                </a:lnTo>
                <a:lnTo>
                  <a:pt x="2099640" y="29438"/>
                </a:lnTo>
                <a:lnTo>
                  <a:pt x="2105964" y="26276"/>
                </a:lnTo>
                <a:lnTo>
                  <a:pt x="2099662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6463" y="1621980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5">
                <a:moveTo>
                  <a:pt x="3682" y="0"/>
                </a:moveTo>
                <a:lnTo>
                  <a:pt x="1054" y="520"/>
                </a:lnTo>
                <a:lnTo>
                  <a:pt x="0" y="2628"/>
                </a:lnTo>
                <a:lnTo>
                  <a:pt x="533" y="4724"/>
                </a:lnTo>
                <a:lnTo>
                  <a:pt x="2628" y="6311"/>
                </a:lnTo>
                <a:lnTo>
                  <a:pt x="22085" y="9982"/>
                </a:lnTo>
                <a:lnTo>
                  <a:pt x="24180" y="9461"/>
                </a:lnTo>
                <a:lnTo>
                  <a:pt x="25768" y="7353"/>
                </a:lnTo>
                <a:lnTo>
                  <a:pt x="25234" y="5257"/>
                </a:lnTo>
                <a:lnTo>
                  <a:pt x="23139" y="3682"/>
                </a:lnTo>
                <a:lnTo>
                  <a:pt x="3682" y="0"/>
                </a:lnTo>
                <a:close/>
              </a:path>
              <a:path w="1107439" h="229235">
                <a:moveTo>
                  <a:pt x="48894" y="8407"/>
                </a:moveTo>
                <a:lnTo>
                  <a:pt x="46266" y="8940"/>
                </a:lnTo>
                <a:lnTo>
                  <a:pt x="45212" y="11036"/>
                </a:lnTo>
                <a:lnTo>
                  <a:pt x="45745" y="13665"/>
                </a:lnTo>
                <a:lnTo>
                  <a:pt x="47840" y="15239"/>
                </a:lnTo>
                <a:lnTo>
                  <a:pt x="67297" y="18923"/>
                </a:lnTo>
                <a:lnTo>
                  <a:pt x="69392" y="18402"/>
                </a:lnTo>
                <a:lnTo>
                  <a:pt x="70980" y="16294"/>
                </a:lnTo>
                <a:lnTo>
                  <a:pt x="70446" y="13665"/>
                </a:lnTo>
                <a:lnTo>
                  <a:pt x="68351" y="12090"/>
                </a:lnTo>
                <a:lnTo>
                  <a:pt x="48894" y="8407"/>
                </a:lnTo>
                <a:close/>
              </a:path>
              <a:path w="1107439" h="229235">
                <a:moveTo>
                  <a:pt x="94107" y="17348"/>
                </a:moveTo>
                <a:lnTo>
                  <a:pt x="91478" y="17868"/>
                </a:lnTo>
                <a:lnTo>
                  <a:pt x="90424" y="19977"/>
                </a:lnTo>
                <a:lnTo>
                  <a:pt x="90957" y="22072"/>
                </a:lnTo>
                <a:lnTo>
                  <a:pt x="93052" y="23660"/>
                </a:lnTo>
                <a:lnTo>
                  <a:pt x="112509" y="27330"/>
                </a:lnTo>
                <a:lnTo>
                  <a:pt x="114604" y="26809"/>
                </a:lnTo>
                <a:lnTo>
                  <a:pt x="116179" y="24701"/>
                </a:lnTo>
                <a:lnTo>
                  <a:pt x="115658" y="22072"/>
                </a:lnTo>
                <a:lnTo>
                  <a:pt x="113550" y="21031"/>
                </a:lnTo>
                <a:lnTo>
                  <a:pt x="94107" y="17348"/>
                </a:lnTo>
                <a:close/>
              </a:path>
              <a:path w="1107439" h="229235">
                <a:moveTo>
                  <a:pt x="139319" y="25755"/>
                </a:moveTo>
                <a:lnTo>
                  <a:pt x="136690" y="26288"/>
                </a:lnTo>
                <a:lnTo>
                  <a:pt x="135636" y="28384"/>
                </a:lnTo>
                <a:lnTo>
                  <a:pt x="136156" y="31013"/>
                </a:lnTo>
                <a:lnTo>
                  <a:pt x="138264" y="32067"/>
                </a:lnTo>
                <a:lnTo>
                  <a:pt x="157721" y="35750"/>
                </a:lnTo>
                <a:lnTo>
                  <a:pt x="159816" y="35217"/>
                </a:lnTo>
                <a:lnTo>
                  <a:pt x="161391" y="33121"/>
                </a:lnTo>
                <a:lnTo>
                  <a:pt x="160870" y="31013"/>
                </a:lnTo>
                <a:lnTo>
                  <a:pt x="158762" y="29438"/>
                </a:lnTo>
                <a:lnTo>
                  <a:pt x="139319" y="25755"/>
                </a:lnTo>
                <a:close/>
              </a:path>
              <a:path w="1107439" h="229235">
                <a:moveTo>
                  <a:pt x="184531" y="34175"/>
                </a:moveTo>
                <a:lnTo>
                  <a:pt x="181902" y="34696"/>
                </a:lnTo>
                <a:lnTo>
                  <a:pt x="180848" y="36791"/>
                </a:lnTo>
                <a:lnTo>
                  <a:pt x="181368" y="39420"/>
                </a:lnTo>
                <a:lnTo>
                  <a:pt x="183476" y="41008"/>
                </a:lnTo>
                <a:lnTo>
                  <a:pt x="202399" y="44678"/>
                </a:lnTo>
                <a:lnTo>
                  <a:pt x="205028" y="44157"/>
                </a:lnTo>
                <a:lnTo>
                  <a:pt x="206603" y="42049"/>
                </a:lnTo>
                <a:lnTo>
                  <a:pt x="206082" y="39420"/>
                </a:lnTo>
                <a:lnTo>
                  <a:pt x="203974" y="37846"/>
                </a:lnTo>
                <a:lnTo>
                  <a:pt x="184531" y="34175"/>
                </a:lnTo>
                <a:close/>
              </a:path>
              <a:path w="1107439" h="229235">
                <a:moveTo>
                  <a:pt x="229742" y="43103"/>
                </a:moveTo>
                <a:lnTo>
                  <a:pt x="227114" y="43637"/>
                </a:lnTo>
                <a:lnTo>
                  <a:pt x="226060" y="45732"/>
                </a:lnTo>
                <a:lnTo>
                  <a:pt x="226580" y="47840"/>
                </a:lnTo>
                <a:lnTo>
                  <a:pt x="228688" y="49415"/>
                </a:lnTo>
                <a:lnTo>
                  <a:pt x="247611" y="53098"/>
                </a:lnTo>
                <a:lnTo>
                  <a:pt x="250240" y="52565"/>
                </a:lnTo>
                <a:lnTo>
                  <a:pt x="251815" y="50469"/>
                </a:lnTo>
                <a:lnTo>
                  <a:pt x="251294" y="47840"/>
                </a:lnTo>
                <a:lnTo>
                  <a:pt x="249186" y="46786"/>
                </a:lnTo>
                <a:lnTo>
                  <a:pt x="229742" y="43103"/>
                </a:lnTo>
                <a:close/>
              </a:path>
              <a:path w="1107439" h="229235">
                <a:moveTo>
                  <a:pt x="274942" y="51511"/>
                </a:moveTo>
                <a:lnTo>
                  <a:pt x="272313" y="52044"/>
                </a:lnTo>
                <a:lnTo>
                  <a:pt x="271272" y="54140"/>
                </a:lnTo>
                <a:lnTo>
                  <a:pt x="271792" y="56768"/>
                </a:lnTo>
                <a:lnTo>
                  <a:pt x="273900" y="57823"/>
                </a:lnTo>
                <a:lnTo>
                  <a:pt x="292823" y="61506"/>
                </a:lnTo>
                <a:lnTo>
                  <a:pt x="295452" y="60985"/>
                </a:lnTo>
                <a:lnTo>
                  <a:pt x="297027" y="58877"/>
                </a:lnTo>
                <a:lnTo>
                  <a:pt x="296506" y="56768"/>
                </a:lnTo>
                <a:lnTo>
                  <a:pt x="294398" y="55194"/>
                </a:lnTo>
                <a:lnTo>
                  <a:pt x="274942" y="51511"/>
                </a:lnTo>
                <a:close/>
              </a:path>
              <a:path w="1107439" h="229235">
                <a:moveTo>
                  <a:pt x="320154" y="59931"/>
                </a:moveTo>
                <a:lnTo>
                  <a:pt x="317525" y="60451"/>
                </a:lnTo>
                <a:lnTo>
                  <a:pt x="316471" y="62560"/>
                </a:lnTo>
                <a:lnTo>
                  <a:pt x="317004" y="65189"/>
                </a:lnTo>
                <a:lnTo>
                  <a:pt x="319100" y="66763"/>
                </a:lnTo>
                <a:lnTo>
                  <a:pt x="338035" y="70446"/>
                </a:lnTo>
                <a:lnTo>
                  <a:pt x="340664" y="69913"/>
                </a:lnTo>
                <a:lnTo>
                  <a:pt x="342239" y="67817"/>
                </a:lnTo>
                <a:lnTo>
                  <a:pt x="341706" y="65189"/>
                </a:lnTo>
                <a:lnTo>
                  <a:pt x="339610" y="63614"/>
                </a:lnTo>
                <a:lnTo>
                  <a:pt x="320154" y="59931"/>
                </a:lnTo>
                <a:close/>
              </a:path>
              <a:path w="1107439" h="229235">
                <a:moveTo>
                  <a:pt x="365366" y="68859"/>
                </a:moveTo>
                <a:lnTo>
                  <a:pt x="362737" y="69392"/>
                </a:lnTo>
                <a:lnTo>
                  <a:pt x="361162" y="71488"/>
                </a:lnTo>
                <a:lnTo>
                  <a:pt x="361683" y="73596"/>
                </a:lnTo>
                <a:lnTo>
                  <a:pt x="363791" y="75171"/>
                </a:lnTo>
                <a:lnTo>
                  <a:pt x="383247" y="78854"/>
                </a:lnTo>
                <a:lnTo>
                  <a:pt x="385876" y="78333"/>
                </a:lnTo>
                <a:lnTo>
                  <a:pt x="387451" y="76225"/>
                </a:lnTo>
                <a:lnTo>
                  <a:pt x="386918" y="73596"/>
                </a:lnTo>
                <a:lnTo>
                  <a:pt x="384822" y="72542"/>
                </a:lnTo>
                <a:lnTo>
                  <a:pt x="365366" y="68859"/>
                </a:lnTo>
                <a:close/>
              </a:path>
              <a:path w="1107439" h="229235">
                <a:moveTo>
                  <a:pt x="410578" y="77279"/>
                </a:moveTo>
                <a:lnTo>
                  <a:pt x="407949" y="77800"/>
                </a:lnTo>
                <a:lnTo>
                  <a:pt x="406374" y="79908"/>
                </a:lnTo>
                <a:lnTo>
                  <a:pt x="406895" y="82537"/>
                </a:lnTo>
                <a:lnTo>
                  <a:pt x="409003" y="83591"/>
                </a:lnTo>
                <a:lnTo>
                  <a:pt x="428447" y="87261"/>
                </a:lnTo>
                <a:lnTo>
                  <a:pt x="431076" y="87261"/>
                </a:lnTo>
                <a:lnTo>
                  <a:pt x="432663" y="85166"/>
                </a:lnTo>
                <a:lnTo>
                  <a:pt x="432130" y="82537"/>
                </a:lnTo>
                <a:lnTo>
                  <a:pt x="430034" y="80962"/>
                </a:lnTo>
                <a:lnTo>
                  <a:pt x="410578" y="77279"/>
                </a:lnTo>
                <a:close/>
              </a:path>
              <a:path w="1107439" h="229235">
                <a:moveTo>
                  <a:pt x="455790" y="86207"/>
                </a:moveTo>
                <a:lnTo>
                  <a:pt x="453161" y="86740"/>
                </a:lnTo>
                <a:lnTo>
                  <a:pt x="451586" y="88836"/>
                </a:lnTo>
                <a:lnTo>
                  <a:pt x="452107" y="90944"/>
                </a:lnTo>
                <a:lnTo>
                  <a:pt x="454215" y="92519"/>
                </a:lnTo>
                <a:lnTo>
                  <a:pt x="473659" y="96202"/>
                </a:lnTo>
                <a:lnTo>
                  <a:pt x="476288" y="95681"/>
                </a:lnTo>
                <a:lnTo>
                  <a:pt x="477862" y="93573"/>
                </a:lnTo>
                <a:lnTo>
                  <a:pt x="477342" y="90944"/>
                </a:lnTo>
                <a:lnTo>
                  <a:pt x="475234" y="89890"/>
                </a:lnTo>
                <a:lnTo>
                  <a:pt x="455790" y="86207"/>
                </a:lnTo>
                <a:close/>
              </a:path>
              <a:path w="1107439" h="229235">
                <a:moveTo>
                  <a:pt x="501002" y="94627"/>
                </a:moveTo>
                <a:lnTo>
                  <a:pt x="498373" y="95148"/>
                </a:lnTo>
                <a:lnTo>
                  <a:pt x="496798" y="97256"/>
                </a:lnTo>
                <a:lnTo>
                  <a:pt x="497319" y="99885"/>
                </a:lnTo>
                <a:lnTo>
                  <a:pt x="499427" y="100926"/>
                </a:lnTo>
                <a:lnTo>
                  <a:pt x="518871" y="104609"/>
                </a:lnTo>
                <a:lnTo>
                  <a:pt x="521500" y="104089"/>
                </a:lnTo>
                <a:lnTo>
                  <a:pt x="522554" y="101980"/>
                </a:lnTo>
                <a:lnTo>
                  <a:pt x="522033" y="99885"/>
                </a:lnTo>
                <a:lnTo>
                  <a:pt x="519925" y="98310"/>
                </a:lnTo>
                <a:lnTo>
                  <a:pt x="501002" y="94627"/>
                </a:lnTo>
                <a:close/>
              </a:path>
              <a:path w="1107439" h="229235">
                <a:moveTo>
                  <a:pt x="546214" y="103035"/>
                </a:moveTo>
                <a:lnTo>
                  <a:pt x="543585" y="103568"/>
                </a:lnTo>
                <a:lnTo>
                  <a:pt x="542010" y="105663"/>
                </a:lnTo>
                <a:lnTo>
                  <a:pt x="542531" y="108292"/>
                </a:lnTo>
                <a:lnTo>
                  <a:pt x="544626" y="109867"/>
                </a:lnTo>
                <a:lnTo>
                  <a:pt x="564083" y="113550"/>
                </a:lnTo>
                <a:lnTo>
                  <a:pt x="566712" y="113029"/>
                </a:lnTo>
                <a:lnTo>
                  <a:pt x="567766" y="110921"/>
                </a:lnTo>
                <a:lnTo>
                  <a:pt x="567232" y="108292"/>
                </a:lnTo>
                <a:lnTo>
                  <a:pt x="565137" y="106718"/>
                </a:lnTo>
                <a:lnTo>
                  <a:pt x="546214" y="103035"/>
                </a:lnTo>
                <a:close/>
              </a:path>
              <a:path w="1107439" h="229235">
                <a:moveTo>
                  <a:pt x="591426" y="111975"/>
                </a:moveTo>
                <a:lnTo>
                  <a:pt x="588797" y="112496"/>
                </a:lnTo>
                <a:lnTo>
                  <a:pt x="587209" y="114604"/>
                </a:lnTo>
                <a:lnTo>
                  <a:pt x="587743" y="116700"/>
                </a:lnTo>
                <a:lnTo>
                  <a:pt x="589838" y="118287"/>
                </a:lnTo>
                <a:lnTo>
                  <a:pt x="609295" y="121958"/>
                </a:lnTo>
                <a:lnTo>
                  <a:pt x="611924" y="121437"/>
                </a:lnTo>
                <a:lnTo>
                  <a:pt x="612978" y="119329"/>
                </a:lnTo>
                <a:lnTo>
                  <a:pt x="612444" y="116700"/>
                </a:lnTo>
                <a:lnTo>
                  <a:pt x="610349" y="115658"/>
                </a:lnTo>
                <a:lnTo>
                  <a:pt x="591426" y="111975"/>
                </a:lnTo>
                <a:close/>
              </a:path>
              <a:path w="1107439" h="229235">
                <a:moveTo>
                  <a:pt x="636625" y="120383"/>
                </a:moveTo>
                <a:lnTo>
                  <a:pt x="633996" y="120903"/>
                </a:lnTo>
                <a:lnTo>
                  <a:pt x="632421" y="123012"/>
                </a:lnTo>
                <a:lnTo>
                  <a:pt x="632955" y="125641"/>
                </a:lnTo>
                <a:lnTo>
                  <a:pt x="635050" y="126695"/>
                </a:lnTo>
                <a:lnTo>
                  <a:pt x="654507" y="130378"/>
                </a:lnTo>
                <a:lnTo>
                  <a:pt x="657136" y="129844"/>
                </a:lnTo>
                <a:lnTo>
                  <a:pt x="658190" y="127749"/>
                </a:lnTo>
                <a:lnTo>
                  <a:pt x="657656" y="125641"/>
                </a:lnTo>
                <a:lnTo>
                  <a:pt x="655561" y="124066"/>
                </a:lnTo>
                <a:lnTo>
                  <a:pt x="636625" y="120383"/>
                </a:lnTo>
                <a:close/>
              </a:path>
              <a:path w="1107439" h="229235">
                <a:moveTo>
                  <a:pt x="681316" y="128790"/>
                </a:moveTo>
                <a:lnTo>
                  <a:pt x="679208" y="129324"/>
                </a:lnTo>
                <a:lnTo>
                  <a:pt x="677633" y="131419"/>
                </a:lnTo>
                <a:lnTo>
                  <a:pt x="678167" y="134048"/>
                </a:lnTo>
                <a:lnTo>
                  <a:pt x="680262" y="135635"/>
                </a:lnTo>
                <a:lnTo>
                  <a:pt x="699719" y="139306"/>
                </a:lnTo>
                <a:lnTo>
                  <a:pt x="702348" y="138785"/>
                </a:lnTo>
                <a:lnTo>
                  <a:pt x="703389" y="136677"/>
                </a:lnTo>
                <a:lnTo>
                  <a:pt x="702868" y="134048"/>
                </a:lnTo>
                <a:lnTo>
                  <a:pt x="700760" y="132473"/>
                </a:lnTo>
                <a:lnTo>
                  <a:pt x="681316" y="128790"/>
                </a:lnTo>
                <a:close/>
              </a:path>
              <a:path w="1107439" h="229235">
                <a:moveTo>
                  <a:pt x="726528" y="137731"/>
                </a:moveTo>
                <a:lnTo>
                  <a:pt x="724420" y="138252"/>
                </a:lnTo>
                <a:lnTo>
                  <a:pt x="722845" y="140360"/>
                </a:lnTo>
                <a:lnTo>
                  <a:pt x="723366" y="142468"/>
                </a:lnTo>
                <a:lnTo>
                  <a:pt x="725474" y="144043"/>
                </a:lnTo>
                <a:lnTo>
                  <a:pt x="744931" y="147726"/>
                </a:lnTo>
                <a:lnTo>
                  <a:pt x="747560" y="147192"/>
                </a:lnTo>
                <a:lnTo>
                  <a:pt x="748601" y="145097"/>
                </a:lnTo>
                <a:lnTo>
                  <a:pt x="748080" y="142468"/>
                </a:lnTo>
                <a:lnTo>
                  <a:pt x="745972" y="141414"/>
                </a:lnTo>
                <a:lnTo>
                  <a:pt x="726528" y="137731"/>
                </a:lnTo>
                <a:close/>
              </a:path>
              <a:path w="1107439" h="229235">
                <a:moveTo>
                  <a:pt x="771740" y="146138"/>
                </a:moveTo>
                <a:lnTo>
                  <a:pt x="769632" y="146672"/>
                </a:lnTo>
                <a:lnTo>
                  <a:pt x="768057" y="148767"/>
                </a:lnTo>
                <a:lnTo>
                  <a:pt x="768578" y="151396"/>
                </a:lnTo>
                <a:lnTo>
                  <a:pt x="770686" y="152450"/>
                </a:lnTo>
                <a:lnTo>
                  <a:pt x="790130" y="156133"/>
                </a:lnTo>
                <a:lnTo>
                  <a:pt x="792759" y="156133"/>
                </a:lnTo>
                <a:lnTo>
                  <a:pt x="793813" y="154025"/>
                </a:lnTo>
                <a:lnTo>
                  <a:pt x="793292" y="151396"/>
                </a:lnTo>
                <a:lnTo>
                  <a:pt x="791184" y="149821"/>
                </a:lnTo>
                <a:lnTo>
                  <a:pt x="771740" y="146138"/>
                </a:lnTo>
                <a:close/>
              </a:path>
              <a:path w="1107439" h="229235">
                <a:moveTo>
                  <a:pt x="816952" y="155079"/>
                </a:moveTo>
                <a:lnTo>
                  <a:pt x="814844" y="155600"/>
                </a:lnTo>
                <a:lnTo>
                  <a:pt x="813269" y="157708"/>
                </a:lnTo>
                <a:lnTo>
                  <a:pt x="813790" y="159816"/>
                </a:lnTo>
                <a:lnTo>
                  <a:pt x="815898" y="161391"/>
                </a:lnTo>
                <a:lnTo>
                  <a:pt x="835342" y="165074"/>
                </a:lnTo>
                <a:lnTo>
                  <a:pt x="837971" y="164541"/>
                </a:lnTo>
                <a:lnTo>
                  <a:pt x="839025" y="162445"/>
                </a:lnTo>
                <a:lnTo>
                  <a:pt x="838504" y="159816"/>
                </a:lnTo>
                <a:lnTo>
                  <a:pt x="836396" y="158762"/>
                </a:lnTo>
                <a:lnTo>
                  <a:pt x="816952" y="155079"/>
                </a:lnTo>
                <a:close/>
              </a:path>
              <a:path w="1107439" h="229235">
                <a:moveTo>
                  <a:pt x="862152" y="163487"/>
                </a:moveTo>
                <a:lnTo>
                  <a:pt x="860056" y="164020"/>
                </a:lnTo>
                <a:lnTo>
                  <a:pt x="858481" y="166115"/>
                </a:lnTo>
                <a:lnTo>
                  <a:pt x="859002" y="168744"/>
                </a:lnTo>
                <a:lnTo>
                  <a:pt x="861110" y="169799"/>
                </a:lnTo>
                <a:lnTo>
                  <a:pt x="880554" y="173481"/>
                </a:lnTo>
                <a:lnTo>
                  <a:pt x="882662" y="172948"/>
                </a:lnTo>
                <a:lnTo>
                  <a:pt x="884237" y="170853"/>
                </a:lnTo>
                <a:lnTo>
                  <a:pt x="883716" y="168744"/>
                </a:lnTo>
                <a:lnTo>
                  <a:pt x="881608" y="167170"/>
                </a:lnTo>
                <a:lnTo>
                  <a:pt x="862152" y="163487"/>
                </a:lnTo>
                <a:close/>
              </a:path>
              <a:path w="1107439" h="229235">
                <a:moveTo>
                  <a:pt x="907364" y="171907"/>
                </a:moveTo>
                <a:lnTo>
                  <a:pt x="905268" y="172427"/>
                </a:lnTo>
                <a:lnTo>
                  <a:pt x="903693" y="174536"/>
                </a:lnTo>
                <a:lnTo>
                  <a:pt x="904214" y="177164"/>
                </a:lnTo>
                <a:lnTo>
                  <a:pt x="906322" y="178739"/>
                </a:lnTo>
                <a:lnTo>
                  <a:pt x="925766" y="182422"/>
                </a:lnTo>
                <a:lnTo>
                  <a:pt x="927874" y="181889"/>
                </a:lnTo>
                <a:lnTo>
                  <a:pt x="929449" y="179793"/>
                </a:lnTo>
                <a:lnTo>
                  <a:pt x="928916" y="177164"/>
                </a:lnTo>
                <a:lnTo>
                  <a:pt x="926820" y="175577"/>
                </a:lnTo>
                <a:lnTo>
                  <a:pt x="907364" y="171907"/>
                </a:lnTo>
                <a:close/>
              </a:path>
              <a:path w="1107439" h="229235">
                <a:moveTo>
                  <a:pt x="952576" y="180835"/>
                </a:moveTo>
                <a:lnTo>
                  <a:pt x="950480" y="181368"/>
                </a:lnTo>
                <a:lnTo>
                  <a:pt x="948893" y="183464"/>
                </a:lnTo>
                <a:lnTo>
                  <a:pt x="949426" y="185572"/>
                </a:lnTo>
                <a:lnTo>
                  <a:pt x="951522" y="187147"/>
                </a:lnTo>
                <a:lnTo>
                  <a:pt x="970978" y="190830"/>
                </a:lnTo>
                <a:lnTo>
                  <a:pt x="973086" y="190296"/>
                </a:lnTo>
                <a:lnTo>
                  <a:pt x="974661" y="188201"/>
                </a:lnTo>
                <a:lnTo>
                  <a:pt x="974128" y="185572"/>
                </a:lnTo>
                <a:lnTo>
                  <a:pt x="972032" y="184518"/>
                </a:lnTo>
                <a:lnTo>
                  <a:pt x="952576" y="180835"/>
                </a:lnTo>
                <a:close/>
              </a:path>
              <a:path w="1107439" h="229235">
                <a:moveTo>
                  <a:pt x="997788" y="189255"/>
                </a:moveTo>
                <a:lnTo>
                  <a:pt x="995159" y="189776"/>
                </a:lnTo>
                <a:lnTo>
                  <a:pt x="994105" y="191884"/>
                </a:lnTo>
                <a:lnTo>
                  <a:pt x="994638" y="194513"/>
                </a:lnTo>
                <a:lnTo>
                  <a:pt x="996734" y="195554"/>
                </a:lnTo>
                <a:lnTo>
                  <a:pt x="1016190" y="199237"/>
                </a:lnTo>
                <a:lnTo>
                  <a:pt x="1018286" y="198716"/>
                </a:lnTo>
                <a:lnTo>
                  <a:pt x="1019873" y="196608"/>
                </a:lnTo>
                <a:lnTo>
                  <a:pt x="1019340" y="194513"/>
                </a:lnTo>
                <a:lnTo>
                  <a:pt x="1017244" y="192925"/>
                </a:lnTo>
                <a:lnTo>
                  <a:pt x="997788" y="189255"/>
                </a:lnTo>
                <a:close/>
              </a:path>
              <a:path w="1107439" h="229235">
                <a:moveTo>
                  <a:pt x="1054680" y="206905"/>
                </a:moveTo>
                <a:lnTo>
                  <a:pt x="1050353" y="229209"/>
                </a:lnTo>
                <a:lnTo>
                  <a:pt x="1107135" y="213436"/>
                </a:lnTo>
                <a:lnTo>
                  <a:pt x="1100254" y="208178"/>
                </a:lnTo>
                <a:lnTo>
                  <a:pt x="1061402" y="208178"/>
                </a:lnTo>
                <a:lnTo>
                  <a:pt x="1054680" y="206905"/>
                </a:lnTo>
                <a:close/>
              </a:path>
              <a:path w="1107439" h="229235">
                <a:moveTo>
                  <a:pt x="1055995" y="200122"/>
                </a:moveTo>
                <a:lnTo>
                  <a:pt x="1054680" y="206905"/>
                </a:lnTo>
                <a:lnTo>
                  <a:pt x="1061402" y="208178"/>
                </a:lnTo>
                <a:lnTo>
                  <a:pt x="1063498" y="207645"/>
                </a:lnTo>
                <a:lnTo>
                  <a:pt x="1065085" y="205549"/>
                </a:lnTo>
                <a:lnTo>
                  <a:pt x="1064552" y="202920"/>
                </a:lnTo>
                <a:lnTo>
                  <a:pt x="1062456" y="201345"/>
                </a:lnTo>
                <a:lnTo>
                  <a:pt x="1055995" y="200122"/>
                </a:lnTo>
                <a:close/>
              </a:path>
              <a:path w="1107439" h="229235">
                <a:moveTo>
                  <a:pt x="1060348" y="177685"/>
                </a:moveTo>
                <a:lnTo>
                  <a:pt x="1055995" y="200122"/>
                </a:lnTo>
                <a:lnTo>
                  <a:pt x="1062456" y="201345"/>
                </a:lnTo>
                <a:lnTo>
                  <a:pt x="1064552" y="202920"/>
                </a:lnTo>
                <a:lnTo>
                  <a:pt x="1065085" y="205549"/>
                </a:lnTo>
                <a:lnTo>
                  <a:pt x="1063498" y="207645"/>
                </a:lnTo>
                <a:lnTo>
                  <a:pt x="1061402" y="208178"/>
                </a:lnTo>
                <a:lnTo>
                  <a:pt x="1100254" y="208178"/>
                </a:lnTo>
                <a:lnTo>
                  <a:pt x="1060348" y="177685"/>
                </a:lnTo>
                <a:close/>
              </a:path>
              <a:path w="1107439" h="229235">
                <a:moveTo>
                  <a:pt x="1043000" y="197662"/>
                </a:moveTo>
                <a:lnTo>
                  <a:pt x="1040371" y="198183"/>
                </a:lnTo>
                <a:lnTo>
                  <a:pt x="1039317" y="200291"/>
                </a:lnTo>
                <a:lnTo>
                  <a:pt x="1039850" y="202920"/>
                </a:lnTo>
                <a:lnTo>
                  <a:pt x="1041946" y="204495"/>
                </a:lnTo>
                <a:lnTo>
                  <a:pt x="1054680" y="206905"/>
                </a:lnTo>
                <a:lnTo>
                  <a:pt x="1055995" y="200122"/>
                </a:lnTo>
                <a:lnTo>
                  <a:pt x="1043000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00448" y="1809127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2105964" y="0"/>
                </a:moveTo>
                <a:lnTo>
                  <a:pt x="2105964" y="52577"/>
                </a:lnTo>
                <a:lnTo>
                  <a:pt x="2152232" y="29438"/>
                </a:lnTo>
                <a:lnTo>
                  <a:pt x="2114905" y="29438"/>
                </a:lnTo>
                <a:lnTo>
                  <a:pt x="2117001" y="28384"/>
                </a:lnTo>
                <a:lnTo>
                  <a:pt x="2118055" y="26288"/>
                </a:lnTo>
                <a:lnTo>
                  <a:pt x="2117001" y="24180"/>
                </a:lnTo>
                <a:lnTo>
                  <a:pt x="2114905" y="23126"/>
                </a:lnTo>
                <a:lnTo>
                  <a:pt x="2152207" y="23126"/>
                </a:lnTo>
                <a:lnTo>
                  <a:pt x="2105964" y="0"/>
                </a:lnTo>
                <a:close/>
              </a:path>
              <a:path w="2159000" h="52705">
                <a:moveTo>
                  <a:pt x="2105964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88"/>
                </a:lnTo>
                <a:lnTo>
                  <a:pt x="1041" y="28384"/>
                </a:lnTo>
                <a:lnTo>
                  <a:pt x="3149" y="29438"/>
                </a:lnTo>
                <a:lnTo>
                  <a:pt x="2105964" y="29438"/>
                </a:lnTo>
                <a:lnTo>
                  <a:pt x="2105964" y="23126"/>
                </a:lnTo>
                <a:close/>
              </a:path>
              <a:path w="2159000" h="52705">
                <a:moveTo>
                  <a:pt x="2152207" y="23126"/>
                </a:moveTo>
                <a:lnTo>
                  <a:pt x="2114905" y="23126"/>
                </a:lnTo>
                <a:lnTo>
                  <a:pt x="2117001" y="24180"/>
                </a:lnTo>
                <a:lnTo>
                  <a:pt x="2118055" y="26288"/>
                </a:lnTo>
                <a:lnTo>
                  <a:pt x="2117001" y="28384"/>
                </a:lnTo>
                <a:lnTo>
                  <a:pt x="2114905" y="29438"/>
                </a:lnTo>
                <a:lnTo>
                  <a:pt x="2152232" y="29438"/>
                </a:lnTo>
                <a:lnTo>
                  <a:pt x="2158530" y="26288"/>
                </a:lnTo>
                <a:lnTo>
                  <a:pt x="2152207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95684" y="799691"/>
            <a:ext cx="63944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97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originator  SEC-SAP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8614" y="799691"/>
            <a:ext cx="63944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peer  SEC-SAP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99625" y="2515679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5">
                <a:moveTo>
                  <a:pt x="1103452" y="0"/>
                </a:moveTo>
                <a:lnTo>
                  <a:pt x="1083995" y="3670"/>
                </a:lnTo>
                <a:lnTo>
                  <a:pt x="1081887" y="5257"/>
                </a:lnTo>
                <a:lnTo>
                  <a:pt x="1081366" y="7353"/>
                </a:lnTo>
                <a:lnTo>
                  <a:pt x="1082941" y="9461"/>
                </a:lnTo>
                <a:lnTo>
                  <a:pt x="1085049" y="9982"/>
                </a:lnTo>
                <a:lnTo>
                  <a:pt x="1104493" y="6299"/>
                </a:lnTo>
                <a:lnTo>
                  <a:pt x="1106601" y="4724"/>
                </a:lnTo>
                <a:lnTo>
                  <a:pt x="1107122" y="2628"/>
                </a:lnTo>
                <a:lnTo>
                  <a:pt x="1105547" y="520"/>
                </a:lnTo>
                <a:lnTo>
                  <a:pt x="1103452" y="0"/>
                </a:lnTo>
                <a:close/>
              </a:path>
              <a:path w="1107439" h="229235">
                <a:moveTo>
                  <a:pt x="1058240" y="8407"/>
                </a:moveTo>
                <a:lnTo>
                  <a:pt x="1038783" y="12090"/>
                </a:lnTo>
                <a:lnTo>
                  <a:pt x="1036688" y="13665"/>
                </a:lnTo>
                <a:lnTo>
                  <a:pt x="1036154" y="16294"/>
                </a:lnTo>
                <a:lnTo>
                  <a:pt x="1037729" y="18389"/>
                </a:lnTo>
                <a:lnTo>
                  <a:pt x="1039837" y="18923"/>
                </a:lnTo>
                <a:lnTo>
                  <a:pt x="1059294" y="15239"/>
                </a:lnTo>
                <a:lnTo>
                  <a:pt x="1061389" y="13665"/>
                </a:lnTo>
                <a:lnTo>
                  <a:pt x="1061923" y="11036"/>
                </a:lnTo>
                <a:lnTo>
                  <a:pt x="1060869" y="8928"/>
                </a:lnTo>
                <a:lnTo>
                  <a:pt x="1058240" y="8407"/>
                </a:lnTo>
                <a:close/>
              </a:path>
              <a:path w="1107439" h="229235">
                <a:moveTo>
                  <a:pt x="1013028" y="17348"/>
                </a:moveTo>
                <a:lnTo>
                  <a:pt x="993571" y="21018"/>
                </a:lnTo>
                <a:lnTo>
                  <a:pt x="991476" y="22072"/>
                </a:lnTo>
                <a:lnTo>
                  <a:pt x="990942" y="24701"/>
                </a:lnTo>
                <a:lnTo>
                  <a:pt x="992530" y="26809"/>
                </a:lnTo>
                <a:lnTo>
                  <a:pt x="994625" y="27330"/>
                </a:lnTo>
                <a:lnTo>
                  <a:pt x="1014082" y="23647"/>
                </a:lnTo>
                <a:lnTo>
                  <a:pt x="1016177" y="22072"/>
                </a:lnTo>
                <a:lnTo>
                  <a:pt x="1016711" y="19977"/>
                </a:lnTo>
                <a:lnTo>
                  <a:pt x="1015657" y="17868"/>
                </a:lnTo>
                <a:lnTo>
                  <a:pt x="1013028" y="17348"/>
                </a:lnTo>
                <a:close/>
              </a:path>
              <a:path w="1107439" h="229235">
                <a:moveTo>
                  <a:pt x="967816" y="25755"/>
                </a:moveTo>
                <a:lnTo>
                  <a:pt x="948359" y="29438"/>
                </a:lnTo>
                <a:lnTo>
                  <a:pt x="946264" y="31013"/>
                </a:lnTo>
                <a:lnTo>
                  <a:pt x="945730" y="33108"/>
                </a:lnTo>
                <a:lnTo>
                  <a:pt x="947318" y="35217"/>
                </a:lnTo>
                <a:lnTo>
                  <a:pt x="949413" y="35737"/>
                </a:lnTo>
                <a:lnTo>
                  <a:pt x="968870" y="32067"/>
                </a:lnTo>
                <a:lnTo>
                  <a:pt x="970965" y="31013"/>
                </a:lnTo>
                <a:lnTo>
                  <a:pt x="971499" y="28384"/>
                </a:lnTo>
                <a:lnTo>
                  <a:pt x="970445" y="26276"/>
                </a:lnTo>
                <a:lnTo>
                  <a:pt x="967816" y="25755"/>
                </a:lnTo>
                <a:close/>
              </a:path>
              <a:path w="1107439" h="229235">
                <a:moveTo>
                  <a:pt x="922604" y="34162"/>
                </a:moveTo>
                <a:lnTo>
                  <a:pt x="903160" y="37846"/>
                </a:lnTo>
                <a:lnTo>
                  <a:pt x="901052" y="39420"/>
                </a:lnTo>
                <a:lnTo>
                  <a:pt x="900531" y="42049"/>
                </a:lnTo>
                <a:lnTo>
                  <a:pt x="902106" y="44157"/>
                </a:lnTo>
                <a:lnTo>
                  <a:pt x="904735" y="44678"/>
                </a:lnTo>
                <a:lnTo>
                  <a:pt x="923658" y="40995"/>
                </a:lnTo>
                <a:lnTo>
                  <a:pt x="925753" y="39420"/>
                </a:lnTo>
                <a:lnTo>
                  <a:pt x="926287" y="36791"/>
                </a:lnTo>
                <a:lnTo>
                  <a:pt x="925233" y="34696"/>
                </a:lnTo>
                <a:lnTo>
                  <a:pt x="922604" y="34162"/>
                </a:lnTo>
                <a:close/>
              </a:path>
              <a:path w="1107439" h="229235">
                <a:moveTo>
                  <a:pt x="877392" y="43103"/>
                </a:moveTo>
                <a:lnTo>
                  <a:pt x="857948" y="46786"/>
                </a:lnTo>
                <a:lnTo>
                  <a:pt x="855840" y="47828"/>
                </a:lnTo>
                <a:lnTo>
                  <a:pt x="855319" y="50457"/>
                </a:lnTo>
                <a:lnTo>
                  <a:pt x="856894" y="52565"/>
                </a:lnTo>
                <a:lnTo>
                  <a:pt x="859523" y="53085"/>
                </a:lnTo>
                <a:lnTo>
                  <a:pt x="878446" y="49415"/>
                </a:lnTo>
                <a:lnTo>
                  <a:pt x="880554" y="47828"/>
                </a:lnTo>
                <a:lnTo>
                  <a:pt x="881075" y="45732"/>
                </a:lnTo>
                <a:lnTo>
                  <a:pt x="880021" y="43624"/>
                </a:lnTo>
                <a:lnTo>
                  <a:pt x="877392" y="43103"/>
                </a:lnTo>
                <a:close/>
              </a:path>
              <a:path w="1107439" h="229235">
                <a:moveTo>
                  <a:pt x="832180" y="51511"/>
                </a:moveTo>
                <a:lnTo>
                  <a:pt x="812736" y="55194"/>
                </a:lnTo>
                <a:lnTo>
                  <a:pt x="810628" y="56768"/>
                </a:lnTo>
                <a:lnTo>
                  <a:pt x="810107" y="58877"/>
                </a:lnTo>
                <a:lnTo>
                  <a:pt x="811682" y="60972"/>
                </a:lnTo>
                <a:lnTo>
                  <a:pt x="814311" y="61506"/>
                </a:lnTo>
                <a:lnTo>
                  <a:pt x="833234" y="57823"/>
                </a:lnTo>
                <a:lnTo>
                  <a:pt x="835342" y="56768"/>
                </a:lnTo>
                <a:lnTo>
                  <a:pt x="835863" y="54140"/>
                </a:lnTo>
                <a:lnTo>
                  <a:pt x="834809" y="52044"/>
                </a:lnTo>
                <a:lnTo>
                  <a:pt x="832180" y="51511"/>
                </a:lnTo>
                <a:close/>
              </a:path>
              <a:path w="1107439" h="229235">
                <a:moveTo>
                  <a:pt x="786968" y="59918"/>
                </a:moveTo>
                <a:lnTo>
                  <a:pt x="767524" y="63601"/>
                </a:lnTo>
                <a:lnTo>
                  <a:pt x="765416" y="65176"/>
                </a:lnTo>
                <a:lnTo>
                  <a:pt x="764895" y="67805"/>
                </a:lnTo>
                <a:lnTo>
                  <a:pt x="766470" y="69913"/>
                </a:lnTo>
                <a:lnTo>
                  <a:pt x="769099" y="70434"/>
                </a:lnTo>
                <a:lnTo>
                  <a:pt x="788022" y="66763"/>
                </a:lnTo>
                <a:lnTo>
                  <a:pt x="790130" y="65176"/>
                </a:lnTo>
                <a:lnTo>
                  <a:pt x="790651" y="62547"/>
                </a:lnTo>
                <a:lnTo>
                  <a:pt x="789597" y="60451"/>
                </a:lnTo>
                <a:lnTo>
                  <a:pt x="786968" y="59918"/>
                </a:lnTo>
                <a:close/>
              </a:path>
              <a:path w="1107439" h="229235">
                <a:moveTo>
                  <a:pt x="741768" y="68859"/>
                </a:moveTo>
                <a:lnTo>
                  <a:pt x="722312" y="72542"/>
                </a:lnTo>
                <a:lnTo>
                  <a:pt x="720204" y="73596"/>
                </a:lnTo>
                <a:lnTo>
                  <a:pt x="719683" y="76225"/>
                </a:lnTo>
                <a:lnTo>
                  <a:pt x="721258" y="78320"/>
                </a:lnTo>
                <a:lnTo>
                  <a:pt x="723887" y="78854"/>
                </a:lnTo>
                <a:lnTo>
                  <a:pt x="743343" y="75171"/>
                </a:lnTo>
                <a:lnTo>
                  <a:pt x="745439" y="73596"/>
                </a:lnTo>
                <a:lnTo>
                  <a:pt x="745439" y="71488"/>
                </a:lnTo>
                <a:lnTo>
                  <a:pt x="744397" y="69392"/>
                </a:lnTo>
                <a:lnTo>
                  <a:pt x="741768" y="68859"/>
                </a:lnTo>
                <a:close/>
              </a:path>
              <a:path w="1107439" h="229235">
                <a:moveTo>
                  <a:pt x="696556" y="77266"/>
                </a:moveTo>
                <a:lnTo>
                  <a:pt x="677100" y="80949"/>
                </a:lnTo>
                <a:lnTo>
                  <a:pt x="675005" y="82524"/>
                </a:lnTo>
                <a:lnTo>
                  <a:pt x="674471" y="85153"/>
                </a:lnTo>
                <a:lnTo>
                  <a:pt x="676046" y="87261"/>
                </a:lnTo>
                <a:lnTo>
                  <a:pt x="678675" y="87261"/>
                </a:lnTo>
                <a:lnTo>
                  <a:pt x="698131" y="83578"/>
                </a:lnTo>
                <a:lnTo>
                  <a:pt x="700227" y="82524"/>
                </a:lnTo>
                <a:lnTo>
                  <a:pt x="700760" y="79895"/>
                </a:lnTo>
                <a:lnTo>
                  <a:pt x="699185" y="77800"/>
                </a:lnTo>
                <a:lnTo>
                  <a:pt x="696556" y="77266"/>
                </a:lnTo>
                <a:close/>
              </a:path>
              <a:path w="1107439" h="229235">
                <a:moveTo>
                  <a:pt x="651344" y="86207"/>
                </a:moveTo>
                <a:lnTo>
                  <a:pt x="631888" y="89890"/>
                </a:lnTo>
                <a:lnTo>
                  <a:pt x="629793" y="90944"/>
                </a:lnTo>
                <a:lnTo>
                  <a:pt x="629259" y="93573"/>
                </a:lnTo>
                <a:lnTo>
                  <a:pt x="630834" y="95669"/>
                </a:lnTo>
                <a:lnTo>
                  <a:pt x="633463" y="96202"/>
                </a:lnTo>
                <a:lnTo>
                  <a:pt x="652919" y="92519"/>
                </a:lnTo>
                <a:lnTo>
                  <a:pt x="655027" y="90944"/>
                </a:lnTo>
                <a:lnTo>
                  <a:pt x="655548" y="88836"/>
                </a:lnTo>
                <a:lnTo>
                  <a:pt x="653973" y="86740"/>
                </a:lnTo>
                <a:lnTo>
                  <a:pt x="651344" y="86207"/>
                </a:lnTo>
                <a:close/>
              </a:path>
              <a:path w="1107439" h="229235">
                <a:moveTo>
                  <a:pt x="606132" y="94627"/>
                </a:moveTo>
                <a:lnTo>
                  <a:pt x="586676" y="98298"/>
                </a:lnTo>
                <a:lnTo>
                  <a:pt x="585101" y="99872"/>
                </a:lnTo>
                <a:lnTo>
                  <a:pt x="584581" y="101980"/>
                </a:lnTo>
                <a:lnTo>
                  <a:pt x="585635" y="104089"/>
                </a:lnTo>
                <a:lnTo>
                  <a:pt x="588264" y="104609"/>
                </a:lnTo>
                <a:lnTo>
                  <a:pt x="607707" y="100926"/>
                </a:lnTo>
                <a:lnTo>
                  <a:pt x="609815" y="99872"/>
                </a:lnTo>
                <a:lnTo>
                  <a:pt x="610336" y="97243"/>
                </a:lnTo>
                <a:lnTo>
                  <a:pt x="608761" y="95148"/>
                </a:lnTo>
                <a:lnTo>
                  <a:pt x="606132" y="94627"/>
                </a:lnTo>
                <a:close/>
              </a:path>
              <a:path w="1107439" h="229235">
                <a:moveTo>
                  <a:pt x="560920" y="103035"/>
                </a:moveTo>
                <a:lnTo>
                  <a:pt x="541997" y="106718"/>
                </a:lnTo>
                <a:lnTo>
                  <a:pt x="539889" y="108292"/>
                </a:lnTo>
                <a:lnTo>
                  <a:pt x="539369" y="110921"/>
                </a:lnTo>
                <a:lnTo>
                  <a:pt x="540423" y="113017"/>
                </a:lnTo>
                <a:lnTo>
                  <a:pt x="543052" y="113550"/>
                </a:lnTo>
                <a:lnTo>
                  <a:pt x="562495" y="109867"/>
                </a:lnTo>
                <a:lnTo>
                  <a:pt x="564603" y="108292"/>
                </a:lnTo>
                <a:lnTo>
                  <a:pt x="565124" y="105663"/>
                </a:lnTo>
                <a:lnTo>
                  <a:pt x="563549" y="103555"/>
                </a:lnTo>
                <a:lnTo>
                  <a:pt x="560920" y="103035"/>
                </a:lnTo>
                <a:close/>
              </a:path>
              <a:path w="1107439" h="229235">
                <a:moveTo>
                  <a:pt x="515708" y="111963"/>
                </a:moveTo>
                <a:lnTo>
                  <a:pt x="496785" y="115646"/>
                </a:lnTo>
                <a:lnTo>
                  <a:pt x="494677" y="116700"/>
                </a:lnTo>
                <a:lnTo>
                  <a:pt x="494156" y="119329"/>
                </a:lnTo>
                <a:lnTo>
                  <a:pt x="495211" y="121437"/>
                </a:lnTo>
                <a:lnTo>
                  <a:pt x="497840" y="121958"/>
                </a:lnTo>
                <a:lnTo>
                  <a:pt x="517283" y="118275"/>
                </a:lnTo>
                <a:lnTo>
                  <a:pt x="519391" y="116700"/>
                </a:lnTo>
                <a:lnTo>
                  <a:pt x="519912" y="114592"/>
                </a:lnTo>
                <a:lnTo>
                  <a:pt x="518337" y="112496"/>
                </a:lnTo>
                <a:lnTo>
                  <a:pt x="515708" y="111963"/>
                </a:lnTo>
                <a:close/>
              </a:path>
              <a:path w="1107439" h="229235">
                <a:moveTo>
                  <a:pt x="470496" y="120383"/>
                </a:moveTo>
                <a:lnTo>
                  <a:pt x="451573" y="124066"/>
                </a:lnTo>
                <a:lnTo>
                  <a:pt x="449478" y="125641"/>
                </a:lnTo>
                <a:lnTo>
                  <a:pt x="448944" y="127736"/>
                </a:lnTo>
                <a:lnTo>
                  <a:pt x="449999" y="129844"/>
                </a:lnTo>
                <a:lnTo>
                  <a:pt x="452628" y="130365"/>
                </a:lnTo>
                <a:lnTo>
                  <a:pt x="472071" y="126695"/>
                </a:lnTo>
                <a:lnTo>
                  <a:pt x="474179" y="125641"/>
                </a:lnTo>
                <a:lnTo>
                  <a:pt x="474700" y="123012"/>
                </a:lnTo>
                <a:lnTo>
                  <a:pt x="473125" y="120903"/>
                </a:lnTo>
                <a:lnTo>
                  <a:pt x="470496" y="120383"/>
                </a:lnTo>
                <a:close/>
              </a:path>
              <a:path w="1107439" h="229235">
                <a:moveTo>
                  <a:pt x="425284" y="128790"/>
                </a:moveTo>
                <a:lnTo>
                  <a:pt x="406361" y="132473"/>
                </a:lnTo>
                <a:lnTo>
                  <a:pt x="404266" y="134048"/>
                </a:lnTo>
                <a:lnTo>
                  <a:pt x="403732" y="136677"/>
                </a:lnTo>
                <a:lnTo>
                  <a:pt x="404787" y="138785"/>
                </a:lnTo>
                <a:lnTo>
                  <a:pt x="407416" y="139306"/>
                </a:lnTo>
                <a:lnTo>
                  <a:pt x="426872" y="135623"/>
                </a:lnTo>
                <a:lnTo>
                  <a:pt x="428967" y="134048"/>
                </a:lnTo>
                <a:lnTo>
                  <a:pt x="429501" y="131419"/>
                </a:lnTo>
                <a:lnTo>
                  <a:pt x="427913" y="129311"/>
                </a:lnTo>
                <a:lnTo>
                  <a:pt x="425284" y="128790"/>
                </a:lnTo>
                <a:close/>
              </a:path>
              <a:path w="1107439" h="229235">
                <a:moveTo>
                  <a:pt x="380606" y="137731"/>
                </a:moveTo>
                <a:lnTo>
                  <a:pt x="361149" y="141414"/>
                </a:lnTo>
                <a:lnTo>
                  <a:pt x="359054" y="142455"/>
                </a:lnTo>
                <a:lnTo>
                  <a:pt x="358520" y="145084"/>
                </a:lnTo>
                <a:lnTo>
                  <a:pt x="359575" y="147192"/>
                </a:lnTo>
                <a:lnTo>
                  <a:pt x="362204" y="147713"/>
                </a:lnTo>
                <a:lnTo>
                  <a:pt x="381660" y="144043"/>
                </a:lnTo>
                <a:lnTo>
                  <a:pt x="383755" y="142455"/>
                </a:lnTo>
                <a:lnTo>
                  <a:pt x="384289" y="140360"/>
                </a:lnTo>
                <a:lnTo>
                  <a:pt x="382714" y="138252"/>
                </a:lnTo>
                <a:lnTo>
                  <a:pt x="380606" y="137731"/>
                </a:lnTo>
                <a:close/>
              </a:path>
              <a:path w="1107439" h="229235">
                <a:moveTo>
                  <a:pt x="335394" y="146138"/>
                </a:moveTo>
                <a:lnTo>
                  <a:pt x="315937" y="149821"/>
                </a:lnTo>
                <a:lnTo>
                  <a:pt x="313842" y="151396"/>
                </a:lnTo>
                <a:lnTo>
                  <a:pt x="313308" y="154025"/>
                </a:lnTo>
                <a:lnTo>
                  <a:pt x="314363" y="156133"/>
                </a:lnTo>
                <a:lnTo>
                  <a:pt x="316992" y="156133"/>
                </a:lnTo>
                <a:lnTo>
                  <a:pt x="336448" y="152450"/>
                </a:lnTo>
                <a:lnTo>
                  <a:pt x="338543" y="151396"/>
                </a:lnTo>
                <a:lnTo>
                  <a:pt x="339077" y="148767"/>
                </a:lnTo>
                <a:lnTo>
                  <a:pt x="337502" y="146659"/>
                </a:lnTo>
                <a:lnTo>
                  <a:pt x="335394" y="146138"/>
                </a:lnTo>
                <a:close/>
              </a:path>
              <a:path w="1107439" h="229235">
                <a:moveTo>
                  <a:pt x="290182" y="155079"/>
                </a:moveTo>
                <a:lnTo>
                  <a:pt x="270738" y="158762"/>
                </a:lnTo>
                <a:lnTo>
                  <a:pt x="268630" y="159804"/>
                </a:lnTo>
                <a:lnTo>
                  <a:pt x="268109" y="162432"/>
                </a:lnTo>
                <a:lnTo>
                  <a:pt x="269151" y="164541"/>
                </a:lnTo>
                <a:lnTo>
                  <a:pt x="271780" y="165061"/>
                </a:lnTo>
                <a:lnTo>
                  <a:pt x="291236" y="161391"/>
                </a:lnTo>
                <a:lnTo>
                  <a:pt x="293344" y="159804"/>
                </a:lnTo>
                <a:lnTo>
                  <a:pt x="293865" y="157708"/>
                </a:lnTo>
                <a:lnTo>
                  <a:pt x="292290" y="155600"/>
                </a:lnTo>
                <a:lnTo>
                  <a:pt x="290182" y="155079"/>
                </a:lnTo>
                <a:close/>
              </a:path>
              <a:path w="1107439" h="229235">
                <a:moveTo>
                  <a:pt x="244970" y="163487"/>
                </a:moveTo>
                <a:lnTo>
                  <a:pt x="225526" y="167170"/>
                </a:lnTo>
                <a:lnTo>
                  <a:pt x="223418" y="168744"/>
                </a:lnTo>
                <a:lnTo>
                  <a:pt x="222897" y="170853"/>
                </a:lnTo>
                <a:lnTo>
                  <a:pt x="224472" y="172948"/>
                </a:lnTo>
                <a:lnTo>
                  <a:pt x="226580" y="173481"/>
                </a:lnTo>
                <a:lnTo>
                  <a:pt x="246024" y="169799"/>
                </a:lnTo>
                <a:lnTo>
                  <a:pt x="248132" y="168744"/>
                </a:lnTo>
                <a:lnTo>
                  <a:pt x="248653" y="166115"/>
                </a:lnTo>
                <a:lnTo>
                  <a:pt x="247078" y="164020"/>
                </a:lnTo>
                <a:lnTo>
                  <a:pt x="244970" y="163487"/>
                </a:lnTo>
                <a:close/>
              </a:path>
              <a:path w="1107439" h="229235">
                <a:moveTo>
                  <a:pt x="199758" y="171894"/>
                </a:moveTo>
                <a:lnTo>
                  <a:pt x="180314" y="175577"/>
                </a:lnTo>
                <a:lnTo>
                  <a:pt x="178206" y="177152"/>
                </a:lnTo>
                <a:lnTo>
                  <a:pt x="177685" y="179781"/>
                </a:lnTo>
                <a:lnTo>
                  <a:pt x="179260" y="181889"/>
                </a:lnTo>
                <a:lnTo>
                  <a:pt x="181368" y="182410"/>
                </a:lnTo>
                <a:lnTo>
                  <a:pt x="200812" y="178739"/>
                </a:lnTo>
                <a:lnTo>
                  <a:pt x="202920" y="177152"/>
                </a:lnTo>
                <a:lnTo>
                  <a:pt x="203441" y="174523"/>
                </a:lnTo>
                <a:lnTo>
                  <a:pt x="201866" y="172427"/>
                </a:lnTo>
                <a:lnTo>
                  <a:pt x="199758" y="171894"/>
                </a:lnTo>
                <a:close/>
              </a:path>
              <a:path w="1107439" h="229235">
                <a:moveTo>
                  <a:pt x="154558" y="180835"/>
                </a:moveTo>
                <a:lnTo>
                  <a:pt x="135102" y="184518"/>
                </a:lnTo>
                <a:lnTo>
                  <a:pt x="132994" y="185572"/>
                </a:lnTo>
                <a:lnTo>
                  <a:pt x="132473" y="188201"/>
                </a:lnTo>
                <a:lnTo>
                  <a:pt x="134048" y="190296"/>
                </a:lnTo>
                <a:lnTo>
                  <a:pt x="136156" y="190830"/>
                </a:lnTo>
                <a:lnTo>
                  <a:pt x="155600" y="187147"/>
                </a:lnTo>
                <a:lnTo>
                  <a:pt x="157708" y="185572"/>
                </a:lnTo>
                <a:lnTo>
                  <a:pt x="158229" y="183464"/>
                </a:lnTo>
                <a:lnTo>
                  <a:pt x="156654" y="181355"/>
                </a:lnTo>
                <a:lnTo>
                  <a:pt x="154558" y="180835"/>
                </a:lnTo>
                <a:close/>
              </a:path>
              <a:path w="1107439" h="229235">
                <a:moveTo>
                  <a:pt x="109346" y="189242"/>
                </a:moveTo>
                <a:lnTo>
                  <a:pt x="89890" y="192925"/>
                </a:lnTo>
                <a:lnTo>
                  <a:pt x="87795" y="194500"/>
                </a:lnTo>
                <a:lnTo>
                  <a:pt x="87261" y="196608"/>
                </a:lnTo>
                <a:lnTo>
                  <a:pt x="88836" y="198716"/>
                </a:lnTo>
                <a:lnTo>
                  <a:pt x="90944" y="199237"/>
                </a:lnTo>
                <a:lnTo>
                  <a:pt x="110388" y="195554"/>
                </a:lnTo>
                <a:lnTo>
                  <a:pt x="112496" y="194500"/>
                </a:lnTo>
                <a:lnTo>
                  <a:pt x="113017" y="191871"/>
                </a:lnTo>
                <a:lnTo>
                  <a:pt x="111442" y="189776"/>
                </a:lnTo>
                <a:lnTo>
                  <a:pt x="109346" y="189242"/>
                </a:lnTo>
                <a:close/>
              </a:path>
              <a:path w="1107439" h="229235">
                <a:moveTo>
                  <a:pt x="46786" y="177685"/>
                </a:moveTo>
                <a:lnTo>
                  <a:pt x="0" y="213436"/>
                </a:lnTo>
                <a:lnTo>
                  <a:pt x="56768" y="229196"/>
                </a:lnTo>
                <a:lnTo>
                  <a:pt x="52695" y="208178"/>
                </a:lnTo>
                <a:lnTo>
                  <a:pt x="45732" y="208178"/>
                </a:lnTo>
                <a:lnTo>
                  <a:pt x="43624" y="207644"/>
                </a:lnTo>
                <a:lnTo>
                  <a:pt x="42049" y="205549"/>
                </a:lnTo>
                <a:lnTo>
                  <a:pt x="42583" y="202920"/>
                </a:lnTo>
                <a:lnTo>
                  <a:pt x="44678" y="201333"/>
                </a:lnTo>
                <a:lnTo>
                  <a:pt x="51133" y="200115"/>
                </a:lnTo>
                <a:lnTo>
                  <a:pt x="46786" y="177685"/>
                </a:lnTo>
                <a:close/>
              </a:path>
              <a:path w="1107439" h="229235">
                <a:moveTo>
                  <a:pt x="51133" y="200115"/>
                </a:moveTo>
                <a:lnTo>
                  <a:pt x="44678" y="201333"/>
                </a:lnTo>
                <a:lnTo>
                  <a:pt x="42583" y="202920"/>
                </a:lnTo>
                <a:lnTo>
                  <a:pt x="42049" y="205549"/>
                </a:lnTo>
                <a:lnTo>
                  <a:pt x="43624" y="207644"/>
                </a:lnTo>
                <a:lnTo>
                  <a:pt x="45732" y="208178"/>
                </a:lnTo>
                <a:lnTo>
                  <a:pt x="52449" y="206906"/>
                </a:lnTo>
                <a:lnTo>
                  <a:pt x="51133" y="200115"/>
                </a:lnTo>
                <a:close/>
              </a:path>
              <a:path w="1107439" h="229235">
                <a:moveTo>
                  <a:pt x="52449" y="206906"/>
                </a:moveTo>
                <a:lnTo>
                  <a:pt x="45732" y="208178"/>
                </a:lnTo>
                <a:lnTo>
                  <a:pt x="52695" y="208178"/>
                </a:lnTo>
                <a:lnTo>
                  <a:pt x="52449" y="206906"/>
                </a:lnTo>
                <a:close/>
              </a:path>
              <a:path w="1107439" h="229235">
                <a:moveTo>
                  <a:pt x="64134" y="197662"/>
                </a:moveTo>
                <a:lnTo>
                  <a:pt x="51133" y="200115"/>
                </a:lnTo>
                <a:lnTo>
                  <a:pt x="52449" y="206906"/>
                </a:lnTo>
                <a:lnTo>
                  <a:pt x="65189" y="204495"/>
                </a:lnTo>
                <a:lnTo>
                  <a:pt x="67284" y="202920"/>
                </a:lnTo>
                <a:lnTo>
                  <a:pt x="67818" y="200291"/>
                </a:lnTo>
                <a:lnTo>
                  <a:pt x="66763" y="198183"/>
                </a:lnTo>
                <a:lnTo>
                  <a:pt x="64134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4244" y="2702826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52565" y="0"/>
                </a:moveTo>
                <a:lnTo>
                  <a:pt x="0" y="26288"/>
                </a:lnTo>
                <a:lnTo>
                  <a:pt x="52565" y="52565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84"/>
                </a:lnTo>
                <a:lnTo>
                  <a:pt x="40474" y="26288"/>
                </a:lnTo>
                <a:lnTo>
                  <a:pt x="41528" y="24180"/>
                </a:lnTo>
                <a:lnTo>
                  <a:pt x="43624" y="23126"/>
                </a:lnTo>
                <a:lnTo>
                  <a:pt x="52565" y="23126"/>
                </a:lnTo>
                <a:lnTo>
                  <a:pt x="52565" y="0"/>
                </a:lnTo>
                <a:close/>
              </a:path>
              <a:path w="2159000" h="52705">
                <a:moveTo>
                  <a:pt x="52565" y="23126"/>
                </a:moveTo>
                <a:lnTo>
                  <a:pt x="43624" y="23126"/>
                </a:lnTo>
                <a:lnTo>
                  <a:pt x="41528" y="24180"/>
                </a:lnTo>
                <a:lnTo>
                  <a:pt x="40474" y="26288"/>
                </a:lnTo>
                <a:lnTo>
                  <a:pt x="41528" y="28384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26"/>
                </a:lnTo>
                <a:close/>
              </a:path>
              <a:path w="2159000" h="52705">
                <a:moveTo>
                  <a:pt x="2155380" y="23126"/>
                </a:moveTo>
                <a:lnTo>
                  <a:pt x="52565" y="23126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84"/>
                </a:lnTo>
                <a:lnTo>
                  <a:pt x="2158530" y="26288"/>
                </a:lnTo>
                <a:lnTo>
                  <a:pt x="2157476" y="24180"/>
                </a:lnTo>
                <a:lnTo>
                  <a:pt x="215538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3598" y="2229688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38"/>
                </a:lnTo>
                <a:lnTo>
                  <a:pt x="43637" y="29438"/>
                </a:lnTo>
                <a:lnTo>
                  <a:pt x="41529" y="28397"/>
                </a:lnTo>
                <a:lnTo>
                  <a:pt x="40474" y="26288"/>
                </a:lnTo>
                <a:lnTo>
                  <a:pt x="41529" y="24180"/>
                </a:lnTo>
                <a:lnTo>
                  <a:pt x="43637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5">
                <a:moveTo>
                  <a:pt x="52565" y="23139"/>
                </a:moveTo>
                <a:lnTo>
                  <a:pt x="43637" y="23139"/>
                </a:lnTo>
                <a:lnTo>
                  <a:pt x="41529" y="24180"/>
                </a:lnTo>
                <a:lnTo>
                  <a:pt x="40474" y="26288"/>
                </a:lnTo>
                <a:lnTo>
                  <a:pt x="41529" y="28397"/>
                </a:lnTo>
                <a:lnTo>
                  <a:pt x="43637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5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88" y="28397"/>
                </a:lnTo>
                <a:lnTo>
                  <a:pt x="2158542" y="26288"/>
                </a:lnTo>
                <a:lnTo>
                  <a:pt x="2157488" y="24180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54512" y="1483116"/>
            <a:ext cx="2044064" cy="1035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SEC-Create.ind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(SA, SP, DA, DP, KES, CS,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CM)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5" dirty="0">
                <a:latin typeface="Arial"/>
                <a:cs typeface="Arial"/>
              </a:rPr>
              <a:t>SEC-Create.res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(SNM, KR, SID, KES‘, CS‘,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CM‘)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5" dirty="0">
                <a:latin typeface="Arial"/>
                <a:cs typeface="Arial"/>
              </a:rPr>
              <a:t>SEC-Exchange.req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03598" y="2492540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38"/>
                </a:lnTo>
                <a:lnTo>
                  <a:pt x="43637" y="29438"/>
                </a:lnTo>
                <a:lnTo>
                  <a:pt x="41529" y="28397"/>
                </a:lnTo>
                <a:lnTo>
                  <a:pt x="40474" y="26288"/>
                </a:lnTo>
                <a:lnTo>
                  <a:pt x="41529" y="24180"/>
                </a:lnTo>
                <a:lnTo>
                  <a:pt x="43637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5">
                <a:moveTo>
                  <a:pt x="52565" y="23139"/>
                </a:moveTo>
                <a:lnTo>
                  <a:pt x="43637" y="23139"/>
                </a:lnTo>
                <a:lnTo>
                  <a:pt x="41529" y="24180"/>
                </a:lnTo>
                <a:lnTo>
                  <a:pt x="40474" y="26288"/>
                </a:lnTo>
                <a:lnTo>
                  <a:pt x="41529" y="28397"/>
                </a:lnTo>
                <a:lnTo>
                  <a:pt x="43637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5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88" y="28397"/>
                </a:lnTo>
                <a:lnTo>
                  <a:pt x="2158542" y="26288"/>
                </a:lnTo>
                <a:lnTo>
                  <a:pt x="2157488" y="24180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4244" y="2913100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5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97"/>
                </a:lnTo>
                <a:lnTo>
                  <a:pt x="40474" y="26288"/>
                </a:lnTo>
                <a:lnTo>
                  <a:pt x="41528" y="24193"/>
                </a:lnTo>
                <a:lnTo>
                  <a:pt x="43624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5">
                <a:moveTo>
                  <a:pt x="52565" y="23139"/>
                </a:moveTo>
                <a:lnTo>
                  <a:pt x="43624" y="23139"/>
                </a:lnTo>
                <a:lnTo>
                  <a:pt x="41528" y="24193"/>
                </a:lnTo>
                <a:lnTo>
                  <a:pt x="40474" y="26288"/>
                </a:lnTo>
                <a:lnTo>
                  <a:pt x="41528" y="28397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5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97"/>
                </a:lnTo>
                <a:lnTo>
                  <a:pt x="2158530" y="26288"/>
                </a:lnTo>
                <a:lnTo>
                  <a:pt x="2157476" y="24193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3660" y="3333673"/>
            <a:ext cx="2106295" cy="52705"/>
          </a:xfrm>
          <a:custGeom>
            <a:avLst/>
            <a:gdLst/>
            <a:ahLst/>
            <a:cxnLst/>
            <a:rect l="l" t="t" r="r" b="b"/>
            <a:pathLst>
              <a:path w="2106295" h="52704">
                <a:moveTo>
                  <a:pt x="2053386" y="0"/>
                </a:moveTo>
                <a:lnTo>
                  <a:pt x="2053386" y="52565"/>
                </a:lnTo>
                <a:lnTo>
                  <a:pt x="2099640" y="29438"/>
                </a:lnTo>
                <a:lnTo>
                  <a:pt x="2062327" y="29438"/>
                </a:lnTo>
                <a:lnTo>
                  <a:pt x="2064435" y="28384"/>
                </a:lnTo>
                <a:lnTo>
                  <a:pt x="2065477" y="26276"/>
                </a:lnTo>
                <a:lnTo>
                  <a:pt x="2064435" y="24180"/>
                </a:lnTo>
                <a:lnTo>
                  <a:pt x="2062327" y="23126"/>
                </a:lnTo>
                <a:lnTo>
                  <a:pt x="2099662" y="23126"/>
                </a:lnTo>
                <a:lnTo>
                  <a:pt x="2053386" y="0"/>
                </a:lnTo>
                <a:close/>
              </a:path>
              <a:path w="2106295" h="52704">
                <a:moveTo>
                  <a:pt x="2053386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76"/>
                </a:lnTo>
                <a:lnTo>
                  <a:pt x="1041" y="28384"/>
                </a:lnTo>
                <a:lnTo>
                  <a:pt x="3149" y="29438"/>
                </a:lnTo>
                <a:lnTo>
                  <a:pt x="2053386" y="29438"/>
                </a:lnTo>
                <a:lnTo>
                  <a:pt x="2053386" y="23126"/>
                </a:lnTo>
                <a:close/>
              </a:path>
              <a:path w="2106295" h="52704">
                <a:moveTo>
                  <a:pt x="2099662" y="23126"/>
                </a:moveTo>
                <a:lnTo>
                  <a:pt x="2062327" y="23126"/>
                </a:lnTo>
                <a:lnTo>
                  <a:pt x="2064435" y="24180"/>
                </a:lnTo>
                <a:lnTo>
                  <a:pt x="2065477" y="26276"/>
                </a:lnTo>
                <a:lnTo>
                  <a:pt x="2064435" y="28384"/>
                </a:lnTo>
                <a:lnTo>
                  <a:pt x="2062327" y="29438"/>
                </a:lnTo>
                <a:lnTo>
                  <a:pt x="2099640" y="29438"/>
                </a:lnTo>
                <a:lnTo>
                  <a:pt x="2105964" y="26276"/>
                </a:lnTo>
                <a:lnTo>
                  <a:pt x="2099662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96463" y="3567074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5">
                <a:moveTo>
                  <a:pt x="3682" y="0"/>
                </a:moveTo>
                <a:lnTo>
                  <a:pt x="1054" y="533"/>
                </a:lnTo>
                <a:lnTo>
                  <a:pt x="0" y="2628"/>
                </a:lnTo>
                <a:lnTo>
                  <a:pt x="533" y="4737"/>
                </a:lnTo>
                <a:lnTo>
                  <a:pt x="2628" y="6311"/>
                </a:lnTo>
                <a:lnTo>
                  <a:pt x="22085" y="9994"/>
                </a:lnTo>
                <a:lnTo>
                  <a:pt x="24180" y="9474"/>
                </a:lnTo>
                <a:lnTo>
                  <a:pt x="25768" y="7366"/>
                </a:lnTo>
                <a:lnTo>
                  <a:pt x="25234" y="5257"/>
                </a:lnTo>
                <a:lnTo>
                  <a:pt x="23139" y="3683"/>
                </a:lnTo>
                <a:lnTo>
                  <a:pt x="3682" y="0"/>
                </a:lnTo>
                <a:close/>
              </a:path>
              <a:path w="1107439" h="229235">
                <a:moveTo>
                  <a:pt x="48894" y="8420"/>
                </a:moveTo>
                <a:lnTo>
                  <a:pt x="46266" y="8940"/>
                </a:lnTo>
                <a:lnTo>
                  <a:pt x="45212" y="11049"/>
                </a:lnTo>
                <a:lnTo>
                  <a:pt x="45745" y="13677"/>
                </a:lnTo>
                <a:lnTo>
                  <a:pt x="47840" y="15252"/>
                </a:lnTo>
                <a:lnTo>
                  <a:pt x="67297" y="18935"/>
                </a:lnTo>
                <a:lnTo>
                  <a:pt x="69392" y="18402"/>
                </a:lnTo>
                <a:lnTo>
                  <a:pt x="70980" y="16306"/>
                </a:lnTo>
                <a:lnTo>
                  <a:pt x="70446" y="13677"/>
                </a:lnTo>
                <a:lnTo>
                  <a:pt x="68351" y="12103"/>
                </a:lnTo>
                <a:lnTo>
                  <a:pt x="48894" y="8420"/>
                </a:lnTo>
                <a:close/>
              </a:path>
              <a:path w="1107439" h="229235">
                <a:moveTo>
                  <a:pt x="94107" y="17348"/>
                </a:moveTo>
                <a:lnTo>
                  <a:pt x="91478" y="17881"/>
                </a:lnTo>
                <a:lnTo>
                  <a:pt x="90424" y="19977"/>
                </a:lnTo>
                <a:lnTo>
                  <a:pt x="90957" y="22085"/>
                </a:lnTo>
                <a:lnTo>
                  <a:pt x="93052" y="23660"/>
                </a:lnTo>
                <a:lnTo>
                  <a:pt x="112509" y="27343"/>
                </a:lnTo>
                <a:lnTo>
                  <a:pt x="114604" y="26822"/>
                </a:lnTo>
                <a:lnTo>
                  <a:pt x="116179" y="24714"/>
                </a:lnTo>
                <a:lnTo>
                  <a:pt x="115658" y="22085"/>
                </a:lnTo>
                <a:lnTo>
                  <a:pt x="113550" y="21031"/>
                </a:lnTo>
                <a:lnTo>
                  <a:pt x="94107" y="17348"/>
                </a:lnTo>
                <a:close/>
              </a:path>
              <a:path w="1107439" h="229235">
                <a:moveTo>
                  <a:pt x="139319" y="25768"/>
                </a:moveTo>
                <a:lnTo>
                  <a:pt x="136690" y="26289"/>
                </a:lnTo>
                <a:lnTo>
                  <a:pt x="135636" y="28397"/>
                </a:lnTo>
                <a:lnTo>
                  <a:pt x="136156" y="31026"/>
                </a:lnTo>
                <a:lnTo>
                  <a:pt x="138264" y="32080"/>
                </a:lnTo>
                <a:lnTo>
                  <a:pt x="157721" y="35750"/>
                </a:lnTo>
                <a:lnTo>
                  <a:pt x="159816" y="35229"/>
                </a:lnTo>
                <a:lnTo>
                  <a:pt x="161391" y="33121"/>
                </a:lnTo>
                <a:lnTo>
                  <a:pt x="160870" y="31026"/>
                </a:lnTo>
                <a:lnTo>
                  <a:pt x="158762" y="29451"/>
                </a:lnTo>
                <a:lnTo>
                  <a:pt x="139319" y="25768"/>
                </a:lnTo>
                <a:close/>
              </a:path>
              <a:path w="1107439" h="229235">
                <a:moveTo>
                  <a:pt x="184531" y="34175"/>
                </a:moveTo>
                <a:lnTo>
                  <a:pt x="181902" y="34696"/>
                </a:lnTo>
                <a:lnTo>
                  <a:pt x="180848" y="36804"/>
                </a:lnTo>
                <a:lnTo>
                  <a:pt x="181368" y="39433"/>
                </a:lnTo>
                <a:lnTo>
                  <a:pt x="183476" y="41008"/>
                </a:lnTo>
                <a:lnTo>
                  <a:pt x="202399" y="44691"/>
                </a:lnTo>
                <a:lnTo>
                  <a:pt x="205028" y="44170"/>
                </a:lnTo>
                <a:lnTo>
                  <a:pt x="206603" y="42062"/>
                </a:lnTo>
                <a:lnTo>
                  <a:pt x="206082" y="39433"/>
                </a:lnTo>
                <a:lnTo>
                  <a:pt x="203974" y="37858"/>
                </a:lnTo>
                <a:lnTo>
                  <a:pt x="184531" y="34175"/>
                </a:lnTo>
                <a:close/>
              </a:path>
              <a:path w="1107439" h="229235">
                <a:moveTo>
                  <a:pt x="229742" y="43116"/>
                </a:moveTo>
                <a:lnTo>
                  <a:pt x="227114" y="43637"/>
                </a:lnTo>
                <a:lnTo>
                  <a:pt x="226060" y="45745"/>
                </a:lnTo>
                <a:lnTo>
                  <a:pt x="226580" y="47840"/>
                </a:lnTo>
                <a:lnTo>
                  <a:pt x="228688" y="49415"/>
                </a:lnTo>
                <a:lnTo>
                  <a:pt x="247611" y="53098"/>
                </a:lnTo>
                <a:lnTo>
                  <a:pt x="250240" y="52577"/>
                </a:lnTo>
                <a:lnTo>
                  <a:pt x="251815" y="50469"/>
                </a:lnTo>
                <a:lnTo>
                  <a:pt x="251294" y="47840"/>
                </a:lnTo>
                <a:lnTo>
                  <a:pt x="249186" y="46799"/>
                </a:lnTo>
                <a:lnTo>
                  <a:pt x="229742" y="43116"/>
                </a:lnTo>
                <a:close/>
              </a:path>
              <a:path w="1107439" h="229235">
                <a:moveTo>
                  <a:pt x="274942" y="51523"/>
                </a:moveTo>
                <a:lnTo>
                  <a:pt x="272313" y="52044"/>
                </a:lnTo>
                <a:lnTo>
                  <a:pt x="271272" y="54152"/>
                </a:lnTo>
                <a:lnTo>
                  <a:pt x="271792" y="56781"/>
                </a:lnTo>
                <a:lnTo>
                  <a:pt x="273900" y="57835"/>
                </a:lnTo>
                <a:lnTo>
                  <a:pt x="292823" y="61518"/>
                </a:lnTo>
                <a:lnTo>
                  <a:pt x="295452" y="60985"/>
                </a:lnTo>
                <a:lnTo>
                  <a:pt x="297027" y="58889"/>
                </a:lnTo>
                <a:lnTo>
                  <a:pt x="296506" y="56781"/>
                </a:lnTo>
                <a:lnTo>
                  <a:pt x="294398" y="55206"/>
                </a:lnTo>
                <a:lnTo>
                  <a:pt x="274942" y="51523"/>
                </a:lnTo>
                <a:close/>
              </a:path>
              <a:path w="1107439" h="229235">
                <a:moveTo>
                  <a:pt x="320154" y="59931"/>
                </a:moveTo>
                <a:lnTo>
                  <a:pt x="317525" y="60464"/>
                </a:lnTo>
                <a:lnTo>
                  <a:pt x="316471" y="62560"/>
                </a:lnTo>
                <a:lnTo>
                  <a:pt x="317004" y="65189"/>
                </a:lnTo>
                <a:lnTo>
                  <a:pt x="319100" y="66776"/>
                </a:lnTo>
                <a:lnTo>
                  <a:pt x="338035" y="70446"/>
                </a:lnTo>
                <a:lnTo>
                  <a:pt x="340664" y="69926"/>
                </a:lnTo>
                <a:lnTo>
                  <a:pt x="342239" y="67818"/>
                </a:lnTo>
                <a:lnTo>
                  <a:pt x="341706" y="65189"/>
                </a:lnTo>
                <a:lnTo>
                  <a:pt x="339610" y="63614"/>
                </a:lnTo>
                <a:lnTo>
                  <a:pt x="320154" y="59931"/>
                </a:lnTo>
                <a:close/>
              </a:path>
              <a:path w="1107439" h="229235">
                <a:moveTo>
                  <a:pt x="365366" y="68872"/>
                </a:moveTo>
                <a:lnTo>
                  <a:pt x="362737" y="69392"/>
                </a:lnTo>
                <a:lnTo>
                  <a:pt x="361162" y="71500"/>
                </a:lnTo>
                <a:lnTo>
                  <a:pt x="361683" y="73609"/>
                </a:lnTo>
                <a:lnTo>
                  <a:pt x="363791" y="75184"/>
                </a:lnTo>
                <a:lnTo>
                  <a:pt x="383247" y="78867"/>
                </a:lnTo>
                <a:lnTo>
                  <a:pt x="385876" y="78333"/>
                </a:lnTo>
                <a:lnTo>
                  <a:pt x="387451" y="76238"/>
                </a:lnTo>
                <a:lnTo>
                  <a:pt x="386918" y="73609"/>
                </a:lnTo>
                <a:lnTo>
                  <a:pt x="384822" y="72555"/>
                </a:lnTo>
                <a:lnTo>
                  <a:pt x="365366" y="68872"/>
                </a:lnTo>
                <a:close/>
              </a:path>
              <a:path w="1107439" h="229235">
                <a:moveTo>
                  <a:pt x="410578" y="77279"/>
                </a:moveTo>
                <a:lnTo>
                  <a:pt x="407949" y="77812"/>
                </a:lnTo>
                <a:lnTo>
                  <a:pt x="406374" y="79908"/>
                </a:lnTo>
                <a:lnTo>
                  <a:pt x="406895" y="82537"/>
                </a:lnTo>
                <a:lnTo>
                  <a:pt x="409003" y="83591"/>
                </a:lnTo>
                <a:lnTo>
                  <a:pt x="428447" y="87274"/>
                </a:lnTo>
                <a:lnTo>
                  <a:pt x="431076" y="87274"/>
                </a:lnTo>
                <a:lnTo>
                  <a:pt x="432663" y="85166"/>
                </a:lnTo>
                <a:lnTo>
                  <a:pt x="432130" y="82537"/>
                </a:lnTo>
                <a:lnTo>
                  <a:pt x="430034" y="80962"/>
                </a:lnTo>
                <a:lnTo>
                  <a:pt x="410578" y="77279"/>
                </a:lnTo>
                <a:close/>
              </a:path>
              <a:path w="1107439" h="229235">
                <a:moveTo>
                  <a:pt x="455790" y="86220"/>
                </a:moveTo>
                <a:lnTo>
                  <a:pt x="453161" y="86753"/>
                </a:lnTo>
                <a:lnTo>
                  <a:pt x="451586" y="88849"/>
                </a:lnTo>
                <a:lnTo>
                  <a:pt x="452107" y="90957"/>
                </a:lnTo>
                <a:lnTo>
                  <a:pt x="454215" y="92532"/>
                </a:lnTo>
                <a:lnTo>
                  <a:pt x="473659" y="96215"/>
                </a:lnTo>
                <a:lnTo>
                  <a:pt x="476288" y="95681"/>
                </a:lnTo>
                <a:lnTo>
                  <a:pt x="477862" y="93586"/>
                </a:lnTo>
                <a:lnTo>
                  <a:pt x="477342" y="90957"/>
                </a:lnTo>
                <a:lnTo>
                  <a:pt x="475234" y="89903"/>
                </a:lnTo>
                <a:lnTo>
                  <a:pt x="455790" y="86220"/>
                </a:lnTo>
                <a:close/>
              </a:path>
              <a:path w="1107439" h="229235">
                <a:moveTo>
                  <a:pt x="501002" y="94627"/>
                </a:moveTo>
                <a:lnTo>
                  <a:pt x="498373" y="95161"/>
                </a:lnTo>
                <a:lnTo>
                  <a:pt x="496798" y="97256"/>
                </a:lnTo>
                <a:lnTo>
                  <a:pt x="497319" y="99885"/>
                </a:lnTo>
                <a:lnTo>
                  <a:pt x="499427" y="100939"/>
                </a:lnTo>
                <a:lnTo>
                  <a:pt x="518871" y="104622"/>
                </a:lnTo>
                <a:lnTo>
                  <a:pt x="521500" y="104089"/>
                </a:lnTo>
                <a:lnTo>
                  <a:pt x="522554" y="101993"/>
                </a:lnTo>
                <a:lnTo>
                  <a:pt x="522033" y="99885"/>
                </a:lnTo>
                <a:lnTo>
                  <a:pt x="519925" y="98310"/>
                </a:lnTo>
                <a:lnTo>
                  <a:pt x="501002" y="94627"/>
                </a:lnTo>
                <a:close/>
              </a:path>
              <a:path w="1107439" h="229235">
                <a:moveTo>
                  <a:pt x="546214" y="103047"/>
                </a:moveTo>
                <a:lnTo>
                  <a:pt x="543585" y="103568"/>
                </a:lnTo>
                <a:lnTo>
                  <a:pt x="542010" y="105676"/>
                </a:lnTo>
                <a:lnTo>
                  <a:pt x="542531" y="108305"/>
                </a:lnTo>
                <a:lnTo>
                  <a:pt x="544626" y="109880"/>
                </a:lnTo>
                <a:lnTo>
                  <a:pt x="564083" y="113563"/>
                </a:lnTo>
                <a:lnTo>
                  <a:pt x="566712" y="113030"/>
                </a:lnTo>
                <a:lnTo>
                  <a:pt x="567766" y="110934"/>
                </a:lnTo>
                <a:lnTo>
                  <a:pt x="567232" y="108305"/>
                </a:lnTo>
                <a:lnTo>
                  <a:pt x="565137" y="106718"/>
                </a:lnTo>
                <a:lnTo>
                  <a:pt x="546214" y="103047"/>
                </a:lnTo>
                <a:close/>
              </a:path>
              <a:path w="1107439" h="229235">
                <a:moveTo>
                  <a:pt x="591426" y="111975"/>
                </a:moveTo>
                <a:lnTo>
                  <a:pt x="588797" y="112509"/>
                </a:lnTo>
                <a:lnTo>
                  <a:pt x="587209" y="114604"/>
                </a:lnTo>
                <a:lnTo>
                  <a:pt x="587743" y="116713"/>
                </a:lnTo>
                <a:lnTo>
                  <a:pt x="589838" y="118287"/>
                </a:lnTo>
                <a:lnTo>
                  <a:pt x="609295" y="121970"/>
                </a:lnTo>
                <a:lnTo>
                  <a:pt x="611924" y="121437"/>
                </a:lnTo>
                <a:lnTo>
                  <a:pt x="612978" y="119341"/>
                </a:lnTo>
                <a:lnTo>
                  <a:pt x="612444" y="116713"/>
                </a:lnTo>
                <a:lnTo>
                  <a:pt x="610349" y="115658"/>
                </a:lnTo>
                <a:lnTo>
                  <a:pt x="591426" y="111975"/>
                </a:lnTo>
                <a:close/>
              </a:path>
              <a:path w="1107439" h="229235">
                <a:moveTo>
                  <a:pt x="636625" y="120396"/>
                </a:moveTo>
                <a:lnTo>
                  <a:pt x="633996" y="120916"/>
                </a:lnTo>
                <a:lnTo>
                  <a:pt x="632421" y="123024"/>
                </a:lnTo>
                <a:lnTo>
                  <a:pt x="632955" y="125653"/>
                </a:lnTo>
                <a:lnTo>
                  <a:pt x="635050" y="126695"/>
                </a:lnTo>
                <a:lnTo>
                  <a:pt x="654507" y="130378"/>
                </a:lnTo>
                <a:lnTo>
                  <a:pt x="657136" y="129857"/>
                </a:lnTo>
                <a:lnTo>
                  <a:pt x="658190" y="127749"/>
                </a:lnTo>
                <a:lnTo>
                  <a:pt x="657656" y="125653"/>
                </a:lnTo>
                <a:lnTo>
                  <a:pt x="655561" y="124066"/>
                </a:lnTo>
                <a:lnTo>
                  <a:pt x="636625" y="120396"/>
                </a:lnTo>
                <a:close/>
              </a:path>
              <a:path w="1107439" h="229235">
                <a:moveTo>
                  <a:pt x="681316" y="128803"/>
                </a:moveTo>
                <a:lnTo>
                  <a:pt x="679208" y="129324"/>
                </a:lnTo>
                <a:lnTo>
                  <a:pt x="677633" y="131432"/>
                </a:lnTo>
                <a:lnTo>
                  <a:pt x="678167" y="134061"/>
                </a:lnTo>
                <a:lnTo>
                  <a:pt x="680262" y="135636"/>
                </a:lnTo>
                <a:lnTo>
                  <a:pt x="699719" y="139319"/>
                </a:lnTo>
                <a:lnTo>
                  <a:pt x="702348" y="138785"/>
                </a:lnTo>
                <a:lnTo>
                  <a:pt x="703389" y="136690"/>
                </a:lnTo>
                <a:lnTo>
                  <a:pt x="702868" y="134061"/>
                </a:lnTo>
                <a:lnTo>
                  <a:pt x="700760" y="132486"/>
                </a:lnTo>
                <a:lnTo>
                  <a:pt x="681316" y="128803"/>
                </a:lnTo>
                <a:close/>
              </a:path>
              <a:path w="1107439" h="229235">
                <a:moveTo>
                  <a:pt x="726528" y="137744"/>
                </a:moveTo>
                <a:lnTo>
                  <a:pt x="724420" y="138264"/>
                </a:lnTo>
                <a:lnTo>
                  <a:pt x="722845" y="140373"/>
                </a:lnTo>
                <a:lnTo>
                  <a:pt x="723366" y="142468"/>
                </a:lnTo>
                <a:lnTo>
                  <a:pt x="725474" y="144043"/>
                </a:lnTo>
                <a:lnTo>
                  <a:pt x="744931" y="147726"/>
                </a:lnTo>
                <a:lnTo>
                  <a:pt x="747560" y="147205"/>
                </a:lnTo>
                <a:lnTo>
                  <a:pt x="748601" y="145097"/>
                </a:lnTo>
                <a:lnTo>
                  <a:pt x="748080" y="142468"/>
                </a:lnTo>
                <a:lnTo>
                  <a:pt x="745972" y="141414"/>
                </a:lnTo>
                <a:lnTo>
                  <a:pt x="726528" y="137744"/>
                </a:lnTo>
                <a:close/>
              </a:path>
              <a:path w="1107439" h="229235">
                <a:moveTo>
                  <a:pt x="771740" y="146151"/>
                </a:moveTo>
                <a:lnTo>
                  <a:pt x="769632" y="146672"/>
                </a:lnTo>
                <a:lnTo>
                  <a:pt x="768057" y="148780"/>
                </a:lnTo>
                <a:lnTo>
                  <a:pt x="768578" y="151409"/>
                </a:lnTo>
                <a:lnTo>
                  <a:pt x="770686" y="152463"/>
                </a:lnTo>
                <a:lnTo>
                  <a:pt x="790130" y="156146"/>
                </a:lnTo>
                <a:lnTo>
                  <a:pt x="792759" y="156146"/>
                </a:lnTo>
                <a:lnTo>
                  <a:pt x="793813" y="154038"/>
                </a:lnTo>
                <a:lnTo>
                  <a:pt x="793292" y="151409"/>
                </a:lnTo>
                <a:lnTo>
                  <a:pt x="791184" y="149834"/>
                </a:lnTo>
                <a:lnTo>
                  <a:pt x="771740" y="146151"/>
                </a:lnTo>
                <a:close/>
              </a:path>
              <a:path w="1107439" h="229235">
                <a:moveTo>
                  <a:pt x="816952" y="155092"/>
                </a:moveTo>
                <a:lnTo>
                  <a:pt x="814844" y="155613"/>
                </a:lnTo>
                <a:lnTo>
                  <a:pt x="813269" y="157721"/>
                </a:lnTo>
                <a:lnTo>
                  <a:pt x="813790" y="159816"/>
                </a:lnTo>
                <a:lnTo>
                  <a:pt x="815898" y="161391"/>
                </a:lnTo>
                <a:lnTo>
                  <a:pt x="835342" y="165074"/>
                </a:lnTo>
                <a:lnTo>
                  <a:pt x="837971" y="164553"/>
                </a:lnTo>
                <a:lnTo>
                  <a:pt x="839025" y="162445"/>
                </a:lnTo>
                <a:lnTo>
                  <a:pt x="838504" y="159816"/>
                </a:lnTo>
                <a:lnTo>
                  <a:pt x="836396" y="158762"/>
                </a:lnTo>
                <a:lnTo>
                  <a:pt x="816952" y="155092"/>
                </a:lnTo>
                <a:close/>
              </a:path>
              <a:path w="1107439" h="229235">
                <a:moveTo>
                  <a:pt x="862152" y="163499"/>
                </a:moveTo>
                <a:lnTo>
                  <a:pt x="860056" y="164020"/>
                </a:lnTo>
                <a:lnTo>
                  <a:pt x="858481" y="166128"/>
                </a:lnTo>
                <a:lnTo>
                  <a:pt x="859002" y="168757"/>
                </a:lnTo>
                <a:lnTo>
                  <a:pt x="861110" y="169811"/>
                </a:lnTo>
                <a:lnTo>
                  <a:pt x="880554" y="173482"/>
                </a:lnTo>
                <a:lnTo>
                  <a:pt x="882662" y="172961"/>
                </a:lnTo>
                <a:lnTo>
                  <a:pt x="884237" y="170865"/>
                </a:lnTo>
                <a:lnTo>
                  <a:pt x="883716" y="168757"/>
                </a:lnTo>
                <a:lnTo>
                  <a:pt x="881608" y="167182"/>
                </a:lnTo>
                <a:lnTo>
                  <a:pt x="862152" y="163499"/>
                </a:lnTo>
                <a:close/>
              </a:path>
              <a:path w="1107439" h="229235">
                <a:moveTo>
                  <a:pt x="907364" y="171907"/>
                </a:moveTo>
                <a:lnTo>
                  <a:pt x="905268" y="172440"/>
                </a:lnTo>
                <a:lnTo>
                  <a:pt x="903693" y="174536"/>
                </a:lnTo>
                <a:lnTo>
                  <a:pt x="904214" y="177165"/>
                </a:lnTo>
                <a:lnTo>
                  <a:pt x="906322" y="178739"/>
                </a:lnTo>
                <a:lnTo>
                  <a:pt x="925766" y="182422"/>
                </a:lnTo>
                <a:lnTo>
                  <a:pt x="927874" y="181902"/>
                </a:lnTo>
                <a:lnTo>
                  <a:pt x="929449" y="179793"/>
                </a:lnTo>
                <a:lnTo>
                  <a:pt x="928916" y="177165"/>
                </a:lnTo>
                <a:lnTo>
                  <a:pt x="926820" y="175590"/>
                </a:lnTo>
                <a:lnTo>
                  <a:pt x="907364" y="171907"/>
                </a:lnTo>
                <a:close/>
              </a:path>
              <a:path w="1107439" h="229235">
                <a:moveTo>
                  <a:pt x="952576" y="180848"/>
                </a:moveTo>
                <a:lnTo>
                  <a:pt x="950480" y="181368"/>
                </a:lnTo>
                <a:lnTo>
                  <a:pt x="948893" y="183476"/>
                </a:lnTo>
                <a:lnTo>
                  <a:pt x="949426" y="185585"/>
                </a:lnTo>
                <a:lnTo>
                  <a:pt x="951522" y="187159"/>
                </a:lnTo>
                <a:lnTo>
                  <a:pt x="970978" y="190830"/>
                </a:lnTo>
                <a:lnTo>
                  <a:pt x="973086" y="190309"/>
                </a:lnTo>
                <a:lnTo>
                  <a:pt x="974661" y="188214"/>
                </a:lnTo>
                <a:lnTo>
                  <a:pt x="974128" y="185585"/>
                </a:lnTo>
                <a:lnTo>
                  <a:pt x="972032" y="184531"/>
                </a:lnTo>
                <a:lnTo>
                  <a:pt x="952576" y="180848"/>
                </a:lnTo>
                <a:close/>
              </a:path>
              <a:path w="1107439" h="229235">
                <a:moveTo>
                  <a:pt x="997788" y="189255"/>
                </a:moveTo>
                <a:lnTo>
                  <a:pt x="995159" y="189788"/>
                </a:lnTo>
                <a:lnTo>
                  <a:pt x="994105" y="191884"/>
                </a:lnTo>
                <a:lnTo>
                  <a:pt x="994638" y="194513"/>
                </a:lnTo>
                <a:lnTo>
                  <a:pt x="996734" y="195567"/>
                </a:lnTo>
                <a:lnTo>
                  <a:pt x="1016190" y="199250"/>
                </a:lnTo>
                <a:lnTo>
                  <a:pt x="1018286" y="198716"/>
                </a:lnTo>
                <a:lnTo>
                  <a:pt x="1019873" y="196621"/>
                </a:lnTo>
                <a:lnTo>
                  <a:pt x="1019340" y="194513"/>
                </a:lnTo>
                <a:lnTo>
                  <a:pt x="1017244" y="192938"/>
                </a:lnTo>
                <a:lnTo>
                  <a:pt x="997788" y="189255"/>
                </a:lnTo>
                <a:close/>
              </a:path>
              <a:path w="1107439" h="229235">
                <a:moveTo>
                  <a:pt x="1054680" y="206910"/>
                </a:moveTo>
                <a:lnTo>
                  <a:pt x="1050353" y="229209"/>
                </a:lnTo>
                <a:lnTo>
                  <a:pt x="1107135" y="213436"/>
                </a:lnTo>
                <a:lnTo>
                  <a:pt x="1100251" y="208178"/>
                </a:lnTo>
                <a:lnTo>
                  <a:pt x="1061402" y="208178"/>
                </a:lnTo>
                <a:lnTo>
                  <a:pt x="1054680" y="206910"/>
                </a:lnTo>
                <a:close/>
              </a:path>
              <a:path w="1107439" h="229235">
                <a:moveTo>
                  <a:pt x="1055996" y="200127"/>
                </a:moveTo>
                <a:lnTo>
                  <a:pt x="1054680" y="206910"/>
                </a:lnTo>
                <a:lnTo>
                  <a:pt x="1061402" y="208178"/>
                </a:lnTo>
                <a:lnTo>
                  <a:pt x="1063498" y="207657"/>
                </a:lnTo>
                <a:lnTo>
                  <a:pt x="1065085" y="205549"/>
                </a:lnTo>
                <a:lnTo>
                  <a:pt x="1064552" y="202933"/>
                </a:lnTo>
                <a:lnTo>
                  <a:pt x="1062456" y="201345"/>
                </a:lnTo>
                <a:lnTo>
                  <a:pt x="1055996" y="200127"/>
                </a:lnTo>
                <a:close/>
              </a:path>
              <a:path w="1107439" h="229235">
                <a:moveTo>
                  <a:pt x="1060348" y="177698"/>
                </a:moveTo>
                <a:lnTo>
                  <a:pt x="1055996" y="200127"/>
                </a:lnTo>
                <a:lnTo>
                  <a:pt x="1062456" y="201345"/>
                </a:lnTo>
                <a:lnTo>
                  <a:pt x="1064552" y="202933"/>
                </a:lnTo>
                <a:lnTo>
                  <a:pt x="1065085" y="205549"/>
                </a:lnTo>
                <a:lnTo>
                  <a:pt x="1063498" y="207657"/>
                </a:lnTo>
                <a:lnTo>
                  <a:pt x="1061402" y="208178"/>
                </a:lnTo>
                <a:lnTo>
                  <a:pt x="1100251" y="208178"/>
                </a:lnTo>
                <a:lnTo>
                  <a:pt x="1060348" y="177698"/>
                </a:lnTo>
                <a:close/>
              </a:path>
              <a:path w="1107439" h="229235">
                <a:moveTo>
                  <a:pt x="1043000" y="197675"/>
                </a:moveTo>
                <a:lnTo>
                  <a:pt x="1040371" y="198196"/>
                </a:lnTo>
                <a:lnTo>
                  <a:pt x="1039317" y="200304"/>
                </a:lnTo>
                <a:lnTo>
                  <a:pt x="1039850" y="202933"/>
                </a:lnTo>
                <a:lnTo>
                  <a:pt x="1041946" y="204508"/>
                </a:lnTo>
                <a:lnTo>
                  <a:pt x="1054680" y="206910"/>
                </a:lnTo>
                <a:lnTo>
                  <a:pt x="1055996" y="200127"/>
                </a:lnTo>
                <a:lnTo>
                  <a:pt x="1043000" y="197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95148" y="2345268"/>
            <a:ext cx="2035175" cy="1224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SEC-Create.cnf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(SNM, KR, SID, KES‘, CS‘,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CM‘)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spc="-5" dirty="0">
                <a:latin typeface="Arial"/>
                <a:cs typeface="Arial"/>
              </a:rPr>
              <a:t>SEC-Exchange.ind</a:t>
            </a:r>
            <a:endParaRPr sz="1100">
              <a:latin typeface="Arial"/>
              <a:cs typeface="Arial"/>
            </a:endParaRPr>
          </a:p>
          <a:p>
            <a:pPr marL="12700" marR="824230">
              <a:lnSpc>
                <a:spcPct val="100000"/>
              </a:lnSpc>
              <a:spcBef>
                <a:spcPts val="750"/>
              </a:spcBef>
            </a:pPr>
            <a:r>
              <a:rPr sz="1100" spc="-5" dirty="0">
                <a:latin typeface="Arial"/>
                <a:cs typeface="Arial"/>
              </a:rPr>
              <a:t>SEC-Exchange.res  (CC)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100" spc="-5" dirty="0">
                <a:latin typeface="Arial"/>
                <a:cs typeface="Arial"/>
              </a:rPr>
              <a:t>SEC-Commit.req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3660" y="3543947"/>
            <a:ext cx="2106295" cy="52705"/>
          </a:xfrm>
          <a:custGeom>
            <a:avLst/>
            <a:gdLst/>
            <a:ahLst/>
            <a:cxnLst/>
            <a:rect l="l" t="t" r="r" b="b"/>
            <a:pathLst>
              <a:path w="2106295" h="52704">
                <a:moveTo>
                  <a:pt x="2053386" y="0"/>
                </a:moveTo>
                <a:lnTo>
                  <a:pt x="2053386" y="52577"/>
                </a:lnTo>
                <a:lnTo>
                  <a:pt x="2099665" y="29438"/>
                </a:lnTo>
                <a:lnTo>
                  <a:pt x="2062327" y="29438"/>
                </a:lnTo>
                <a:lnTo>
                  <a:pt x="2064435" y="28384"/>
                </a:lnTo>
                <a:lnTo>
                  <a:pt x="2065477" y="26288"/>
                </a:lnTo>
                <a:lnTo>
                  <a:pt x="2064435" y="24180"/>
                </a:lnTo>
                <a:lnTo>
                  <a:pt x="2062327" y="23126"/>
                </a:lnTo>
                <a:lnTo>
                  <a:pt x="2099640" y="23126"/>
                </a:lnTo>
                <a:lnTo>
                  <a:pt x="2053386" y="0"/>
                </a:lnTo>
                <a:close/>
              </a:path>
              <a:path w="2106295" h="52704">
                <a:moveTo>
                  <a:pt x="2053386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88"/>
                </a:lnTo>
                <a:lnTo>
                  <a:pt x="1041" y="28384"/>
                </a:lnTo>
                <a:lnTo>
                  <a:pt x="3149" y="29438"/>
                </a:lnTo>
                <a:lnTo>
                  <a:pt x="2053386" y="29438"/>
                </a:lnTo>
                <a:lnTo>
                  <a:pt x="2053386" y="23126"/>
                </a:lnTo>
                <a:close/>
              </a:path>
              <a:path w="2106295" h="52704">
                <a:moveTo>
                  <a:pt x="2099640" y="23126"/>
                </a:moveTo>
                <a:lnTo>
                  <a:pt x="2062327" y="23126"/>
                </a:lnTo>
                <a:lnTo>
                  <a:pt x="2064435" y="24180"/>
                </a:lnTo>
                <a:lnTo>
                  <a:pt x="2065477" y="26288"/>
                </a:lnTo>
                <a:lnTo>
                  <a:pt x="2064435" y="28384"/>
                </a:lnTo>
                <a:lnTo>
                  <a:pt x="2062327" y="29438"/>
                </a:lnTo>
                <a:lnTo>
                  <a:pt x="2099665" y="29438"/>
                </a:lnTo>
                <a:lnTo>
                  <a:pt x="2105964" y="26288"/>
                </a:lnTo>
                <a:lnTo>
                  <a:pt x="2099640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00448" y="3754234"/>
            <a:ext cx="2106295" cy="52705"/>
          </a:xfrm>
          <a:custGeom>
            <a:avLst/>
            <a:gdLst/>
            <a:ahLst/>
            <a:cxnLst/>
            <a:rect l="l" t="t" r="r" b="b"/>
            <a:pathLst>
              <a:path w="2106295" h="52704">
                <a:moveTo>
                  <a:pt x="2053386" y="0"/>
                </a:moveTo>
                <a:lnTo>
                  <a:pt x="2053386" y="52565"/>
                </a:lnTo>
                <a:lnTo>
                  <a:pt x="2099640" y="29438"/>
                </a:lnTo>
                <a:lnTo>
                  <a:pt x="2062327" y="29438"/>
                </a:lnTo>
                <a:lnTo>
                  <a:pt x="2064435" y="28384"/>
                </a:lnTo>
                <a:lnTo>
                  <a:pt x="2065477" y="26276"/>
                </a:lnTo>
                <a:lnTo>
                  <a:pt x="2064435" y="24180"/>
                </a:lnTo>
                <a:lnTo>
                  <a:pt x="2062327" y="23126"/>
                </a:lnTo>
                <a:lnTo>
                  <a:pt x="2099662" y="23126"/>
                </a:lnTo>
                <a:lnTo>
                  <a:pt x="2053386" y="0"/>
                </a:lnTo>
                <a:close/>
              </a:path>
              <a:path w="2106295" h="52704">
                <a:moveTo>
                  <a:pt x="2053386" y="23126"/>
                </a:moveTo>
                <a:lnTo>
                  <a:pt x="3149" y="23126"/>
                </a:lnTo>
                <a:lnTo>
                  <a:pt x="1041" y="24180"/>
                </a:lnTo>
                <a:lnTo>
                  <a:pt x="0" y="26276"/>
                </a:lnTo>
                <a:lnTo>
                  <a:pt x="1041" y="28384"/>
                </a:lnTo>
                <a:lnTo>
                  <a:pt x="3149" y="29438"/>
                </a:lnTo>
                <a:lnTo>
                  <a:pt x="2053386" y="29438"/>
                </a:lnTo>
                <a:lnTo>
                  <a:pt x="2053386" y="23126"/>
                </a:lnTo>
                <a:close/>
              </a:path>
              <a:path w="2106295" h="52704">
                <a:moveTo>
                  <a:pt x="2099662" y="23126"/>
                </a:moveTo>
                <a:lnTo>
                  <a:pt x="2062327" y="23126"/>
                </a:lnTo>
                <a:lnTo>
                  <a:pt x="2064435" y="24180"/>
                </a:lnTo>
                <a:lnTo>
                  <a:pt x="2065477" y="26276"/>
                </a:lnTo>
                <a:lnTo>
                  <a:pt x="2064435" y="28384"/>
                </a:lnTo>
                <a:lnTo>
                  <a:pt x="2062327" y="29438"/>
                </a:lnTo>
                <a:lnTo>
                  <a:pt x="2099640" y="29438"/>
                </a:lnTo>
                <a:lnTo>
                  <a:pt x="2105964" y="26276"/>
                </a:lnTo>
                <a:lnTo>
                  <a:pt x="2099662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54512" y="3428210"/>
            <a:ext cx="1208405" cy="561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SEC-Exchange.cnf  (CC)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100" spc="-5" dirty="0">
                <a:latin typeface="Arial"/>
                <a:cs typeface="Arial"/>
              </a:rPr>
              <a:t>SEC-Commit.ind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00448" y="3964508"/>
            <a:ext cx="2106295" cy="52705"/>
          </a:xfrm>
          <a:custGeom>
            <a:avLst/>
            <a:gdLst/>
            <a:ahLst/>
            <a:cxnLst/>
            <a:rect l="l" t="t" r="r" b="b"/>
            <a:pathLst>
              <a:path w="2106295" h="52704">
                <a:moveTo>
                  <a:pt x="2053386" y="0"/>
                </a:moveTo>
                <a:lnTo>
                  <a:pt x="2053386" y="52577"/>
                </a:lnTo>
                <a:lnTo>
                  <a:pt x="2099665" y="29438"/>
                </a:lnTo>
                <a:lnTo>
                  <a:pt x="2062327" y="29438"/>
                </a:lnTo>
                <a:lnTo>
                  <a:pt x="2064435" y="28397"/>
                </a:lnTo>
                <a:lnTo>
                  <a:pt x="2065477" y="26288"/>
                </a:lnTo>
                <a:lnTo>
                  <a:pt x="2064435" y="24180"/>
                </a:lnTo>
                <a:lnTo>
                  <a:pt x="2062327" y="23139"/>
                </a:lnTo>
                <a:lnTo>
                  <a:pt x="2099665" y="23139"/>
                </a:lnTo>
                <a:lnTo>
                  <a:pt x="2053386" y="0"/>
                </a:lnTo>
                <a:close/>
              </a:path>
              <a:path w="2106295" h="52704">
                <a:moveTo>
                  <a:pt x="2053386" y="23139"/>
                </a:moveTo>
                <a:lnTo>
                  <a:pt x="3149" y="23139"/>
                </a:lnTo>
                <a:lnTo>
                  <a:pt x="1041" y="24180"/>
                </a:lnTo>
                <a:lnTo>
                  <a:pt x="0" y="26288"/>
                </a:lnTo>
                <a:lnTo>
                  <a:pt x="1041" y="28397"/>
                </a:lnTo>
                <a:lnTo>
                  <a:pt x="3149" y="29438"/>
                </a:lnTo>
                <a:lnTo>
                  <a:pt x="2053386" y="29438"/>
                </a:lnTo>
                <a:lnTo>
                  <a:pt x="2053386" y="23139"/>
                </a:lnTo>
                <a:close/>
              </a:path>
              <a:path w="2106295" h="52704">
                <a:moveTo>
                  <a:pt x="2099665" y="23139"/>
                </a:moveTo>
                <a:lnTo>
                  <a:pt x="2062327" y="23139"/>
                </a:lnTo>
                <a:lnTo>
                  <a:pt x="2064435" y="24180"/>
                </a:lnTo>
                <a:lnTo>
                  <a:pt x="2065477" y="26288"/>
                </a:lnTo>
                <a:lnTo>
                  <a:pt x="2064435" y="28397"/>
                </a:lnTo>
                <a:lnTo>
                  <a:pt x="2062327" y="29438"/>
                </a:lnTo>
                <a:lnTo>
                  <a:pt x="2099665" y="29438"/>
                </a:lnTo>
                <a:lnTo>
                  <a:pt x="2105964" y="26288"/>
                </a:lnTo>
                <a:lnTo>
                  <a:pt x="2099665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99625" y="4040213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5">
                <a:moveTo>
                  <a:pt x="1103452" y="0"/>
                </a:moveTo>
                <a:lnTo>
                  <a:pt x="1083995" y="3683"/>
                </a:lnTo>
                <a:lnTo>
                  <a:pt x="1081887" y="5257"/>
                </a:lnTo>
                <a:lnTo>
                  <a:pt x="1081366" y="7366"/>
                </a:lnTo>
                <a:lnTo>
                  <a:pt x="1082941" y="9461"/>
                </a:lnTo>
                <a:lnTo>
                  <a:pt x="1085049" y="9994"/>
                </a:lnTo>
                <a:lnTo>
                  <a:pt x="1104493" y="6311"/>
                </a:lnTo>
                <a:lnTo>
                  <a:pt x="1106601" y="4737"/>
                </a:lnTo>
                <a:lnTo>
                  <a:pt x="1107122" y="2628"/>
                </a:lnTo>
                <a:lnTo>
                  <a:pt x="1105547" y="520"/>
                </a:lnTo>
                <a:lnTo>
                  <a:pt x="1103452" y="0"/>
                </a:lnTo>
                <a:close/>
              </a:path>
              <a:path w="1107439" h="229235">
                <a:moveTo>
                  <a:pt x="1058240" y="8407"/>
                </a:moveTo>
                <a:lnTo>
                  <a:pt x="1038783" y="12090"/>
                </a:lnTo>
                <a:lnTo>
                  <a:pt x="1036688" y="13665"/>
                </a:lnTo>
                <a:lnTo>
                  <a:pt x="1036154" y="16294"/>
                </a:lnTo>
                <a:lnTo>
                  <a:pt x="1037729" y="18402"/>
                </a:lnTo>
                <a:lnTo>
                  <a:pt x="1039837" y="18923"/>
                </a:lnTo>
                <a:lnTo>
                  <a:pt x="1059294" y="15240"/>
                </a:lnTo>
                <a:lnTo>
                  <a:pt x="1061389" y="13665"/>
                </a:lnTo>
                <a:lnTo>
                  <a:pt x="1061923" y="11036"/>
                </a:lnTo>
                <a:lnTo>
                  <a:pt x="1060869" y="8940"/>
                </a:lnTo>
                <a:lnTo>
                  <a:pt x="1058240" y="8407"/>
                </a:lnTo>
                <a:close/>
              </a:path>
              <a:path w="1107439" h="229235">
                <a:moveTo>
                  <a:pt x="1013028" y="17348"/>
                </a:moveTo>
                <a:lnTo>
                  <a:pt x="993571" y="21031"/>
                </a:lnTo>
                <a:lnTo>
                  <a:pt x="991476" y="22085"/>
                </a:lnTo>
                <a:lnTo>
                  <a:pt x="990942" y="24714"/>
                </a:lnTo>
                <a:lnTo>
                  <a:pt x="992530" y="26809"/>
                </a:lnTo>
                <a:lnTo>
                  <a:pt x="994625" y="27343"/>
                </a:lnTo>
                <a:lnTo>
                  <a:pt x="1014082" y="23660"/>
                </a:lnTo>
                <a:lnTo>
                  <a:pt x="1016177" y="22085"/>
                </a:lnTo>
                <a:lnTo>
                  <a:pt x="1016711" y="19977"/>
                </a:lnTo>
                <a:lnTo>
                  <a:pt x="1015657" y="17868"/>
                </a:lnTo>
                <a:lnTo>
                  <a:pt x="1013028" y="17348"/>
                </a:lnTo>
                <a:close/>
              </a:path>
              <a:path w="1107439" h="229235">
                <a:moveTo>
                  <a:pt x="967816" y="25755"/>
                </a:moveTo>
                <a:lnTo>
                  <a:pt x="948359" y="29438"/>
                </a:lnTo>
                <a:lnTo>
                  <a:pt x="946264" y="31013"/>
                </a:lnTo>
                <a:lnTo>
                  <a:pt x="945730" y="33121"/>
                </a:lnTo>
                <a:lnTo>
                  <a:pt x="947318" y="35217"/>
                </a:lnTo>
                <a:lnTo>
                  <a:pt x="949413" y="35750"/>
                </a:lnTo>
                <a:lnTo>
                  <a:pt x="968870" y="32067"/>
                </a:lnTo>
                <a:lnTo>
                  <a:pt x="970965" y="31013"/>
                </a:lnTo>
                <a:lnTo>
                  <a:pt x="971499" y="28384"/>
                </a:lnTo>
                <a:lnTo>
                  <a:pt x="970445" y="26289"/>
                </a:lnTo>
                <a:lnTo>
                  <a:pt x="967816" y="25755"/>
                </a:lnTo>
                <a:close/>
              </a:path>
              <a:path w="1107439" h="229235">
                <a:moveTo>
                  <a:pt x="922604" y="34175"/>
                </a:moveTo>
                <a:lnTo>
                  <a:pt x="903160" y="37846"/>
                </a:lnTo>
                <a:lnTo>
                  <a:pt x="901052" y="39433"/>
                </a:lnTo>
                <a:lnTo>
                  <a:pt x="900531" y="42062"/>
                </a:lnTo>
                <a:lnTo>
                  <a:pt x="902106" y="44157"/>
                </a:lnTo>
                <a:lnTo>
                  <a:pt x="904735" y="44691"/>
                </a:lnTo>
                <a:lnTo>
                  <a:pt x="923658" y="41008"/>
                </a:lnTo>
                <a:lnTo>
                  <a:pt x="925753" y="39433"/>
                </a:lnTo>
                <a:lnTo>
                  <a:pt x="926287" y="36804"/>
                </a:lnTo>
                <a:lnTo>
                  <a:pt x="925233" y="34696"/>
                </a:lnTo>
                <a:lnTo>
                  <a:pt x="922604" y="34175"/>
                </a:lnTo>
                <a:close/>
              </a:path>
              <a:path w="1107439" h="229235">
                <a:moveTo>
                  <a:pt x="877392" y="43103"/>
                </a:moveTo>
                <a:lnTo>
                  <a:pt x="857948" y="46786"/>
                </a:lnTo>
                <a:lnTo>
                  <a:pt x="855840" y="47840"/>
                </a:lnTo>
                <a:lnTo>
                  <a:pt x="855319" y="50469"/>
                </a:lnTo>
                <a:lnTo>
                  <a:pt x="856894" y="52565"/>
                </a:lnTo>
                <a:lnTo>
                  <a:pt x="859523" y="53098"/>
                </a:lnTo>
                <a:lnTo>
                  <a:pt x="878446" y="49415"/>
                </a:lnTo>
                <a:lnTo>
                  <a:pt x="880554" y="47840"/>
                </a:lnTo>
                <a:lnTo>
                  <a:pt x="881075" y="45732"/>
                </a:lnTo>
                <a:lnTo>
                  <a:pt x="880021" y="43637"/>
                </a:lnTo>
                <a:lnTo>
                  <a:pt x="877392" y="43103"/>
                </a:lnTo>
                <a:close/>
              </a:path>
              <a:path w="1107439" h="229235">
                <a:moveTo>
                  <a:pt x="832180" y="51523"/>
                </a:moveTo>
                <a:lnTo>
                  <a:pt x="812736" y="55194"/>
                </a:lnTo>
                <a:lnTo>
                  <a:pt x="810628" y="56781"/>
                </a:lnTo>
                <a:lnTo>
                  <a:pt x="810107" y="58877"/>
                </a:lnTo>
                <a:lnTo>
                  <a:pt x="811682" y="60985"/>
                </a:lnTo>
                <a:lnTo>
                  <a:pt x="814311" y="61506"/>
                </a:lnTo>
                <a:lnTo>
                  <a:pt x="833234" y="57823"/>
                </a:lnTo>
                <a:lnTo>
                  <a:pt x="835342" y="56781"/>
                </a:lnTo>
                <a:lnTo>
                  <a:pt x="835863" y="54152"/>
                </a:lnTo>
                <a:lnTo>
                  <a:pt x="834809" y="52044"/>
                </a:lnTo>
                <a:lnTo>
                  <a:pt x="832180" y="51523"/>
                </a:lnTo>
                <a:close/>
              </a:path>
              <a:path w="1107439" h="229235">
                <a:moveTo>
                  <a:pt x="786968" y="59931"/>
                </a:moveTo>
                <a:lnTo>
                  <a:pt x="767524" y="63614"/>
                </a:lnTo>
                <a:lnTo>
                  <a:pt x="765416" y="65189"/>
                </a:lnTo>
                <a:lnTo>
                  <a:pt x="764895" y="67818"/>
                </a:lnTo>
                <a:lnTo>
                  <a:pt x="766470" y="69913"/>
                </a:lnTo>
                <a:lnTo>
                  <a:pt x="769099" y="70446"/>
                </a:lnTo>
                <a:lnTo>
                  <a:pt x="788022" y="66763"/>
                </a:lnTo>
                <a:lnTo>
                  <a:pt x="790130" y="65189"/>
                </a:lnTo>
                <a:lnTo>
                  <a:pt x="790651" y="62560"/>
                </a:lnTo>
                <a:lnTo>
                  <a:pt x="789597" y="60451"/>
                </a:lnTo>
                <a:lnTo>
                  <a:pt x="786968" y="59931"/>
                </a:lnTo>
                <a:close/>
              </a:path>
              <a:path w="1107439" h="229235">
                <a:moveTo>
                  <a:pt x="741768" y="68872"/>
                </a:moveTo>
                <a:lnTo>
                  <a:pt x="722312" y="72542"/>
                </a:lnTo>
                <a:lnTo>
                  <a:pt x="720204" y="73596"/>
                </a:lnTo>
                <a:lnTo>
                  <a:pt x="719683" y="76225"/>
                </a:lnTo>
                <a:lnTo>
                  <a:pt x="721258" y="78333"/>
                </a:lnTo>
                <a:lnTo>
                  <a:pt x="723887" y="78854"/>
                </a:lnTo>
                <a:lnTo>
                  <a:pt x="743343" y="75171"/>
                </a:lnTo>
                <a:lnTo>
                  <a:pt x="745439" y="73596"/>
                </a:lnTo>
                <a:lnTo>
                  <a:pt x="745439" y="71500"/>
                </a:lnTo>
                <a:lnTo>
                  <a:pt x="744397" y="69392"/>
                </a:lnTo>
                <a:lnTo>
                  <a:pt x="741768" y="68872"/>
                </a:lnTo>
                <a:close/>
              </a:path>
              <a:path w="1107439" h="229235">
                <a:moveTo>
                  <a:pt x="696556" y="77279"/>
                </a:moveTo>
                <a:lnTo>
                  <a:pt x="677100" y="80962"/>
                </a:lnTo>
                <a:lnTo>
                  <a:pt x="675005" y="82537"/>
                </a:lnTo>
                <a:lnTo>
                  <a:pt x="674471" y="85166"/>
                </a:lnTo>
                <a:lnTo>
                  <a:pt x="676046" y="87261"/>
                </a:lnTo>
                <a:lnTo>
                  <a:pt x="678675" y="87261"/>
                </a:lnTo>
                <a:lnTo>
                  <a:pt x="698131" y="83591"/>
                </a:lnTo>
                <a:lnTo>
                  <a:pt x="700227" y="82537"/>
                </a:lnTo>
                <a:lnTo>
                  <a:pt x="700760" y="79908"/>
                </a:lnTo>
                <a:lnTo>
                  <a:pt x="699185" y="77800"/>
                </a:lnTo>
                <a:lnTo>
                  <a:pt x="696556" y="77279"/>
                </a:lnTo>
                <a:close/>
              </a:path>
              <a:path w="1107439" h="229235">
                <a:moveTo>
                  <a:pt x="651344" y="86220"/>
                </a:moveTo>
                <a:lnTo>
                  <a:pt x="631888" y="89890"/>
                </a:lnTo>
                <a:lnTo>
                  <a:pt x="629793" y="90944"/>
                </a:lnTo>
                <a:lnTo>
                  <a:pt x="629259" y="93573"/>
                </a:lnTo>
                <a:lnTo>
                  <a:pt x="630834" y="95681"/>
                </a:lnTo>
                <a:lnTo>
                  <a:pt x="633463" y="96202"/>
                </a:lnTo>
                <a:lnTo>
                  <a:pt x="652919" y="92519"/>
                </a:lnTo>
                <a:lnTo>
                  <a:pt x="655027" y="90944"/>
                </a:lnTo>
                <a:lnTo>
                  <a:pt x="655548" y="88849"/>
                </a:lnTo>
                <a:lnTo>
                  <a:pt x="653973" y="86741"/>
                </a:lnTo>
                <a:lnTo>
                  <a:pt x="651344" y="86220"/>
                </a:lnTo>
                <a:close/>
              </a:path>
              <a:path w="1107439" h="229235">
                <a:moveTo>
                  <a:pt x="606132" y="94627"/>
                </a:moveTo>
                <a:lnTo>
                  <a:pt x="586676" y="98310"/>
                </a:lnTo>
                <a:lnTo>
                  <a:pt x="585101" y="99885"/>
                </a:lnTo>
                <a:lnTo>
                  <a:pt x="584581" y="101981"/>
                </a:lnTo>
                <a:lnTo>
                  <a:pt x="585635" y="104089"/>
                </a:lnTo>
                <a:lnTo>
                  <a:pt x="588264" y="104609"/>
                </a:lnTo>
                <a:lnTo>
                  <a:pt x="607707" y="100939"/>
                </a:lnTo>
                <a:lnTo>
                  <a:pt x="609815" y="99885"/>
                </a:lnTo>
                <a:lnTo>
                  <a:pt x="610336" y="97256"/>
                </a:lnTo>
                <a:lnTo>
                  <a:pt x="608761" y="95148"/>
                </a:lnTo>
                <a:lnTo>
                  <a:pt x="606132" y="94627"/>
                </a:lnTo>
                <a:close/>
              </a:path>
              <a:path w="1107439" h="229235">
                <a:moveTo>
                  <a:pt x="560920" y="103035"/>
                </a:moveTo>
                <a:lnTo>
                  <a:pt x="541997" y="106718"/>
                </a:lnTo>
                <a:lnTo>
                  <a:pt x="539889" y="108292"/>
                </a:lnTo>
                <a:lnTo>
                  <a:pt x="539369" y="110921"/>
                </a:lnTo>
                <a:lnTo>
                  <a:pt x="540423" y="113030"/>
                </a:lnTo>
                <a:lnTo>
                  <a:pt x="543052" y="113550"/>
                </a:lnTo>
                <a:lnTo>
                  <a:pt x="562495" y="109867"/>
                </a:lnTo>
                <a:lnTo>
                  <a:pt x="564603" y="108292"/>
                </a:lnTo>
                <a:lnTo>
                  <a:pt x="565124" y="105664"/>
                </a:lnTo>
                <a:lnTo>
                  <a:pt x="563549" y="103568"/>
                </a:lnTo>
                <a:lnTo>
                  <a:pt x="560920" y="103035"/>
                </a:lnTo>
                <a:close/>
              </a:path>
              <a:path w="1107439" h="229235">
                <a:moveTo>
                  <a:pt x="515708" y="111975"/>
                </a:moveTo>
                <a:lnTo>
                  <a:pt x="496785" y="115658"/>
                </a:lnTo>
                <a:lnTo>
                  <a:pt x="494677" y="116700"/>
                </a:lnTo>
                <a:lnTo>
                  <a:pt x="494156" y="119329"/>
                </a:lnTo>
                <a:lnTo>
                  <a:pt x="495211" y="121437"/>
                </a:lnTo>
                <a:lnTo>
                  <a:pt x="497840" y="121958"/>
                </a:lnTo>
                <a:lnTo>
                  <a:pt x="517283" y="118287"/>
                </a:lnTo>
                <a:lnTo>
                  <a:pt x="519391" y="116700"/>
                </a:lnTo>
                <a:lnTo>
                  <a:pt x="519912" y="114604"/>
                </a:lnTo>
                <a:lnTo>
                  <a:pt x="518337" y="112496"/>
                </a:lnTo>
                <a:lnTo>
                  <a:pt x="515708" y="111975"/>
                </a:lnTo>
                <a:close/>
              </a:path>
              <a:path w="1107439" h="229235">
                <a:moveTo>
                  <a:pt x="470496" y="120383"/>
                </a:moveTo>
                <a:lnTo>
                  <a:pt x="451573" y="124066"/>
                </a:lnTo>
                <a:lnTo>
                  <a:pt x="449478" y="125641"/>
                </a:lnTo>
                <a:lnTo>
                  <a:pt x="448944" y="127749"/>
                </a:lnTo>
                <a:lnTo>
                  <a:pt x="449999" y="129844"/>
                </a:lnTo>
                <a:lnTo>
                  <a:pt x="452628" y="130378"/>
                </a:lnTo>
                <a:lnTo>
                  <a:pt x="472071" y="126695"/>
                </a:lnTo>
                <a:lnTo>
                  <a:pt x="474179" y="125641"/>
                </a:lnTo>
                <a:lnTo>
                  <a:pt x="474700" y="123012"/>
                </a:lnTo>
                <a:lnTo>
                  <a:pt x="473125" y="120916"/>
                </a:lnTo>
                <a:lnTo>
                  <a:pt x="470496" y="120383"/>
                </a:lnTo>
                <a:close/>
              </a:path>
              <a:path w="1107439" h="229235">
                <a:moveTo>
                  <a:pt x="425284" y="128803"/>
                </a:moveTo>
                <a:lnTo>
                  <a:pt x="406361" y="132473"/>
                </a:lnTo>
                <a:lnTo>
                  <a:pt x="404266" y="134048"/>
                </a:lnTo>
                <a:lnTo>
                  <a:pt x="403732" y="136677"/>
                </a:lnTo>
                <a:lnTo>
                  <a:pt x="404787" y="138785"/>
                </a:lnTo>
                <a:lnTo>
                  <a:pt x="407416" y="139306"/>
                </a:lnTo>
                <a:lnTo>
                  <a:pt x="426872" y="135636"/>
                </a:lnTo>
                <a:lnTo>
                  <a:pt x="428967" y="134048"/>
                </a:lnTo>
                <a:lnTo>
                  <a:pt x="429501" y="131432"/>
                </a:lnTo>
                <a:lnTo>
                  <a:pt x="427913" y="129324"/>
                </a:lnTo>
                <a:lnTo>
                  <a:pt x="425284" y="128803"/>
                </a:lnTo>
                <a:close/>
              </a:path>
              <a:path w="1107439" h="229235">
                <a:moveTo>
                  <a:pt x="380606" y="137731"/>
                </a:moveTo>
                <a:lnTo>
                  <a:pt x="361149" y="141414"/>
                </a:lnTo>
                <a:lnTo>
                  <a:pt x="359054" y="142468"/>
                </a:lnTo>
                <a:lnTo>
                  <a:pt x="358520" y="145097"/>
                </a:lnTo>
                <a:lnTo>
                  <a:pt x="359575" y="147193"/>
                </a:lnTo>
                <a:lnTo>
                  <a:pt x="362204" y="147726"/>
                </a:lnTo>
                <a:lnTo>
                  <a:pt x="381660" y="144043"/>
                </a:lnTo>
                <a:lnTo>
                  <a:pt x="383755" y="142468"/>
                </a:lnTo>
                <a:lnTo>
                  <a:pt x="384289" y="140360"/>
                </a:lnTo>
                <a:lnTo>
                  <a:pt x="382714" y="138264"/>
                </a:lnTo>
                <a:lnTo>
                  <a:pt x="380606" y="137731"/>
                </a:lnTo>
                <a:close/>
              </a:path>
              <a:path w="1107439" h="229235">
                <a:moveTo>
                  <a:pt x="335394" y="146151"/>
                </a:moveTo>
                <a:lnTo>
                  <a:pt x="315937" y="149821"/>
                </a:lnTo>
                <a:lnTo>
                  <a:pt x="313842" y="151396"/>
                </a:lnTo>
                <a:lnTo>
                  <a:pt x="313308" y="154025"/>
                </a:lnTo>
                <a:lnTo>
                  <a:pt x="314363" y="156133"/>
                </a:lnTo>
                <a:lnTo>
                  <a:pt x="316992" y="156133"/>
                </a:lnTo>
                <a:lnTo>
                  <a:pt x="336448" y="152450"/>
                </a:lnTo>
                <a:lnTo>
                  <a:pt x="338543" y="151396"/>
                </a:lnTo>
                <a:lnTo>
                  <a:pt x="339077" y="148780"/>
                </a:lnTo>
                <a:lnTo>
                  <a:pt x="337502" y="146672"/>
                </a:lnTo>
                <a:lnTo>
                  <a:pt x="335394" y="146151"/>
                </a:lnTo>
                <a:close/>
              </a:path>
              <a:path w="1107439" h="229235">
                <a:moveTo>
                  <a:pt x="290182" y="155079"/>
                </a:moveTo>
                <a:lnTo>
                  <a:pt x="270738" y="158762"/>
                </a:lnTo>
                <a:lnTo>
                  <a:pt x="268630" y="159816"/>
                </a:lnTo>
                <a:lnTo>
                  <a:pt x="268109" y="162445"/>
                </a:lnTo>
                <a:lnTo>
                  <a:pt x="269151" y="164541"/>
                </a:lnTo>
                <a:lnTo>
                  <a:pt x="271780" y="165074"/>
                </a:lnTo>
                <a:lnTo>
                  <a:pt x="291236" y="161391"/>
                </a:lnTo>
                <a:lnTo>
                  <a:pt x="293344" y="159816"/>
                </a:lnTo>
                <a:lnTo>
                  <a:pt x="293865" y="157708"/>
                </a:lnTo>
                <a:lnTo>
                  <a:pt x="292290" y="155613"/>
                </a:lnTo>
                <a:lnTo>
                  <a:pt x="290182" y="155079"/>
                </a:lnTo>
                <a:close/>
              </a:path>
              <a:path w="1107439" h="229235">
                <a:moveTo>
                  <a:pt x="244970" y="163499"/>
                </a:moveTo>
                <a:lnTo>
                  <a:pt x="225526" y="167170"/>
                </a:lnTo>
                <a:lnTo>
                  <a:pt x="223418" y="168744"/>
                </a:lnTo>
                <a:lnTo>
                  <a:pt x="222897" y="170853"/>
                </a:lnTo>
                <a:lnTo>
                  <a:pt x="224472" y="172961"/>
                </a:lnTo>
                <a:lnTo>
                  <a:pt x="226580" y="173482"/>
                </a:lnTo>
                <a:lnTo>
                  <a:pt x="246024" y="169799"/>
                </a:lnTo>
                <a:lnTo>
                  <a:pt x="248132" y="168744"/>
                </a:lnTo>
                <a:lnTo>
                  <a:pt x="248653" y="166128"/>
                </a:lnTo>
                <a:lnTo>
                  <a:pt x="247078" y="164020"/>
                </a:lnTo>
                <a:lnTo>
                  <a:pt x="244970" y="163499"/>
                </a:lnTo>
                <a:close/>
              </a:path>
              <a:path w="1107439" h="229235">
                <a:moveTo>
                  <a:pt x="199758" y="171907"/>
                </a:moveTo>
                <a:lnTo>
                  <a:pt x="180314" y="175590"/>
                </a:lnTo>
                <a:lnTo>
                  <a:pt x="178206" y="177165"/>
                </a:lnTo>
                <a:lnTo>
                  <a:pt x="177685" y="179793"/>
                </a:lnTo>
                <a:lnTo>
                  <a:pt x="179260" y="181889"/>
                </a:lnTo>
                <a:lnTo>
                  <a:pt x="181368" y="182422"/>
                </a:lnTo>
                <a:lnTo>
                  <a:pt x="200812" y="178739"/>
                </a:lnTo>
                <a:lnTo>
                  <a:pt x="202920" y="177165"/>
                </a:lnTo>
                <a:lnTo>
                  <a:pt x="203441" y="174536"/>
                </a:lnTo>
                <a:lnTo>
                  <a:pt x="201866" y="172427"/>
                </a:lnTo>
                <a:lnTo>
                  <a:pt x="199758" y="171907"/>
                </a:lnTo>
                <a:close/>
              </a:path>
              <a:path w="1107439" h="229235">
                <a:moveTo>
                  <a:pt x="154558" y="180848"/>
                </a:moveTo>
                <a:lnTo>
                  <a:pt x="135102" y="184518"/>
                </a:lnTo>
                <a:lnTo>
                  <a:pt x="132994" y="185572"/>
                </a:lnTo>
                <a:lnTo>
                  <a:pt x="132473" y="188201"/>
                </a:lnTo>
                <a:lnTo>
                  <a:pt x="134048" y="190309"/>
                </a:lnTo>
                <a:lnTo>
                  <a:pt x="136156" y="190830"/>
                </a:lnTo>
                <a:lnTo>
                  <a:pt x="155600" y="187147"/>
                </a:lnTo>
                <a:lnTo>
                  <a:pt x="157708" y="185572"/>
                </a:lnTo>
                <a:lnTo>
                  <a:pt x="158229" y="183476"/>
                </a:lnTo>
                <a:lnTo>
                  <a:pt x="156654" y="181368"/>
                </a:lnTo>
                <a:lnTo>
                  <a:pt x="154558" y="180848"/>
                </a:lnTo>
                <a:close/>
              </a:path>
              <a:path w="1107439" h="229235">
                <a:moveTo>
                  <a:pt x="109346" y="189255"/>
                </a:moveTo>
                <a:lnTo>
                  <a:pt x="89890" y="192938"/>
                </a:lnTo>
                <a:lnTo>
                  <a:pt x="87795" y="194513"/>
                </a:lnTo>
                <a:lnTo>
                  <a:pt x="87261" y="196608"/>
                </a:lnTo>
                <a:lnTo>
                  <a:pt x="88836" y="198716"/>
                </a:lnTo>
                <a:lnTo>
                  <a:pt x="90944" y="199237"/>
                </a:lnTo>
                <a:lnTo>
                  <a:pt x="110388" y="195567"/>
                </a:lnTo>
                <a:lnTo>
                  <a:pt x="112496" y="194513"/>
                </a:lnTo>
                <a:lnTo>
                  <a:pt x="113017" y="191884"/>
                </a:lnTo>
                <a:lnTo>
                  <a:pt x="111442" y="189776"/>
                </a:lnTo>
                <a:lnTo>
                  <a:pt x="109346" y="189255"/>
                </a:lnTo>
                <a:close/>
              </a:path>
              <a:path w="1107439" h="229235">
                <a:moveTo>
                  <a:pt x="46786" y="177685"/>
                </a:moveTo>
                <a:lnTo>
                  <a:pt x="0" y="213436"/>
                </a:lnTo>
                <a:lnTo>
                  <a:pt x="56768" y="229209"/>
                </a:lnTo>
                <a:lnTo>
                  <a:pt x="52694" y="208178"/>
                </a:lnTo>
                <a:lnTo>
                  <a:pt x="45732" y="208178"/>
                </a:lnTo>
                <a:lnTo>
                  <a:pt x="43624" y="207657"/>
                </a:lnTo>
                <a:lnTo>
                  <a:pt x="42049" y="205549"/>
                </a:lnTo>
                <a:lnTo>
                  <a:pt x="42583" y="202920"/>
                </a:lnTo>
                <a:lnTo>
                  <a:pt x="44678" y="201345"/>
                </a:lnTo>
                <a:lnTo>
                  <a:pt x="51133" y="200123"/>
                </a:lnTo>
                <a:lnTo>
                  <a:pt x="46786" y="177685"/>
                </a:lnTo>
                <a:close/>
              </a:path>
              <a:path w="1107439" h="229235">
                <a:moveTo>
                  <a:pt x="51133" y="200123"/>
                </a:moveTo>
                <a:lnTo>
                  <a:pt x="44678" y="201345"/>
                </a:lnTo>
                <a:lnTo>
                  <a:pt x="42583" y="202920"/>
                </a:lnTo>
                <a:lnTo>
                  <a:pt x="42049" y="205549"/>
                </a:lnTo>
                <a:lnTo>
                  <a:pt x="43624" y="207657"/>
                </a:lnTo>
                <a:lnTo>
                  <a:pt x="45732" y="208178"/>
                </a:lnTo>
                <a:lnTo>
                  <a:pt x="52448" y="206907"/>
                </a:lnTo>
                <a:lnTo>
                  <a:pt x="51133" y="200123"/>
                </a:lnTo>
                <a:close/>
              </a:path>
              <a:path w="1107439" h="229235">
                <a:moveTo>
                  <a:pt x="52448" y="206907"/>
                </a:moveTo>
                <a:lnTo>
                  <a:pt x="45732" y="208178"/>
                </a:lnTo>
                <a:lnTo>
                  <a:pt x="52694" y="208178"/>
                </a:lnTo>
                <a:lnTo>
                  <a:pt x="52448" y="206907"/>
                </a:lnTo>
                <a:close/>
              </a:path>
              <a:path w="1107439" h="229235">
                <a:moveTo>
                  <a:pt x="64134" y="197662"/>
                </a:moveTo>
                <a:lnTo>
                  <a:pt x="51133" y="200123"/>
                </a:lnTo>
                <a:lnTo>
                  <a:pt x="52448" y="206907"/>
                </a:lnTo>
                <a:lnTo>
                  <a:pt x="65189" y="204495"/>
                </a:lnTo>
                <a:lnTo>
                  <a:pt x="67284" y="202920"/>
                </a:lnTo>
                <a:lnTo>
                  <a:pt x="67818" y="200291"/>
                </a:lnTo>
                <a:lnTo>
                  <a:pt x="66763" y="198196"/>
                </a:lnTo>
                <a:lnTo>
                  <a:pt x="64134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95148" y="4059057"/>
            <a:ext cx="106807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SEC-Commit.cnf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44244" y="4227360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52565" y="0"/>
                </a:moveTo>
                <a:lnTo>
                  <a:pt x="0" y="26288"/>
                </a:lnTo>
                <a:lnTo>
                  <a:pt x="52565" y="52577"/>
                </a:lnTo>
                <a:lnTo>
                  <a:pt x="52565" y="29438"/>
                </a:lnTo>
                <a:lnTo>
                  <a:pt x="43624" y="29438"/>
                </a:lnTo>
                <a:lnTo>
                  <a:pt x="41528" y="28397"/>
                </a:lnTo>
                <a:lnTo>
                  <a:pt x="40474" y="26288"/>
                </a:lnTo>
                <a:lnTo>
                  <a:pt x="41528" y="24180"/>
                </a:lnTo>
                <a:lnTo>
                  <a:pt x="43624" y="23139"/>
                </a:lnTo>
                <a:lnTo>
                  <a:pt x="52565" y="23139"/>
                </a:lnTo>
                <a:lnTo>
                  <a:pt x="52565" y="0"/>
                </a:lnTo>
                <a:close/>
              </a:path>
              <a:path w="2159000" h="52704">
                <a:moveTo>
                  <a:pt x="52565" y="23139"/>
                </a:moveTo>
                <a:lnTo>
                  <a:pt x="43624" y="23139"/>
                </a:lnTo>
                <a:lnTo>
                  <a:pt x="41528" y="24180"/>
                </a:lnTo>
                <a:lnTo>
                  <a:pt x="40474" y="26288"/>
                </a:lnTo>
                <a:lnTo>
                  <a:pt x="41528" y="28397"/>
                </a:lnTo>
                <a:lnTo>
                  <a:pt x="43624" y="29438"/>
                </a:lnTo>
                <a:lnTo>
                  <a:pt x="52565" y="29438"/>
                </a:lnTo>
                <a:lnTo>
                  <a:pt x="52565" y="23139"/>
                </a:lnTo>
                <a:close/>
              </a:path>
              <a:path w="2159000" h="52704">
                <a:moveTo>
                  <a:pt x="2155380" y="23139"/>
                </a:moveTo>
                <a:lnTo>
                  <a:pt x="52565" y="23139"/>
                </a:lnTo>
                <a:lnTo>
                  <a:pt x="52565" y="29438"/>
                </a:lnTo>
                <a:lnTo>
                  <a:pt x="2155380" y="29438"/>
                </a:lnTo>
                <a:lnTo>
                  <a:pt x="2157476" y="28397"/>
                </a:lnTo>
                <a:lnTo>
                  <a:pt x="2158530" y="26288"/>
                </a:lnTo>
                <a:lnTo>
                  <a:pt x="2157476" y="24180"/>
                </a:lnTo>
                <a:lnTo>
                  <a:pt x="2155380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573" y="6603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21663" y="6124231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3958" y="9856723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3676" y="5651093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94145" y="9548659"/>
            <a:ext cx="764374" cy="772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68284" y="5742487"/>
            <a:ext cx="36156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SEC-Unitdata - transferring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datagrams</a:t>
            </a:r>
            <a:endParaRPr sz="16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15627" y="7277620"/>
            <a:ext cx="52705" cy="1002030"/>
          </a:xfrm>
          <a:custGeom>
            <a:avLst/>
            <a:gdLst/>
            <a:ahLst/>
            <a:cxnLst/>
            <a:rect l="l" t="t" r="r" b="b"/>
            <a:pathLst>
              <a:path w="52705" h="1002029">
                <a:moveTo>
                  <a:pt x="23126" y="949426"/>
                </a:moveTo>
                <a:lnTo>
                  <a:pt x="0" y="949426"/>
                </a:lnTo>
                <a:lnTo>
                  <a:pt x="26288" y="1001991"/>
                </a:lnTo>
                <a:lnTo>
                  <a:pt x="46521" y="961517"/>
                </a:lnTo>
                <a:lnTo>
                  <a:pt x="26288" y="961517"/>
                </a:lnTo>
                <a:lnTo>
                  <a:pt x="24180" y="960462"/>
                </a:lnTo>
                <a:lnTo>
                  <a:pt x="23126" y="958354"/>
                </a:lnTo>
                <a:lnTo>
                  <a:pt x="23126" y="949426"/>
                </a:lnTo>
                <a:close/>
              </a:path>
              <a:path w="52705" h="1002029">
                <a:moveTo>
                  <a:pt x="26288" y="0"/>
                </a:moveTo>
                <a:lnTo>
                  <a:pt x="24180" y="1054"/>
                </a:lnTo>
                <a:lnTo>
                  <a:pt x="23126" y="3162"/>
                </a:lnTo>
                <a:lnTo>
                  <a:pt x="23126" y="958354"/>
                </a:lnTo>
                <a:lnTo>
                  <a:pt x="24180" y="960462"/>
                </a:lnTo>
                <a:lnTo>
                  <a:pt x="26288" y="961517"/>
                </a:lnTo>
                <a:lnTo>
                  <a:pt x="28384" y="960462"/>
                </a:lnTo>
                <a:lnTo>
                  <a:pt x="29438" y="958354"/>
                </a:lnTo>
                <a:lnTo>
                  <a:pt x="29438" y="3162"/>
                </a:lnTo>
                <a:lnTo>
                  <a:pt x="28384" y="1054"/>
                </a:lnTo>
                <a:lnTo>
                  <a:pt x="26288" y="0"/>
                </a:lnTo>
                <a:close/>
              </a:path>
              <a:path w="52705" h="1002029">
                <a:moveTo>
                  <a:pt x="52565" y="949426"/>
                </a:moveTo>
                <a:lnTo>
                  <a:pt x="29438" y="949426"/>
                </a:lnTo>
                <a:lnTo>
                  <a:pt x="29438" y="958354"/>
                </a:lnTo>
                <a:lnTo>
                  <a:pt x="28384" y="960462"/>
                </a:lnTo>
                <a:lnTo>
                  <a:pt x="26288" y="961517"/>
                </a:lnTo>
                <a:lnTo>
                  <a:pt x="46521" y="961517"/>
                </a:lnTo>
                <a:lnTo>
                  <a:pt x="52565" y="9494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19600" y="7277620"/>
            <a:ext cx="52705" cy="1054735"/>
          </a:xfrm>
          <a:custGeom>
            <a:avLst/>
            <a:gdLst/>
            <a:ahLst/>
            <a:cxnLst/>
            <a:rect l="l" t="t" r="r" b="b"/>
            <a:pathLst>
              <a:path w="52704" h="1054734">
                <a:moveTo>
                  <a:pt x="23126" y="1001991"/>
                </a:moveTo>
                <a:lnTo>
                  <a:pt x="0" y="1001991"/>
                </a:lnTo>
                <a:lnTo>
                  <a:pt x="26288" y="1054569"/>
                </a:lnTo>
                <a:lnTo>
                  <a:pt x="46532" y="1014082"/>
                </a:lnTo>
                <a:lnTo>
                  <a:pt x="26288" y="1014082"/>
                </a:lnTo>
                <a:lnTo>
                  <a:pt x="24180" y="1013028"/>
                </a:lnTo>
                <a:lnTo>
                  <a:pt x="23126" y="1010932"/>
                </a:lnTo>
                <a:lnTo>
                  <a:pt x="23126" y="1001991"/>
                </a:lnTo>
                <a:close/>
              </a:path>
              <a:path w="52704" h="1054734">
                <a:moveTo>
                  <a:pt x="26288" y="0"/>
                </a:moveTo>
                <a:lnTo>
                  <a:pt x="24180" y="1054"/>
                </a:lnTo>
                <a:lnTo>
                  <a:pt x="23126" y="3162"/>
                </a:lnTo>
                <a:lnTo>
                  <a:pt x="23126" y="1010932"/>
                </a:lnTo>
                <a:lnTo>
                  <a:pt x="24180" y="1013028"/>
                </a:lnTo>
                <a:lnTo>
                  <a:pt x="26288" y="1014082"/>
                </a:lnTo>
                <a:lnTo>
                  <a:pt x="28384" y="1013028"/>
                </a:lnTo>
                <a:lnTo>
                  <a:pt x="29438" y="1010932"/>
                </a:lnTo>
                <a:lnTo>
                  <a:pt x="29438" y="3162"/>
                </a:lnTo>
                <a:lnTo>
                  <a:pt x="28384" y="1054"/>
                </a:lnTo>
                <a:lnTo>
                  <a:pt x="26288" y="0"/>
                </a:lnTo>
                <a:close/>
              </a:path>
              <a:path w="52704" h="1054734">
                <a:moveTo>
                  <a:pt x="52577" y="1001991"/>
                </a:moveTo>
                <a:lnTo>
                  <a:pt x="29438" y="1001991"/>
                </a:lnTo>
                <a:lnTo>
                  <a:pt x="29438" y="1010932"/>
                </a:lnTo>
                <a:lnTo>
                  <a:pt x="28384" y="1013028"/>
                </a:lnTo>
                <a:lnTo>
                  <a:pt x="26288" y="1014082"/>
                </a:lnTo>
                <a:lnTo>
                  <a:pt x="46532" y="1014082"/>
                </a:lnTo>
                <a:lnTo>
                  <a:pt x="52577" y="1001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37437" y="7349042"/>
            <a:ext cx="139763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SEC-Unitdata.req  (SA, SP, DA, DP,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UD)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35939" y="7727619"/>
            <a:ext cx="2106295" cy="52705"/>
          </a:xfrm>
          <a:custGeom>
            <a:avLst/>
            <a:gdLst/>
            <a:ahLst/>
            <a:cxnLst/>
            <a:rect l="l" t="t" r="r" b="b"/>
            <a:pathLst>
              <a:path w="2106295" h="52704">
                <a:moveTo>
                  <a:pt x="2053399" y="0"/>
                </a:moveTo>
                <a:lnTo>
                  <a:pt x="2053399" y="52578"/>
                </a:lnTo>
                <a:lnTo>
                  <a:pt x="2099652" y="29451"/>
                </a:lnTo>
                <a:lnTo>
                  <a:pt x="2062340" y="29451"/>
                </a:lnTo>
                <a:lnTo>
                  <a:pt x="2064435" y="28397"/>
                </a:lnTo>
                <a:lnTo>
                  <a:pt x="2065489" y="26289"/>
                </a:lnTo>
                <a:lnTo>
                  <a:pt x="2064435" y="24193"/>
                </a:lnTo>
                <a:lnTo>
                  <a:pt x="2062340" y="23139"/>
                </a:lnTo>
                <a:lnTo>
                  <a:pt x="2099678" y="23139"/>
                </a:lnTo>
                <a:lnTo>
                  <a:pt x="2053399" y="0"/>
                </a:lnTo>
                <a:close/>
              </a:path>
              <a:path w="2106295" h="52704">
                <a:moveTo>
                  <a:pt x="2053399" y="23139"/>
                </a:moveTo>
                <a:lnTo>
                  <a:pt x="3162" y="23139"/>
                </a:lnTo>
                <a:lnTo>
                  <a:pt x="1054" y="24193"/>
                </a:lnTo>
                <a:lnTo>
                  <a:pt x="0" y="26289"/>
                </a:lnTo>
                <a:lnTo>
                  <a:pt x="1054" y="28397"/>
                </a:lnTo>
                <a:lnTo>
                  <a:pt x="3162" y="29451"/>
                </a:lnTo>
                <a:lnTo>
                  <a:pt x="2053399" y="29451"/>
                </a:lnTo>
                <a:lnTo>
                  <a:pt x="2053399" y="23139"/>
                </a:lnTo>
                <a:close/>
              </a:path>
              <a:path w="2106295" h="52704">
                <a:moveTo>
                  <a:pt x="2099678" y="23139"/>
                </a:moveTo>
                <a:lnTo>
                  <a:pt x="2062340" y="23139"/>
                </a:lnTo>
                <a:lnTo>
                  <a:pt x="2064435" y="24193"/>
                </a:lnTo>
                <a:lnTo>
                  <a:pt x="2065489" y="26289"/>
                </a:lnTo>
                <a:lnTo>
                  <a:pt x="2064435" y="28397"/>
                </a:lnTo>
                <a:lnTo>
                  <a:pt x="2062340" y="29451"/>
                </a:lnTo>
                <a:lnTo>
                  <a:pt x="2099652" y="29451"/>
                </a:lnTo>
                <a:lnTo>
                  <a:pt x="2105977" y="26289"/>
                </a:lnTo>
                <a:lnTo>
                  <a:pt x="2099678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38754" y="7750759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4">
                <a:moveTo>
                  <a:pt x="3683" y="0"/>
                </a:moveTo>
                <a:lnTo>
                  <a:pt x="1054" y="520"/>
                </a:lnTo>
                <a:lnTo>
                  <a:pt x="0" y="2628"/>
                </a:lnTo>
                <a:lnTo>
                  <a:pt x="533" y="4724"/>
                </a:lnTo>
                <a:lnTo>
                  <a:pt x="2628" y="6311"/>
                </a:lnTo>
                <a:lnTo>
                  <a:pt x="22085" y="9982"/>
                </a:lnTo>
                <a:lnTo>
                  <a:pt x="24180" y="9461"/>
                </a:lnTo>
                <a:lnTo>
                  <a:pt x="25755" y="7353"/>
                </a:lnTo>
                <a:lnTo>
                  <a:pt x="25234" y="5257"/>
                </a:lnTo>
                <a:lnTo>
                  <a:pt x="23139" y="3682"/>
                </a:lnTo>
                <a:lnTo>
                  <a:pt x="3683" y="0"/>
                </a:lnTo>
                <a:close/>
              </a:path>
              <a:path w="1107439" h="229234">
                <a:moveTo>
                  <a:pt x="48895" y="8407"/>
                </a:moveTo>
                <a:lnTo>
                  <a:pt x="46266" y="8928"/>
                </a:lnTo>
                <a:lnTo>
                  <a:pt x="45212" y="11036"/>
                </a:lnTo>
                <a:lnTo>
                  <a:pt x="45732" y="13665"/>
                </a:lnTo>
                <a:lnTo>
                  <a:pt x="47840" y="15239"/>
                </a:lnTo>
                <a:lnTo>
                  <a:pt x="67297" y="18922"/>
                </a:lnTo>
                <a:lnTo>
                  <a:pt x="69392" y="18402"/>
                </a:lnTo>
                <a:lnTo>
                  <a:pt x="70967" y="16294"/>
                </a:lnTo>
                <a:lnTo>
                  <a:pt x="70446" y="13665"/>
                </a:lnTo>
                <a:lnTo>
                  <a:pt x="68338" y="12090"/>
                </a:lnTo>
                <a:lnTo>
                  <a:pt x="48895" y="8407"/>
                </a:lnTo>
                <a:close/>
              </a:path>
              <a:path w="1107439" h="229234">
                <a:moveTo>
                  <a:pt x="94106" y="17348"/>
                </a:moveTo>
                <a:lnTo>
                  <a:pt x="91478" y="17868"/>
                </a:lnTo>
                <a:lnTo>
                  <a:pt x="90424" y="19977"/>
                </a:lnTo>
                <a:lnTo>
                  <a:pt x="90944" y="22072"/>
                </a:lnTo>
                <a:lnTo>
                  <a:pt x="93052" y="23660"/>
                </a:lnTo>
                <a:lnTo>
                  <a:pt x="112496" y="27330"/>
                </a:lnTo>
                <a:lnTo>
                  <a:pt x="114604" y="26809"/>
                </a:lnTo>
                <a:lnTo>
                  <a:pt x="116179" y="24701"/>
                </a:lnTo>
                <a:lnTo>
                  <a:pt x="115658" y="22072"/>
                </a:lnTo>
                <a:lnTo>
                  <a:pt x="113550" y="21031"/>
                </a:lnTo>
                <a:lnTo>
                  <a:pt x="94106" y="17348"/>
                </a:lnTo>
                <a:close/>
              </a:path>
              <a:path w="1107439" h="229234">
                <a:moveTo>
                  <a:pt x="139319" y="25755"/>
                </a:moveTo>
                <a:lnTo>
                  <a:pt x="136690" y="26276"/>
                </a:lnTo>
                <a:lnTo>
                  <a:pt x="135636" y="28384"/>
                </a:lnTo>
                <a:lnTo>
                  <a:pt x="136156" y="31013"/>
                </a:lnTo>
                <a:lnTo>
                  <a:pt x="138264" y="32067"/>
                </a:lnTo>
                <a:lnTo>
                  <a:pt x="157708" y="35750"/>
                </a:lnTo>
                <a:lnTo>
                  <a:pt x="159816" y="35217"/>
                </a:lnTo>
                <a:lnTo>
                  <a:pt x="161391" y="33121"/>
                </a:lnTo>
                <a:lnTo>
                  <a:pt x="160870" y="31013"/>
                </a:lnTo>
                <a:lnTo>
                  <a:pt x="158762" y="29438"/>
                </a:lnTo>
                <a:lnTo>
                  <a:pt x="139319" y="25755"/>
                </a:lnTo>
                <a:close/>
              </a:path>
              <a:path w="1107439" h="229234">
                <a:moveTo>
                  <a:pt x="184518" y="34162"/>
                </a:moveTo>
                <a:lnTo>
                  <a:pt x="181889" y="34696"/>
                </a:lnTo>
                <a:lnTo>
                  <a:pt x="180848" y="36791"/>
                </a:lnTo>
                <a:lnTo>
                  <a:pt x="181368" y="39420"/>
                </a:lnTo>
                <a:lnTo>
                  <a:pt x="183476" y="41008"/>
                </a:lnTo>
                <a:lnTo>
                  <a:pt x="202399" y="44678"/>
                </a:lnTo>
                <a:lnTo>
                  <a:pt x="205028" y="44157"/>
                </a:lnTo>
                <a:lnTo>
                  <a:pt x="206603" y="42049"/>
                </a:lnTo>
                <a:lnTo>
                  <a:pt x="206082" y="39420"/>
                </a:lnTo>
                <a:lnTo>
                  <a:pt x="203974" y="37845"/>
                </a:lnTo>
                <a:lnTo>
                  <a:pt x="184518" y="34162"/>
                </a:lnTo>
                <a:close/>
              </a:path>
              <a:path w="1107439" h="229234">
                <a:moveTo>
                  <a:pt x="229730" y="43103"/>
                </a:moveTo>
                <a:lnTo>
                  <a:pt x="227101" y="43624"/>
                </a:lnTo>
                <a:lnTo>
                  <a:pt x="226060" y="45732"/>
                </a:lnTo>
                <a:lnTo>
                  <a:pt x="226580" y="47840"/>
                </a:lnTo>
                <a:lnTo>
                  <a:pt x="228688" y="49415"/>
                </a:lnTo>
                <a:lnTo>
                  <a:pt x="247611" y="53098"/>
                </a:lnTo>
                <a:lnTo>
                  <a:pt x="250240" y="52565"/>
                </a:lnTo>
                <a:lnTo>
                  <a:pt x="251815" y="50469"/>
                </a:lnTo>
                <a:lnTo>
                  <a:pt x="251282" y="47840"/>
                </a:lnTo>
                <a:lnTo>
                  <a:pt x="249186" y="46786"/>
                </a:lnTo>
                <a:lnTo>
                  <a:pt x="229730" y="43103"/>
                </a:lnTo>
                <a:close/>
              </a:path>
              <a:path w="1107439" h="229234">
                <a:moveTo>
                  <a:pt x="274942" y="51511"/>
                </a:moveTo>
                <a:lnTo>
                  <a:pt x="272313" y="52044"/>
                </a:lnTo>
                <a:lnTo>
                  <a:pt x="271259" y="54140"/>
                </a:lnTo>
                <a:lnTo>
                  <a:pt x="271792" y="56768"/>
                </a:lnTo>
                <a:lnTo>
                  <a:pt x="273888" y="57823"/>
                </a:lnTo>
                <a:lnTo>
                  <a:pt x="292823" y="61506"/>
                </a:lnTo>
                <a:lnTo>
                  <a:pt x="295452" y="60972"/>
                </a:lnTo>
                <a:lnTo>
                  <a:pt x="297027" y="58877"/>
                </a:lnTo>
                <a:lnTo>
                  <a:pt x="296494" y="56768"/>
                </a:lnTo>
                <a:lnTo>
                  <a:pt x="294398" y="55194"/>
                </a:lnTo>
                <a:lnTo>
                  <a:pt x="274942" y="51511"/>
                </a:lnTo>
                <a:close/>
              </a:path>
              <a:path w="1107439" h="229234">
                <a:moveTo>
                  <a:pt x="320154" y="59931"/>
                </a:moveTo>
                <a:lnTo>
                  <a:pt x="317525" y="60451"/>
                </a:lnTo>
                <a:lnTo>
                  <a:pt x="316471" y="62560"/>
                </a:lnTo>
                <a:lnTo>
                  <a:pt x="317004" y="65189"/>
                </a:lnTo>
                <a:lnTo>
                  <a:pt x="319100" y="66763"/>
                </a:lnTo>
                <a:lnTo>
                  <a:pt x="338023" y="70446"/>
                </a:lnTo>
                <a:lnTo>
                  <a:pt x="340652" y="69913"/>
                </a:lnTo>
                <a:lnTo>
                  <a:pt x="342239" y="67817"/>
                </a:lnTo>
                <a:lnTo>
                  <a:pt x="341706" y="65189"/>
                </a:lnTo>
                <a:lnTo>
                  <a:pt x="339610" y="63601"/>
                </a:lnTo>
                <a:lnTo>
                  <a:pt x="320154" y="59931"/>
                </a:lnTo>
                <a:close/>
              </a:path>
              <a:path w="1107439" h="229234">
                <a:moveTo>
                  <a:pt x="365366" y="68859"/>
                </a:moveTo>
                <a:lnTo>
                  <a:pt x="362737" y="69392"/>
                </a:lnTo>
                <a:lnTo>
                  <a:pt x="361162" y="71488"/>
                </a:lnTo>
                <a:lnTo>
                  <a:pt x="361683" y="73596"/>
                </a:lnTo>
                <a:lnTo>
                  <a:pt x="363791" y="75171"/>
                </a:lnTo>
                <a:lnTo>
                  <a:pt x="383235" y="78854"/>
                </a:lnTo>
                <a:lnTo>
                  <a:pt x="385864" y="78333"/>
                </a:lnTo>
                <a:lnTo>
                  <a:pt x="387451" y="76225"/>
                </a:lnTo>
                <a:lnTo>
                  <a:pt x="386918" y="73596"/>
                </a:lnTo>
                <a:lnTo>
                  <a:pt x="384822" y="72542"/>
                </a:lnTo>
                <a:lnTo>
                  <a:pt x="365366" y="68859"/>
                </a:lnTo>
                <a:close/>
              </a:path>
              <a:path w="1107439" h="229234">
                <a:moveTo>
                  <a:pt x="410578" y="77279"/>
                </a:moveTo>
                <a:lnTo>
                  <a:pt x="407949" y="77800"/>
                </a:lnTo>
                <a:lnTo>
                  <a:pt x="406374" y="79908"/>
                </a:lnTo>
                <a:lnTo>
                  <a:pt x="406895" y="82537"/>
                </a:lnTo>
                <a:lnTo>
                  <a:pt x="409003" y="83578"/>
                </a:lnTo>
                <a:lnTo>
                  <a:pt x="428447" y="87261"/>
                </a:lnTo>
                <a:lnTo>
                  <a:pt x="431076" y="87261"/>
                </a:lnTo>
                <a:lnTo>
                  <a:pt x="432650" y="85166"/>
                </a:lnTo>
                <a:lnTo>
                  <a:pt x="432130" y="82537"/>
                </a:lnTo>
                <a:lnTo>
                  <a:pt x="430022" y="80949"/>
                </a:lnTo>
                <a:lnTo>
                  <a:pt x="410578" y="77279"/>
                </a:lnTo>
                <a:close/>
              </a:path>
              <a:path w="1107439" h="229234">
                <a:moveTo>
                  <a:pt x="455790" y="86207"/>
                </a:moveTo>
                <a:lnTo>
                  <a:pt x="453161" y="86740"/>
                </a:lnTo>
                <a:lnTo>
                  <a:pt x="451586" y="88836"/>
                </a:lnTo>
                <a:lnTo>
                  <a:pt x="452107" y="90944"/>
                </a:lnTo>
                <a:lnTo>
                  <a:pt x="454215" y="92519"/>
                </a:lnTo>
                <a:lnTo>
                  <a:pt x="473659" y="96202"/>
                </a:lnTo>
                <a:lnTo>
                  <a:pt x="476288" y="95669"/>
                </a:lnTo>
                <a:lnTo>
                  <a:pt x="477862" y="93573"/>
                </a:lnTo>
                <a:lnTo>
                  <a:pt x="477342" y="90944"/>
                </a:lnTo>
                <a:lnTo>
                  <a:pt x="475234" y="89890"/>
                </a:lnTo>
                <a:lnTo>
                  <a:pt x="455790" y="86207"/>
                </a:lnTo>
                <a:close/>
              </a:path>
              <a:path w="1107439" h="229234">
                <a:moveTo>
                  <a:pt x="501002" y="94627"/>
                </a:moveTo>
                <a:lnTo>
                  <a:pt x="498373" y="95148"/>
                </a:lnTo>
                <a:lnTo>
                  <a:pt x="496785" y="97256"/>
                </a:lnTo>
                <a:lnTo>
                  <a:pt x="497319" y="99885"/>
                </a:lnTo>
                <a:lnTo>
                  <a:pt x="499414" y="100926"/>
                </a:lnTo>
                <a:lnTo>
                  <a:pt x="518871" y="104609"/>
                </a:lnTo>
                <a:lnTo>
                  <a:pt x="521500" y="104089"/>
                </a:lnTo>
                <a:lnTo>
                  <a:pt x="522554" y="101980"/>
                </a:lnTo>
                <a:lnTo>
                  <a:pt x="522020" y="99885"/>
                </a:lnTo>
                <a:lnTo>
                  <a:pt x="519925" y="98297"/>
                </a:lnTo>
                <a:lnTo>
                  <a:pt x="501002" y="94627"/>
                </a:lnTo>
                <a:close/>
              </a:path>
              <a:path w="1107439" h="229234">
                <a:moveTo>
                  <a:pt x="546201" y="103035"/>
                </a:moveTo>
                <a:lnTo>
                  <a:pt x="543585" y="103555"/>
                </a:lnTo>
                <a:lnTo>
                  <a:pt x="541997" y="105663"/>
                </a:lnTo>
                <a:lnTo>
                  <a:pt x="542531" y="108292"/>
                </a:lnTo>
                <a:lnTo>
                  <a:pt x="544626" y="109867"/>
                </a:lnTo>
                <a:lnTo>
                  <a:pt x="564083" y="113550"/>
                </a:lnTo>
                <a:lnTo>
                  <a:pt x="566712" y="113017"/>
                </a:lnTo>
                <a:lnTo>
                  <a:pt x="567766" y="110921"/>
                </a:lnTo>
                <a:lnTo>
                  <a:pt x="567232" y="108292"/>
                </a:lnTo>
                <a:lnTo>
                  <a:pt x="565137" y="106718"/>
                </a:lnTo>
                <a:lnTo>
                  <a:pt x="546201" y="103035"/>
                </a:lnTo>
                <a:close/>
              </a:path>
              <a:path w="1107439" h="229234">
                <a:moveTo>
                  <a:pt x="591413" y="111975"/>
                </a:moveTo>
                <a:lnTo>
                  <a:pt x="588784" y="112496"/>
                </a:lnTo>
                <a:lnTo>
                  <a:pt x="587209" y="114604"/>
                </a:lnTo>
                <a:lnTo>
                  <a:pt x="587743" y="116700"/>
                </a:lnTo>
                <a:lnTo>
                  <a:pt x="589838" y="118275"/>
                </a:lnTo>
                <a:lnTo>
                  <a:pt x="609295" y="121958"/>
                </a:lnTo>
                <a:lnTo>
                  <a:pt x="611924" y="121437"/>
                </a:lnTo>
                <a:lnTo>
                  <a:pt x="612978" y="119329"/>
                </a:lnTo>
                <a:lnTo>
                  <a:pt x="612444" y="116700"/>
                </a:lnTo>
                <a:lnTo>
                  <a:pt x="610349" y="115646"/>
                </a:lnTo>
                <a:lnTo>
                  <a:pt x="591413" y="111975"/>
                </a:lnTo>
                <a:close/>
              </a:path>
              <a:path w="1107439" h="229234">
                <a:moveTo>
                  <a:pt x="636625" y="120383"/>
                </a:moveTo>
                <a:lnTo>
                  <a:pt x="633996" y="120903"/>
                </a:lnTo>
                <a:lnTo>
                  <a:pt x="632421" y="123012"/>
                </a:lnTo>
                <a:lnTo>
                  <a:pt x="632942" y="125641"/>
                </a:lnTo>
                <a:lnTo>
                  <a:pt x="635050" y="126695"/>
                </a:lnTo>
                <a:lnTo>
                  <a:pt x="654507" y="130365"/>
                </a:lnTo>
                <a:lnTo>
                  <a:pt x="657136" y="129844"/>
                </a:lnTo>
                <a:lnTo>
                  <a:pt x="658177" y="127749"/>
                </a:lnTo>
                <a:lnTo>
                  <a:pt x="657656" y="125641"/>
                </a:lnTo>
                <a:lnTo>
                  <a:pt x="655548" y="124066"/>
                </a:lnTo>
                <a:lnTo>
                  <a:pt x="636625" y="120383"/>
                </a:lnTo>
                <a:close/>
              </a:path>
              <a:path w="1107439" h="229234">
                <a:moveTo>
                  <a:pt x="681316" y="128790"/>
                </a:moveTo>
                <a:lnTo>
                  <a:pt x="679208" y="129324"/>
                </a:lnTo>
                <a:lnTo>
                  <a:pt x="677633" y="131419"/>
                </a:lnTo>
                <a:lnTo>
                  <a:pt x="678154" y="134048"/>
                </a:lnTo>
                <a:lnTo>
                  <a:pt x="680262" y="135623"/>
                </a:lnTo>
                <a:lnTo>
                  <a:pt x="699719" y="139306"/>
                </a:lnTo>
                <a:lnTo>
                  <a:pt x="702335" y="138785"/>
                </a:lnTo>
                <a:lnTo>
                  <a:pt x="703389" y="136677"/>
                </a:lnTo>
                <a:lnTo>
                  <a:pt x="702868" y="134048"/>
                </a:lnTo>
                <a:lnTo>
                  <a:pt x="700760" y="132473"/>
                </a:lnTo>
                <a:lnTo>
                  <a:pt x="681316" y="128790"/>
                </a:lnTo>
                <a:close/>
              </a:path>
              <a:path w="1107439" h="229234">
                <a:moveTo>
                  <a:pt x="726528" y="137731"/>
                </a:moveTo>
                <a:lnTo>
                  <a:pt x="724420" y="138252"/>
                </a:lnTo>
                <a:lnTo>
                  <a:pt x="722845" y="140360"/>
                </a:lnTo>
                <a:lnTo>
                  <a:pt x="723366" y="142468"/>
                </a:lnTo>
                <a:lnTo>
                  <a:pt x="725474" y="144043"/>
                </a:lnTo>
                <a:lnTo>
                  <a:pt x="744918" y="147726"/>
                </a:lnTo>
                <a:lnTo>
                  <a:pt x="747547" y="147192"/>
                </a:lnTo>
                <a:lnTo>
                  <a:pt x="748601" y="145097"/>
                </a:lnTo>
                <a:lnTo>
                  <a:pt x="748080" y="142468"/>
                </a:lnTo>
                <a:lnTo>
                  <a:pt x="745972" y="141414"/>
                </a:lnTo>
                <a:lnTo>
                  <a:pt x="726528" y="137731"/>
                </a:lnTo>
                <a:close/>
              </a:path>
              <a:path w="1107439" h="229234">
                <a:moveTo>
                  <a:pt x="771740" y="146138"/>
                </a:moveTo>
                <a:lnTo>
                  <a:pt x="769632" y="146672"/>
                </a:lnTo>
                <a:lnTo>
                  <a:pt x="768057" y="148767"/>
                </a:lnTo>
                <a:lnTo>
                  <a:pt x="768578" y="151396"/>
                </a:lnTo>
                <a:lnTo>
                  <a:pt x="770686" y="152450"/>
                </a:lnTo>
                <a:lnTo>
                  <a:pt x="790130" y="156133"/>
                </a:lnTo>
                <a:lnTo>
                  <a:pt x="792759" y="156133"/>
                </a:lnTo>
                <a:lnTo>
                  <a:pt x="793813" y="154025"/>
                </a:lnTo>
                <a:lnTo>
                  <a:pt x="793292" y="151396"/>
                </a:lnTo>
                <a:lnTo>
                  <a:pt x="791184" y="149821"/>
                </a:lnTo>
                <a:lnTo>
                  <a:pt x="771740" y="146138"/>
                </a:lnTo>
                <a:close/>
              </a:path>
              <a:path w="1107439" h="229234">
                <a:moveTo>
                  <a:pt x="816940" y="155079"/>
                </a:moveTo>
                <a:lnTo>
                  <a:pt x="814844" y="155600"/>
                </a:lnTo>
                <a:lnTo>
                  <a:pt x="813269" y="157708"/>
                </a:lnTo>
                <a:lnTo>
                  <a:pt x="813790" y="159816"/>
                </a:lnTo>
                <a:lnTo>
                  <a:pt x="815898" y="161391"/>
                </a:lnTo>
                <a:lnTo>
                  <a:pt x="835342" y="165074"/>
                </a:lnTo>
                <a:lnTo>
                  <a:pt x="837971" y="164541"/>
                </a:lnTo>
                <a:lnTo>
                  <a:pt x="839025" y="162445"/>
                </a:lnTo>
                <a:lnTo>
                  <a:pt x="838504" y="159816"/>
                </a:lnTo>
                <a:lnTo>
                  <a:pt x="836396" y="158762"/>
                </a:lnTo>
                <a:lnTo>
                  <a:pt x="816940" y="155079"/>
                </a:lnTo>
                <a:close/>
              </a:path>
              <a:path w="1107439" h="229234">
                <a:moveTo>
                  <a:pt x="862152" y="163487"/>
                </a:moveTo>
                <a:lnTo>
                  <a:pt x="860056" y="164020"/>
                </a:lnTo>
                <a:lnTo>
                  <a:pt x="858469" y="166115"/>
                </a:lnTo>
                <a:lnTo>
                  <a:pt x="859002" y="168744"/>
                </a:lnTo>
                <a:lnTo>
                  <a:pt x="861098" y="169798"/>
                </a:lnTo>
                <a:lnTo>
                  <a:pt x="880554" y="173481"/>
                </a:lnTo>
                <a:lnTo>
                  <a:pt x="882662" y="172948"/>
                </a:lnTo>
                <a:lnTo>
                  <a:pt x="884237" y="170853"/>
                </a:lnTo>
                <a:lnTo>
                  <a:pt x="883704" y="168744"/>
                </a:lnTo>
                <a:lnTo>
                  <a:pt x="881608" y="167170"/>
                </a:lnTo>
                <a:lnTo>
                  <a:pt x="862152" y="163487"/>
                </a:lnTo>
                <a:close/>
              </a:path>
              <a:path w="1107439" h="229234">
                <a:moveTo>
                  <a:pt x="907364" y="171907"/>
                </a:moveTo>
                <a:lnTo>
                  <a:pt x="905268" y="172427"/>
                </a:lnTo>
                <a:lnTo>
                  <a:pt x="903681" y="174536"/>
                </a:lnTo>
                <a:lnTo>
                  <a:pt x="904214" y="177164"/>
                </a:lnTo>
                <a:lnTo>
                  <a:pt x="906310" y="178739"/>
                </a:lnTo>
                <a:lnTo>
                  <a:pt x="925766" y="182422"/>
                </a:lnTo>
                <a:lnTo>
                  <a:pt x="927862" y="181889"/>
                </a:lnTo>
                <a:lnTo>
                  <a:pt x="929449" y="179793"/>
                </a:lnTo>
                <a:lnTo>
                  <a:pt x="928916" y="177164"/>
                </a:lnTo>
                <a:lnTo>
                  <a:pt x="926820" y="175577"/>
                </a:lnTo>
                <a:lnTo>
                  <a:pt x="907364" y="171907"/>
                </a:lnTo>
                <a:close/>
              </a:path>
              <a:path w="1107439" h="229234">
                <a:moveTo>
                  <a:pt x="952576" y="180835"/>
                </a:moveTo>
                <a:lnTo>
                  <a:pt x="950468" y="181368"/>
                </a:lnTo>
                <a:lnTo>
                  <a:pt x="948893" y="183464"/>
                </a:lnTo>
                <a:lnTo>
                  <a:pt x="949426" y="185572"/>
                </a:lnTo>
                <a:lnTo>
                  <a:pt x="951522" y="187147"/>
                </a:lnTo>
                <a:lnTo>
                  <a:pt x="970978" y="190830"/>
                </a:lnTo>
                <a:lnTo>
                  <a:pt x="973074" y="190296"/>
                </a:lnTo>
                <a:lnTo>
                  <a:pt x="974661" y="188201"/>
                </a:lnTo>
                <a:lnTo>
                  <a:pt x="974128" y="185572"/>
                </a:lnTo>
                <a:lnTo>
                  <a:pt x="972032" y="184518"/>
                </a:lnTo>
                <a:lnTo>
                  <a:pt x="952576" y="180835"/>
                </a:lnTo>
                <a:close/>
              </a:path>
              <a:path w="1107439" h="229234">
                <a:moveTo>
                  <a:pt x="997788" y="189255"/>
                </a:moveTo>
                <a:lnTo>
                  <a:pt x="995159" y="189776"/>
                </a:lnTo>
                <a:lnTo>
                  <a:pt x="994105" y="191884"/>
                </a:lnTo>
                <a:lnTo>
                  <a:pt x="994638" y="194513"/>
                </a:lnTo>
                <a:lnTo>
                  <a:pt x="996734" y="195554"/>
                </a:lnTo>
                <a:lnTo>
                  <a:pt x="1016190" y="199237"/>
                </a:lnTo>
                <a:lnTo>
                  <a:pt x="1018286" y="198716"/>
                </a:lnTo>
                <a:lnTo>
                  <a:pt x="1019860" y="196608"/>
                </a:lnTo>
                <a:lnTo>
                  <a:pt x="1019340" y="194513"/>
                </a:lnTo>
                <a:lnTo>
                  <a:pt x="1017231" y="192925"/>
                </a:lnTo>
                <a:lnTo>
                  <a:pt x="997788" y="189255"/>
                </a:lnTo>
                <a:close/>
              </a:path>
              <a:path w="1107439" h="229234">
                <a:moveTo>
                  <a:pt x="1054680" y="206905"/>
                </a:moveTo>
                <a:lnTo>
                  <a:pt x="1050353" y="229209"/>
                </a:lnTo>
                <a:lnTo>
                  <a:pt x="1107135" y="213436"/>
                </a:lnTo>
                <a:lnTo>
                  <a:pt x="1100254" y="208178"/>
                </a:lnTo>
                <a:lnTo>
                  <a:pt x="1061402" y="208178"/>
                </a:lnTo>
                <a:lnTo>
                  <a:pt x="1054680" y="206905"/>
                </a:lnTo>
                <a:close/>
              </a:path>
              <a:path w="1107439" h="229234">
                <a:moveTo>
                  <a:pt x="1055995" y="200124"/>
                </a:moveTo>
                <a:lnTo>
                  <a:pt x="1054680" y="206905"/>
                </a:lnTo>
                <a:lnTo>
                  <a:pt x="1061402" y="208178"/>
                </a:lnTo>
                <a:lnTo>
                  <a:pt x="1063498" y="207644"/>
                </a:lnTo>
                <a:lnTo>
                  <a:pt x="1065072" y="205549"/>
                </a:lnTo>
                <a:lnTo>
                  <a:pt x="1064552" y="202920"/>
                </a:lnTo>
                <a:lnTo>
                  <a:pt x="1062443" y="201345"/>
                </a:lnTo>
                <a:lnTo>
                  <a:pt x="1055995" y="200124"/>
                </a:lnTo>
                <a:close/>
              </a:path>
              <a:path w="1107439" h="229234">
                <a:moveTo>
                  <a:pt x="1060348" y="177685"/>
                </a:moveTo>
                <a:lnTo>
                  <a:pt x="1055995" y="200124"/>
                </a:lnTo>
                <a:lnTo>
                  <a:pt x="1062443" y="201345"/>
                </a:lnTo>
                <a:lnTo>
                  <a:pt x="1064552" y="202920"/>
                </a:lnTo>
                <a:lnTo>
                  <a:pt x="1065072" y="205549"/>
                </a:lnTo>
                <a:lnTo>
                  <a:pt x="1063498" y="207644"/>
                </a:lnTo>
                <a:lnTo>
                  <a:pt x="1061402" y="208178"/>
                </a:lnTo>
                <a:lnTo>
                  <a:pt x="1100254" y="208178"/>
                </a:lnTo>
                <a:lnTo>
                  <a:pt x="1060348" y="177685"/>
                </a:lnTo>
                <a:close/>
              </a:path>
              <a:path w="1107439" h="229234">
                <a:moveTo>
                  <a:pt x="1043000" y="197662"/>
                </a:moveTo>
                <a:lnTo>
                  <a:pt x="1040371" y="198183"/>
                </a:lnTo>
                <a:lnTo>
                  <a:pt x="1039317" y="200291"/>
                </a:lnTo>
                <a:lnTo>
                  <a:pt x="1039837" y="202920"/>
                </a:lnTo>
                <a:lnTo>
                  <a:pt x="1041946" y="204495"/>
                </a:lnTo>
                <a:lnTo>
                  <a:pt x="1054680" y="206905"/>
                </a:lnTo>
                <a:lnTo>
                  <a:pt x="1055995" y="200124"/>
                </a:lnTo>
                <a:lnTo>
                  <a:pt x="1043000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196791" y="7559316"/>
            <a:ext cx="139763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SEC-Unitdata.ind  (SA, SP, DA, DP,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UD)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142727" y="7937906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77" y="0"/>
                </a:moveTo>
                <a:lnTo>
                  <a:pt x="2105977" y="52565"/>
                </a:lnTo>
                <a:lnTo>
                  <a:pt x="2152242" y="29438"/>
                </a:lnTo>
                <a:lnTo>
                  <a:pt x="2114905" y="29438"/>
                </a:lnTo>
                <a:lnTo>
                  <a:pt x="2117013" y="28384"/>
                </a:lnTo>
                <a:lnTo>
                  <a:pt x="2118067" y="26288"/>
                </a:lnTo>
                <a:lnTo>
                  <a:pt x="2117013" y="24180"/>
                </a:lnTo>
                <a:lnTo>
                  <a:pt x="2114905" y="23126"/>
                </a:lnTo>
                <a:lnTo>
                  <a:pt x="2152219" y="23126"/>
                </a:lnTo>
                <a:lnTo>
                  <a:pt x="2105977" y="0"/>
                </a:lnTo>
                <a:close/>
              </a:path>
              <a:path w="2159000" h="52704">
                <a:moveTo>
                  <a:pt x="2105977" y="23126"/>
                </a:moveTo>
                <a:lnTo>
                  <a:pt x="3162" y="23126"/>
                </a:lnTo>
                <a:lnTo>
                  <a:pt x="1054" y="24180"/>
                </a:lnTo>
                <a:lnTo>
                  <a:pt x="0" y="26288"/>
                </a:lnTo>
                <a:lnTo>
                  <a:pt x="1054" y="28384"/>
                </a:lnTo>
                <a:lnTo>
                  <a:pt x="3162" y="29438"/>
                </a:lnTo>
                <a:lnTo>
                  <a:pt x="2105977" y="29438"/>
                </a:lnTo>
                <a:lnTo>
                  <a:pt x="2105977" y="23126"/>
                </a:lnTo>
                <a:close/>
              </a:path>
              <a:path w="2159000" h="52704">
                <a:moveTo>
                  <a:pt x="2152219" y="23126"/>
                </a:moveTo>
                <a:lnTo>
                  <a:pt x="2114905" y="23126"/>
                </a:lnTo>
                <a:lnTo>
                  <a:pt x="2117013" y="24180"/>
                </a:lnTo>
                <a:lnTo>
                  <a:pt x="2118067" y="26288"/>
                </a:lnTo>
                <a:lnTo>
                  <a:pt x="2117013" y="28384"/>
                </a:lnTo>
                <a:lnTo>
                  <a:pt x="2114905" y="29438"/>
                </a:lnTo>
                <a:lnTo>
                  <a:pt x="2152242" y="29438"/>
                </a:lnTo>
                <a:lnTo>
                  <a:pt x="2158542" y="26288"/>
                </a:lnTo>
                <a:lnTo>
                  <a:pt x="2152219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736918" y="6928470"/>
            <a:ext cx="63944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sender  SEC-SAP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40901" y="6928470"/>
            <a:ext cx="63944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651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receiver  SEC-SAP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573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84867" y="9988629"/>
            <a:ext cx="320865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445045" y="9988629"/>
            <a:ext cx="33210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5" dirty="0">
                <a:latin typeface="Arial"/>
                <a:cs typeface="Arial"/>
              </a:rPr>
              <a:t>10.30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867" y="4636797"/>
            <a:ext cx="320865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3914" y="4636797"/>
            <a:ext cx="54991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0" dirty="0">
                <a:latin typeface="Arial"/>
                <a:cs typeface="Arial"/>
              </a:rPr>
              <a:t>MC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SS02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5045" y="4636797"/>
            <a:ext cx="33210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5" dirty="0">
                <a:latin typeface="Arial"/>
                <a:cs typeface="Arial"/>
              </a:rPr>
              <a:t>10.31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663" y="784009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958" y="4516501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676" y="310870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4145" y="4208436"/>
            <a:ext cx="764374" cy="772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7437" y="402264"/>
            <a:ext cx="5418455" cy="3498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3255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WTP - Wireless Transaction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Protocol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Goals</a:t>
            </a:r>
            <a:endParaRPr sz="13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30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different transaction services, offloads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applications</a:t>
            </a:r>
            <a:endParaRPr sz="125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84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application can select reliability,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efficiency</a:t>
            </a:r>
            <a:endParaRPr sz="110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support of different communication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scenarios</a:t>
            </a:r>
            <a:endParaRPr sz="125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80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i="1" spc="-5" dirty="0">
                <a:latin typeface="Arial"/>
                <a:cs typeface="Arial"/>
              </a:rPr>
              <a:t>class </a:t>
            </a:r>
            <a:r>
              <a:rPr sz="1100" i="1" dirty="0">
                <a:latin typeface="Arial"/>
                <a:cs typeface="Arial"/>
              </a:rPr>
              <a:t>0: </a:t>
            </a:r>
            <a:r>
              <a:rPr sz="1100" spc="-5" dirty="0">
                <a:latin typeface="Arial"/>
                <a:cs typeface="Arial"/>
              </a:rPr>
              <a:t>unreliable message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transfer</a:t>
            </a:r>
            <a:endParaRPr sz="110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70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i="1" spc="-5" dirty="0">
                <a:latin typeface="Arial"/>
                <a:cs typeface="Arial"/>
              </a:rPr>
              <a:t>class </a:t>
            </a:r>
            <a:r>
              <a:rPr sz="1100" i="1" dirty="0">
                <a:latin typeface="Arial"/>
                <a:cs typeface="Arial"/>
              </a:rPr>
              <a:t>1: </a:t>
            </a:r>
            <a:r>
              <a:rPr sz="1100" spc="-5" dirty="0">
                <a:latin typeface="Arial"/>
                <a:cs typeface="Arial"/>
              </a:rPr>
              <a:t>reliable message transfer </a:t>
            </a:r>
            <a:r>
              <a:rPr sz="1100" dirty="0">
                <a:latin typeface="Arial"/>
                <a:cs typeface="Arial"/>
              </a:rPr>
              <a:t>without result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message</a:t>
            </a:r>
            <a:endParaRPr sz="110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80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i="1" spc="-5" dirty="0">
                <a:latin typeface="Arial"/>
                <a:cs typeface="Arial"/>
              </a:rPr>
              <a:t>class </a:t>
            </a:r>
            <a:r>
              <a:rPr sz="1100" i="1" dirty="0">
                <a:latin typeface="Arial"/>
                <a:cs typeface="Arial"/>
              </a:rPr>
              <a:t>2: </a:t>
            </a:r>
            <a:r>
              <a:rPr sz="1100" spc="-5" dirty="0">
                <a:latin typeface="Arial"/>
                <a:cs typeface="Arial"/>
              </a:rPr>
              <a:t>reliable message transfer with exactly one reliable result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message</a:t>
            </a:r>
            <a:endParaRPr sz="110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285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supports peer-to-peer, client/server and multicast</a:t>
            </a:r>
            <a:r>
              <a:rPr sz="1250" spc="1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applications</a:t>
            </a:r>
            <a:endParaRPr sz="12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low memory requirements, suited to simple devices (&lt; 10kbyte</a:t>
            </a:r>
            <a:r>
              <a:rPr sz="1250" spc="3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)</a:t>
            </a:r>
            <a:endParaRPr sz="12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30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5" dirty="0">
                <a:latin typeface="Arial"/>
                <a:cs typeface="Arial"/>
              </a:rPr>
              <a:t>efficient for wireless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transmission</a:t>
            </a:r>
            <a:endParaRPr sz="125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80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segmentation/reassembly</a:t>
            </a:r>
            <a:endParaRPr sz="110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80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selective retransmission</a:t>
            </a:r>
            <a:endParaRPr sz="110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70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header compression</a:t>
            </a:r>
            <a:endParaRPr sz="110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75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optimized connection setup </a:t>
            </a:r>
            <a:r>
              <a:rPr sz="1100" dirty="0">
                <a:latin typeface="Arial"/>
                <a:cs typeface="Arial"/>
              </a:rPr>
              <a:t>(setup with data transfer)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573" y="6603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1663" y="6124231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3958" y="9856723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3676" y="5651093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4145" y="9548659"/>
            <a:ext cx="764374" cy="772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4867" y="5742487"/>
            <a:ext cx="4655185" cy="3753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596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Arial"/>
                <a:cs typeface="Arial"/>
              </a:rPr>
              <a:t>Details of </a:t>
            </a:r>
            <a:r>
              <a:rPr sz="1650" dirty="0">
                <a:latin typeface="Arial"/>
                <a:cs typeface="Arial"/>
              </a:rPr>
              <a:t>WTP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Support of different </a:t>
            </a:r>
            <a:r>
              <a:rPr sz="1350" spc="10" dirty="0">
                <a:latin typeface="Arial"/>
                <a:cs typeface="Arial"/>
              </a:rPr>
              <a:t>communication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scenarios</a:t>
            </a:r>
            <a:endParaRPr sz="13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75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Class 0: unreliable message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transfer</a:t>
            </a:r>
            <a:endParaRPr sz="125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85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Example: push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73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5" dirty="0">
                <a:latin typeface="Arial"/>
                <a:cs typeface="Arial"/>
              </a:rPr>
              <a:t>Class 1: reliable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request</a:t>
            </a:r>
            <a:endParaRPr sz="125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85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invoke message is not followed </a:t>
            </a:r>
            <a:r>
              <a:rPr sz="1100" dirty="0">
                <a:latin typeface="Arial"/>
                <a:cs typeface="Arial"/>
              </a:rPr>
              <a:t>by a result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message</a:t>
            </a:r>
            <a:endParaRPr sz="110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75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Example: reliable push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service</a:t>
            </a:r>
            <a:endParaRPr sz="110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735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5" dirty="0">
                <a:latin typeface="Arial"/>
                <a:cs typeface="Arial"/>
              </a:rPr>
              <a:t>Class 2: reliable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request/response</a:t>
            </a:r>
            <a:endParaRPr sz="125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84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invoke message is followed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exactly one result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message</a:t>
            </a:r>
            <a:endParaRPr sz="110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75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With and without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ACK</a:t>
            </a:r>
            <a:endParaRPr sz="110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75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Example: typical web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browsing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12700" marR="709930">
              <a:lnSpc>
                <a:spcPct val="153300"/>
              </a:lnSpc>
            </a:pPr>
            <a:r>
              <a:rPr sz="1350" spc="15" dirty="0">
                <a:latin typeface="Arial"/>
                <a:cs typeface="Arial"/>
              </a:rPr>
              <a:t>No </a:t>
            </a:r>
            <a:r>
              <a:rPr sz="1350" spc="10" dirty="0">
                <a:latin typeface="Arial"/>
                <a:cs typeface="Arial"/>
              </a:rPr>
              <a:t>explicit connection setup or release is available  Services </a:t>
            </a:r>
            <a:r>
              <a:rPr sz="1350" spc="5" dirty="0">
                <a:latin typeface="Arial"/>
                <a:cs typeface="Arial"/>
              </a:rPr>
              <a:t>for higher </a:t>
            </a:r>
            <a:r>
              <a:rPr sz="1350" spc="10" dirty="0">
                <a:latin typeface="Arial"/>
                <a:cs typeface="Arial"/>
              </a:rPr>
              <a:t>layers are </a:t>
            </a:r>
            <a:r>
              <a:rPr sz="1350" spc="5" dirty="0">
                <a:latin typeface="Arial"/>
                <a:cs typeface="Arial"/>
              </a:rPr>
              <a:t>called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events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573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4867" y="9988629"/>
            <a:ext cx="320865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45045" y="9988629"/>
            <a:ext cx="33210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5" dirty="0">
                <a:latin typeface="Arial"/>
                <a:cs typeface="Arial"/>
              </a:rPr>
              <a:t>10.32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867" y="4636797"/>
            <a:ext cx="320865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3914" y="4636797"/>
            <a:ext cx="54991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10" dirty="0">
                <a:latin typeface="Arial"/>
                <a:cs typeface="Arial"/>
              </a:rPr>
              <a:t>MC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SS02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5045" y="4636797"/>
            <a:ext cx="33210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5" dirty="0">
                <a:latin typeface="Arial"/>
                <a:cs typeface="Arial"/>
              </a:rPr>
              <a:t>10.33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663" y="784009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958" y="4516501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676" y="310870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4145" y="4208436"/>
            <a:ext cx="764374" cy="772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4867" y="402264"/>
            <a:ext cx="4490085" cy="2914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596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Arial"/>
                <a:cs typeface="Arial"/>
              </a:rPr>
              <a:t>Details of </a:t>
            </a:r>
            <a:r>
              <a:rPr sz="1650" dirty="0">
                <a:latin typeface="Arial"/>
                <a:cs typeface="Arial"/>
              </a:rPr>
              <a:t>WTP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II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15" dirty="0">
                <a:latin typeface="Arial"/>
                <a:cs typeface="Arial"/>
              </a:rPr>
              <a:t>Used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Mechanisms</a:t>
            </a:r>
            <a:endParaRPr sz="13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30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Reliability</a:t>
            </a:r>
            <a:endParaRPr sz="125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84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Unique transaction identifiers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(TID)</a:t>
            </a:r>
            <a:endParaRPr sz="110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75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Acknowledgements</a:t>
            </a:r>
            <a:endParaRPr sz="110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75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Selective retransmission</a:t>
            </a:r>
            <a:endParaRPr sz="1100">
              <a:latin typeface="Arial"/>
              <a:cs typeface="Arial"/>
            </a:endParaRPr>
          </a:p>
          <a:p>
            <a:pPr marL="800735" lvl="1" indent="-157480">
              <a:lnSpc>
                <a:spcPct val="100000"/>
              </a:lnSpc>
              <a:spcBef>
                <a:spcPts val="275"/>
              </a:spcBef>
              <a:buSzPct val="81818"/>
              <a:buFont typeface="Wingdings"/>
              <a:buChar char=""/>
              <a:tabLst>
                <a:tab pos="801370" algn="l"/>
              </a:tabLst>
            </a:pPr>
            <a:r>
              <a:rPr sz="1100" spc="-5" dirty="0">
                <a:latin typeface="Arial"/>
                <a:cs typeface="Arial"/>
              </a:rPr>
              <a:t>Duplicate removal</a:t>
            </a:r>
            <a:endParaRPr sz="110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Optional: concatenation &amp; separation of</a:t>
            </a:r>
            <a:r>
              <a:rPr sz="1250" spc="-2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messages</a:t>
            </a:r>
            <a:endParaRPr sz="12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Optional: segmentation &amp; reassembly of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messages</a:t>
            </a:r>
            <a:endParaRPr sz="12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Asynchronous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transactions</a:t>
            </a:r>
            <a:endParaRPr sz="12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30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10" dirty="0">
                <a:latin typeface="Arial"/>
                <a:cs typeface="Arial"/>
              </a:rPr>
              <a:t>Transaction abort, error</a:t>
            </a:r>
            <a:r>
              <a:rPr sz="125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handling</a:t>
            </a:r>
            <a:endParaRPr sz="1250">
              <a:latin typeface="Arial"/>
              <a:cs typeface="Arial"/>
            </a:endParaRPr>
          </a:p>
          <a:p>
            <a:pPr marL="525145" indent="-197485">
              <a:lnSpc>
                <a:spcPct val="100000"/>
              </a:lnSpc>
              <a:spcBef>
                <a:spcPts val="290"/>
              </a:spcBef>
              <a:buSzPct val="76000"/>
              <a:buFont typeface="Wingdings"/>
              <a:buChar char=""/>
              <a:tabLst>
                <a:tab pos="525780" algn="l"/>
              </a:tabLst>
            </a:pPr>
            <a:r>
              <a:rPr sz="1250" spc="-5" dirty="0">
                <a:latin typeface="Arial"/>
                <a:cs typeface="Arial"/>
              </a:rPr>
              <a:t>Optimized connection setup (includes data</a:t>
            </a:r>
            <a:r>
              <a:rPr sz="1250" spc="-5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transmission)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573" y="6603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1663" y="6124231"/>
            <a:ext cx="5300166" cy="5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3958" y="9856723"/>
            <a:ext cx="5473632" cy="52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3676" y="5651093"/>
            <a:ext cx="792007" cy="567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4145" y="9548659"/>
            <a:ext cx="764374" cy="772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68284" y="5742487"/>
            <a:ext cx="233870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WTP Class 0</a:t>
            </a:r>
            <a:r>
              <a:rPr sz="1650" spc="-4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transaction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15627" y="7277620"/>
            <a:ext cx="52705" cy="1002030"/>
          </a:xfrm>
          <a:custGeom>
            <a:avLst/>
            <a:gdLst/>
            <a:ahLst/>
            <a:cxnLst/>
            <a:rect l="l" t="t" r="r" b="b"/>
            <a:pathLst>
              <a:path w="52705" h="1002029">
                <a:moveTo>
                  <a:pt x="23126" y="949426"/>
                </a:moveTo>
                <a:lnTo>
                  <a:pt x="0" y="949426"/>
                </a:lnTo>
                <a:lnTo>
                  <a:pt x="26288" y="1001991"/>
                </a:lnTo>
                <a:lnTo>
                  <a:pt x="46521" y="961517"/>
                </a:lnTo>
                <a:lnTo>
                  <a:pt x="26288" y="961517"/>
                </a:lnTo>
                <a:lnTo>
                  <a:pt x="24180" y="960462"/>
                </a:lnTo>
                <a:lnTo>
                  <a:pt x="23126" y="958354"/>
                </a:lnTo>
                <a:lnTo>
                  <a:pt x="23126" y="949426"/>
                </a:lnTo>
                <a:close/>
              </a:path>
              <a:path w="52705" h="1002029">
                <a:moveTo>
                  <a:pt x="26288" y="0"/>
                </a:moveTo>
                <a:lnTo>
                  <a:pt x="24180" y="1054"/>
                </a:lnTo>
                <a:lnTo>
                  <a:pt x="23126" y="3162"/>
                </a:lnTo>
                <a:lnTo>
                  <a:pt x="23126" y="958354"/>
                </a:lnTo>
                <a:lnTo>
                  <a:pt x="24180" y="960462"/>
                </a:lnTo>
                <a:lnTo>
                  <a:pt x="26288" y="961517"/>
                </a:lnTo>
                <a:lnTo>
                  <a:pt x="28384" y="960462"/>
                </a:lnTo>
                <a:lnTo>
                  <a:pt x="29438" y="958354"/>
                </a:lnTo>
                <a:lnTo>
                  <a:pt x="29438" y="3162"/>
                </a:lnTo>
                <a:lnTo>
                  <a:pt x="28384" y="1054"/>
                </a:lnTo>
                <a:lnTo>
                  <a:pt x="26288" y="0"/>
                </a:lnTo>
                <a:close/>
              </a:path>
              <a:path w="52705" h="1002029">
                <a:moveTo>
                  <a:pt x="52565" y="949426"/>
                </a:moveTo>
                <a:lnTo>
                  <a:pt x="29438" y="949426"/>
                </a:lnTo>
                <a:lnTo>
                  <a:pt x="29438" y="958354"/>
                </a:lnTo>
                <a:lnTo>
                  <a:pt x="28384" y="960462"/>
                </a:lnTo>
                <a:lnTo>
                  <a:pt x="26288" y="961517"/>
                </a:lnTo>
                <a:lnTo>
                  <a:pt x="46521" y="961517"/>
                </a:lnTo>
                <a:lnTo>
                  <a:pt x="52565" y="9494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9600" y="7277620"/>
            <a:ext cx="52705" cy="1054735"/>
          </a:xfrm>
          <a:custGeom>
            <a:avLst/>
            <a:gdLst/>
            <a:ahLst/>
            <a:cxnLst/>
            <a:rect l="l" t="t" r="r" b="b"/>
            <a:pathLst>
              <a:path w="52704" h="1054734">
                <a:moveTo>
                  <a:pt x="23126" y="1001991"/>
                </a:moveTo>
                <a:lnTo>
                  <a:pt x="0" y="1001991"/>
                </a:lnTo>
                <a:lnTo>
                  <a:pt x="26288" y="1054569"/>
                </a:lnTo>
                <a:lnTo>
                  <a:pt x="46532" y="1014082"/>
                </a:lnTo>
                <a:lnTo>
                  <a:pt x="26288" y="1014082"/>
                </a:lnTo>
                <a:lnTo>
                  <a:pt x="24180" y="1013028"/>
                </a:lnTo>
                <a:lnTo>
                  <a:pt x="23126" y="1010932"/>
                </a:lnTo>
                <a:lnTo>
                  <a:pt x="23126" y="1001991"/>
                </a:lnTo>
                <a:close/>
              </a:path>
              <a:path w="52704" h="1054734">
                <a:moveTo>
                  <a:pt x="26288" y="0"/>
                </a:moveTo>
                <a:lnTo>
                  <a:pt x="24180" y="1054"/>
                </a:lnTo>
                <a:lnTo>
                  <a:pt x="23126" y="3162"/>
                </a:lnTo>
                <a:lnTo>
                  <a:pt x="23126" y="1010932"/>
                </a:lnTo>
                <a:lnTo>
                  <a:pt x="24180" y="1013028"/>
                </a:lnTo>
                <a:lnTo>
                  <a:pt x="26288" y="1014082"/>
                </a:lnTo>
                <a:lnTo>
                  <a:pt x="28384" y="1013028"/>
                </a:lnTo>
                <a:lnTo>
                  <a:pt x="29438" y="1010932"/>
                </a:lnTo>
                <a:lnTo>
                  <a:pt x="29438" y="3162"/>
                </a:lnTo>
                <a:lnTo>
                  <a:pt x="28384" y="1054"/>
                </a:lnTo>
                <a:lnTo>
                  <a:pt x="26288" y="0"/>
                </a:lnTo>
                <a:close/>
              </a:path>
              <a:path w="52704" h="1054734">
                <a:moveTo>
                  <a:pt x="52577" y="1001991"/>
                </a:moveTo>
                <a:lnTo>
                  <a:pt x="29438" y="1001991"/>
                </a:lnTo>
                <a:lnTo>
                  <a:pt x="29438" y="1010932"/>
                </a:lnTo>
                <a:lnTo>
                  <a:pt x="28384" y="1013028"/>
                </a:lnTo>
                <a:lnTo>
                  <a:pt x="26288" y="1014082"/>
                </a:lnTo>
                <a:lnTo>
                  <a:pt x="46532" y="1014082"/>
                </a:lnTo>
                <a:lnTo>
                  <a:pt x="52577" y="1001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7437" y="7349042"/>
            <a:ext cx="2088514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TR-Invoke.req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(SA, SP, DA, DP, </a:t>
            </a:r>
            <a:r>
              <a:rPr sz="1100" dirty="0">
                <a:latin typeface="Arial"/>
                <a:cs typeface="Arial"/>
              </a:rPr>
              <a:t>A, </a:t>
            </a:r>
            <a:r>
              <a:rPr sz="1100" spc="-5" dirty="0">
                <a:latin typeface="Arial"/>
                <a:cs typeface="Arial"/>
              </a:rPr>
              <a:t>UD, C=0,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5939" y="7727619"/>
            <a:ext cx="2106295" cy="52705"/>
          </a:xfrm>
          <a:custGeom>
            <a:avLst/>
            <a:gdLst/>
            <a:ahLst/>
            <a:cxnLst/>
            <a:rect l="l" t="t" r="r" b="b"/>
            <a:pathLst>
              <a:path w="2106295" h="52704">
                <a:moveTo>
                  <a:pt x="2053399" y="0"/>
                </a:moveTo>
                <a:lnTo>
                  <a:pt x="2053399" y="52578"/>
                </a:lnTo>
                <a:lnTo>
                  <a:pt x="2099652" y="29451"/>
                </a:lnTo>
                <a:lnTo>
                  <a:pt x="2062340" y="29451"/>
                </a:lnTo>
                <a:lnTo>
                  <a:pt x="2064435" y="28397"/>
                </a:lnTo>
                <a:lnTo>
                  <a:pt x="2065489" y="26289"/>
                </a:lnTo>
                <a:lnTo>
                  <a:pt x="2064435" y="24193"/>
                </a:lnTo>
                <a:lnTo>
                  <a:pt x="2062340" y="23139"/>
                </a:lnTo>
                <a:lnTo>
                  <a:pt x="2099678" y="23139"/>
                </a:lnTo>
                <a:lnTo>
                  <a:pt x="2053399" y="0"/>
                </a:lnTo>
                <a:close/>
              </a:path>
              <a:path w="2106295" h="52704">
                <a:moveTo>
                  <a:pt x="2053399" y="23139"/>
                </a:moveTo>
                <a:lnTo>
                  <a:pt x="3162" y="23139"/>
                </a:lnTo>
                <a:lnTo>
                  <a:pt x="1054" y="24193"/>
                </a:lnTo>
                <a:lnTo>
                  <a:pt x="0" y="26289"/>
                </a:lnTo>
                <a:lnTo>
                  <a:pt x="1054" y="28397"/>
                </a:lnTo>
                <a:lnTo>
                  <a:pt x="3162" y="29451"/>
                </a:lnTo>
                <a:lnTo>
                  <a:pt x="2053399" y="29451"/>
                </a:lnTo>
                <a:lnTo>
                  <a:pt x="2053399" y="23139"/>
                </a:lnTo>
                <a:close/>
              </a:path>
              <a:path w="2106295" h="52704">
                <a:moveTo>
                  <a:pt x="2099678" y="23139"/>
                </a:moveTo>
                <a:lnTo>
                  <a:pt x="2062340" y="23139"/>
                </a:lnTo>
                <a:lnTo>
                  <a:pt x="2064435" y="24193"/>
                </a:lnTo>
                <a:lnTo>
                  <a:pt x="2065489" y="26289"/>
                </a:lnTo>
                <a:lnTo>
                  <a:pt x="2064435" y="28397"/>
                </a:lnTo>
                <a:lnTo>
                  <a:pt x="2062340" y="29451"/>
                </a:lnTo>
                <a:lnTo>
                  <a:pt x="2099652" y="29451"/>
                </a:lnTo>
                <a:lnTo>
                  <a:pt x="2105977" y="26289"/>
                </a:lnTo>
                <a:lnTo>
                  <a:pt x="2099678" y="2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38754" y="7750759"/>
            <a:ext cx="1107440" cy="229235"/>
          </a:xfrm>
          <a:custGeom>
            <a:avLst/>
            <a:gdLst/>
            <a:ahLst/>
            <a:cxnLst/>
            <a:rect l="l" t="t" r="r" b="b"/>
            <a:pathLst>
              <a:path w="1107439" h="229234">
                <a:moveTo>
                  <a:pt x="3683" y="0"/>
                </a:moveTo>
                <a:lnTo>
                  <a:pt x="1054" y="520"/>
                </a:lnTo>
                <a:lnTo>
                  <a:pt x="0" y="2628"/>
                </a:lnTo>
                <a:lnTo>
                  <a:pt x="533" y="4724"/>
                </a:lnTo>
                <a:lnTo>
                  <a:pt x="2628" y="6311"/>
                </a:lnTo>
                <a:lnTo>
                  <a:pt x="22085" y="9982"/>
                </a:lnTo>
                <a:lnTo>
                  <a:pt x="24180" y="9461"/>
                </a:lnTo>
                <a:lnTo>
                  <a:pt x="25755" y="7353"/>
                </a:lnTo>
                <a:lnTo>
                  <a:pt x="25234" y="5257"/>
                </a:lnTo>
                <a:lnTo>
                  <a:pt x="23139" y="3682"/>
                </a:lnTo>
                <a:lnTo>
                  <a:pt x="3683" y="0"/>
                </a:lnTo>
                <a:close/>
              </a:path>
              <a:path w="1107439" h="229234">
                <a:moveTo>
                  <a:pt x="48895" y="8407"/>
                </a:moveTo>
                <a:lnTo>
                  <a:pt x="46266" y="8928"/>
                </a:lnTo>
                <a:lnTo>
                  <a:pt x="45212" y="11036"/>
                </a:lnTo>
                <a:lnTo>
                  <a:pt x="45732" y="13665"/>
                </a:lnTo>
                <a:lnTo>
                  <a:pt x="47840" y="15239"/>
                </a:lnTo>
                <a:lnTo>
                  <a:pt x="67297" y="18922"/>
                </a:lnTo>
                <a:lnTo>
                  <a:pt x="69392" y="18402"/>
                </a:lnTo>
                <a:lnTo>
                  <a:pt x="70967" y="16294"/>
                </a:lnTo>
                <a:lnTo>
                  <a:pt x="70446" y="13665"/>
                </a:lnTo>
                <a:lnTo>
                  <a:pt x="68338" y="12090"/>
                </a:lnTo>
                <a:lnTo>
                  <a:pt x="48895" y="8407"/>
                </a:lnTo>
                <a:close/>
              </a:path>
              <a:path w="1107439" h="229234">
                <a:moveTo>
                  <a:pt x="94106" y="17348"/>
                </a:moveTo>
                <a:lnTo>
                  <a:pt x="91478" y="17868"/>
                </a:lnTo>
                <a:lnTo>
                  <a:pt x="90424" y="19977"/>
                </a:lnTo>
                <a:lnTo>
                  <a:pt x="90944" y="22072"/>
                </a:lnTo>
                <a:lnTo>
                  <a:pt x="93052" y="23660"/>
                </a:lnTo>
                <a:lnTo>
                  <a:pt x="112496" y="27330"/>
                </a:lnTo>
                <a:lnTo>
                  <a:pt x="114604" y="26809"/>
                </a:lnTo>
                <a:lnTo>
                  <a:pt x="116179" y="24701"/>
                </a:lnTo>
                <a:lnTo>
                  <a:pt x="115658" y="22072"/>
                </a:lnTo>
                <a:lnTo>
                  <a:pt x="113550" y="21031"/>
                </a:lnTo>
                <a:lnTo>
                  <a:pt x="94106" y="17348"/>
                </a:lnTo>
                <a:close/>
              </a:path>
              <a:path w="1107439" h="229234">
                <a:moveTo>
                  <a:pt x="139319" y="25755"/>
                </a:moveTo>
                <a:lnTo>
                  <a:pt x="136690" y="26276"/>
                </a:lnTo>
                <a:lnTo>
                  <a:pt x="135636" y="28384"/>
                </a:lnTo>
                <a:lnTo>
                  <a:pt x="136156" y="31013"/>
                </a:lnTo>
                <a:lnTo>
                  <a:pt x="138264" y="32067"/>
                </a:lnTo>
                <a:lnTo>
                  <a:pt x="157708" y="35750"/>
                </a:lnTo>
                <a:lnTo>
                  <a:pt x="159816" y="35217"/>
                </a:lnTo>
                <a:lnTo>
                  <a:pt x="161391" y="33121"/>
                </a:lnTo>
                <a:lnTo>
                  <a:pt x="160870" y="31013"/>
                </a:lnTo>
                <a:lnTo>
                  <a:pt x="158762" y="29438"/>
                </a:lnTo>
                <a:lnTo>
                  <a:pt x="139319" y="25755"/>
                </a:lnTo>
                <a:close/>
              </a:path>
              <a:path w="1107439" h="229234">
                <a:moveTo>
                  <a:pt x="184518" y="34162"/>
                </a:moveTo>
                <a:lnTo>
                  <a:pt x="181889" y="34696"/>
                </a:lnTo>
                <a:lnTo>
                  <a:pt x="180848" y="36791"/>
                </a:lnTo>
                <a:lnTo>
                  <a:pt x="181368" y="39420"/>
                </a:lnTo>
                <a:lnTo>
                  <a:pt x="183476" y="41008"/>
                </a:lnTo>
                <a:lnTo>
                  <a:pt x="202399" y="44678"/>
                </a:lnTo>
                <a:lnTo>
                  <a:pt x="205028" y="44157"/>
                </a:lnTo>
                <a:lnTo>
                  <a:pt x="206603" y="42049"/>
                </a:lnTo>
                <a:lnTo>
                  <a:pt x="206082" y="39420"/>
                </a:lnTo>
                <a:lnTo>
                  <a:pt x="203974" y="37845"/>
                </a:lnTo>
                <a:lnTo>
                  <a:pt x="184518" y="34162"/>
                </a:lnTo>
                <a:close/>
              </a:path>
              <a:path w="1107439" h="229234">
                <a:moveTo>
                  <a:pt x="229730" y="43103"/>
                </a:moveTo>
                <a:lnTo>
                  <a:pt x="227101" y="43624"/>
                </a:lnTo>
                <a:lnTo>
                  <a:pt x="226060" y="45732"/>
                </a:lnTo>
                <a:lnTo>
                  <a:pt x="226580" y="47840"/>
                </a:lnTo>
                <a:lnTo>
                  <a:pt x="228688" y="49415"/>
                </a:lnTo>
                <a:lnTo>
                  <a:pt x="247611" y="53098"/>
                </a:lnTo>
                <a:lnTo>
                  <a:pt x="250240" y="52565"/>
                </a:lnTo>
                <a:lnTo>
                  <a:pt x="251815" y="50469"/>
                </a:lnTo>
                <a:lnTo>
                  <a:pt x="251282" y="47840"/>
                </a:lnTo>
                <a:lnTo>
                  <a:pt x="249186" y="46786"/>
                </a:lnTo>
                <a:lnTo>
                  <a:pt x="229730" y="43103"/>
                </a:lnTo>
                <a:close/>
              </a:path>
              <a:path w="1107439" h="229234">
                <a:moveTo>
                  <a:pt x="274942" y="51511"/>
                </a:moveTo>
                <a:lnTo>
                  <a:pt x="272313" y="52044"/>
                </a:lnTo>
                <a:lnTo>
                  <a:pt x="271259" y="54140"/>
                </a:lnTo>
                <a:lnTo>
                  <a:pt x="271792" y="56768"/>
                </a:lnTo>
                <a:lnTo>
                  <a:pt x="273888" y="57823"/>
                </a:lnTo>
                <a:lnTo>
                  <a:pt x="292823" y="61506"/>
                </a:lnTo>
                <a:lnTo>
                  <a:pt x="295452" y="60972"/>
                </a:lnTo>
                <a:lnTo>
                  <a:pt x="297027" y="58877"/>
                </a:lnTo>
                <a:lnTo>
                  <a:pt x="296494" y="56768"/>
                </a:lnTo>
                <a:lnTo>
                  <a:pt x="294398" y="55194"/>
                </a:lnTo>
                <a:lnTo>
                  <a:pt x="274942" y="51511"/>
                </a:lnTo>
                <a:close/>
              </a:path>
              <a:path w="1107439" h="229234">
                <a:moveTo>
                  <a:pt x="320154" y="59931"/>
                </a:moveTo>
                <a:lnTo>
                  <a:pt x="317525" y="60451"/>
                </a:lnTo>
                <a:lnTo>
                  <a:pt x="316471" y="62560"/>
                </a:lnTo>
                <a:lnTo>
                  <a:pt x="317004" y="65189"/>
                </a:lnTo>
                <a:lnTo>
                  <a:pt x="319100" y="66763"/>
                </a:lnTo>
                <a:lnTo>
                  <a:pt x="338023" y="70446"/>
                </a:lnTo>
                <a:lnTo>
                  <a:pt x="340652" y="69913"/>
                </a:lnTo>
                <a:lnTo>
                  <a:pt x="342239" y="67817"/>
                </a:lnTo>
                <a:lnTo>
                  <a:pt x="341706" y="65189"/>
                </a:lnTo>
                <a:lnTo>
                  <a:pt x="339610" y="63601"/>
                </a:lnTo>
                <a:lnTo>
                  <a:pt x="320154" y="59931"/>
                </a:lnTo>
                <a:close/>
              </a:path>
              <a:path w="1107439" h="229234">
                <a:moveTo>
                  <a:pt x="365366" y="68859"/>
                </a:moveTo>
                <a:lnTo>
                  <a:pt x="362737" y="69392"/>
                </a:lnTo>
                <a:lnTo>
                  <a:pt x="361162" y="71488"/>
                </a:lnTo>
                <a:lnTo>
                  <a:pt x="361683" y="73596"/>
                </a:lnTo>
                <a:lnTo>
                  <a:pt x="363791" y="75171"/>
                </a:lnTo>
                <a:lnTo>
                  <a:pt x="383235" y="78854"/>
                </a:lnTo>
                <a:lnTo>
                  <a:pt x="385864" y="78333"/>
                </a:lnTo>
                <a:lnTo>
                  <a:pt x="387451" y="76225"/>
                </a:lnTo>
                <a:lnTo>
                  <a:pt x="386918" y="73596"/>
                </a:lnTo>
                <a:lnTo>
                  <a:pt x="384822" y="72542"/>
                </a:lnTo>
                <a:lnTo>
                  <a:pt x="365366" y="68859"/>
                </a:lnTo>
                <a:close/>
              </a:path>
              <a:path w="1107439" h="229234">
                <a:moveTo>
                  <a:pt x="410578" y="77279"/>
                </a:moveTo>
                <a:lnTo>
                  <a:pt x="407949" y="77800"/>
                </a:lnTo>
                <a:lnTo>
                  <a:pt x="406374" y="79908"/>
                </a:lnTo>
                <a:lnTo>
                  <a:pt x="406895" y="82537"/>
                </a:lnTo>
                <a:lnTo>
                  <a:pt x="409003" y="83578"/>
                </a:lnTo>
                <a:lnTo>
                  <a:pt x="428447" y="87261"/>
                </a:lnTo>
                <a:lnTo>
                  <a:pt x="431076" y="87261"/>
                </a:lnTo>
                <a:lnTo>
                  <a:pt x="432650" y="85166"/>
                </a:lnTo>
                <a:lnTo>
                  <a:pt x="432130" y="82537"/>
                </a:lnTo>
                <a:lnTo>
                  <a:pt x="430022" y="80949"/>
                </a:lnTo>
                <a:lnTo>
                  <a:pt x="410578" y="77279"/>
                </a:lnTo>
                <a:close/>
              </a:path>
              <a:path w="1107439" h="229234">
                <a:moveTo>
                  <a:pt x="455790" y="86207"/>
                </a:moveTo>
                <a:lnTo>
                  <a:pt x="453161" y="86740"/>
                </a:lnTo>
                <a:lnTo>
                  <a:pt x="451586" y="88836"/>
                </a:lnTo>
                <a:lnTo>
                  <a:pt x="452107" y="90944"/>
                </a:lnTo>
                <a:lnTo>
                  <a:pt x="454215" y="92519"/>
                </a:lnTo>
                <a:lnTo>
                  <a:pt x="473659" y="96202"/>
                </a:lnTo>
                <a:lnTo>
                  <a:pt x="476288" y="95669"/>
                </a:lnTo>
                <a:lnTo>
                  <a:pt x="477862" y="93573"/>
                </a:lnTo>
                <a:lnTo>
                  <a:pt x="477342" y="90944"/>
                </a:lnTo>
                <a:lnTo>
                  <a:pt x="475234" y="89890"/>
                </a:lnTo>
                <a:lnTo>
                  <a:pt x="455790" y="86207"/>
                </a:lnTo>
                <a:close/>
              </a:path>
              <a:path w="1107439" h="229234">
                <a:moveTo>
                  <a:pt x="501002" y="94627"/>
                </a:moveTo>
                <a:lnTo>
                  <a:pt x="498373" y="95148"/>
                </a:lnTo>
                <a:lnTo>
                  <a:pt x="496785" y="97256"/>
                </a:lnTo>
                <a:lnTo>
                  <a:pt x="497319" y="99885"/>
                </a:lnTo>
                <a:lnTo>
                  <a:pt x="499414" y="100926"/>
                </a:lnTo>
                <a:lnTo>
                  <a:pt x="518871" y="104609"/>
                </a:lnTo>
                <a:lnTo>
                  <a:pt x="521500" y="104089"/>
                </a:lnTo>
                <a:lnTo>
                  <a:pt x="522554" y="101980"/>
                </a:lnTo>
                <a:lnTo>
                  <a:pt x="522020" y="99885"/>
                </a:lnTo>
                <a:lnTo>
                  <a:pt x="519925" y="98297"/>
                </a:lnTo>
                <a:lnTo>
                  <a:pt x="501002" y="94627"/>
                </a:lnTo>
                <a:close/>
              </a:path>
              <a:path w="1107439" h="229234">
                <a:moveTo>
                  <a:pt x="546201" y="103035"/>
                </a:moveTo>
                <a:lnTo>
                  <a:pt x="543585" y="103555"/>
                </a:lnTo>
                <a:lnTo>
                  <a:pt x="541997" y="105663"/>
                </a:lnTo>
                <a:lnTo>
                  <a:pt x="542531" y="108292"/>
                </a:lnTo>
                <a:lnTo>
                  <a:pt x="544626" y="109867"/>
                </a:lnTo>
                <a:lnTo>
                  <a:pt x="564083" y="113550"/>
                </a:lnTo>
                <a:lnTo>
                  <a:pt x="566712" y="113017"/>
                </a:lnTo>
                <a:lnTo>
                  <a:pt x="567766" y="110921"/>
                </a:lnTo>
                <a:lnTo>
                  <a:pt x="567232" y="108292"/>
                </a:lnTo>
                <a:lnTo>
                  <a:pt x="565137" y="106718"/>
                </a:lnTo>
                <a:lnTo>
                  <a:pt x="546201" y="103035"/>
                </a:lnTo>
                <a:close/>
              </a:path>
              <a:path w="1107439" h="229234">
                <a:moveTo>
                  <a:pt x="591413" y="111975"/>
                </a:moveTo>
                <a:lnTo>
                  <a:pt x="588784" y="112496"/>
                </a:lnTo>
                <a:lnTo>
                  <a:pt x="587209" y="114604"/>
                </a:lnTo>
                <a:lnTo>
                  <a:pt x="587743" y="116700"/>
                </a:lnTo>
                <a:lnTo>
                  <a:pt x="589838" y="118275"/>
                </a:lnTo>
                <a:lnTo>
                  <a:pt x="609295" y="121958"/>
                </a:lnTo>
                <a:lnTo>
                  <a:pt x="611924" y="121437"/>
                </a:lnTo>
                <a:lnTo>
                  <a:pt x="612978" y="119329"/>
                </a:lnTo>
                <a:lnTo>
                  <a:pt x="612444" y="116700"/>
                </a:lnTo>
                <a:lnTo>
                  <a:pt x="610349" y="115646"/>
                </a:lnTo>
                <a:lnTo>
                  <a:pt x="591413" y="111975"/>
                </a:lnTo>
                <a:close/>
              </a:path>
              <a:path w="1107439" h="229234">
                <a:moveTo>
                  <a:pt x="636625" y="120383"/>
                </a:moveTo>
                <a:lnTo>
                  <a:pt x="633996" y="120903"/>
                </a:lnTo>
                <a:lnTo>
                  <a:pt x="632421" y="123012"/>
                </a:lnTo>
                <a:lnTo>
                  <a:pt x="632942" y="125641"/>
                </a:lnTo>
                <a:lnTo>
                  <a:pt x="635050" y="126695"/>
                </a:lnTo>
                <a:lnTo>
                  <a:pt x="654507" y="130365"/>
                </a:lnTo>
                <a:lnTo>
                  <a:pt x="657136" y="129844"/>
                </a:lnTo>
                <a:lnTo>
                  <a:pt x="658177" y="127749"/>
                </a:lnTo>
                <a:lnTo>
                  <a:pt x="657656" y="125641"/>
                </a:lnTo>
                <a:lnTo>
                  <a:pt x="655548" y="124066"/>
                </a:lnTo>
                <a:lnTo>
                  <a:pt x="636625" y="120383"/>
                </a:lnTo>
                <a:close/>
              </a:path>
              <a:path w="1107439" h="229234">
                <a:moveTo>
                  <a:pt x="681316" y="128790"/>
                </a:moveTo>
                <a:lnTo>
                  <a:pt x="679208" y="129324"/>
                </a:lnTo>
                <a:lnTo>
                  <a:pt x="677633" y="131419"/>
                </a:lnTo>
                <a:lnTo>
                  <a:pt x="678154" y="134048"/>
                </a:lnTo>
                <a:lnTo>
                  <a:pt x="680262" y="135623"/>
                </a:lnTo>
                <a:lnTo>
                  <a:pt x="699719" y="139306"/>
                </a:lnTo>
                <a:lnTo>
                  <a:pt x="702335" y="138785"/>
                </a:lnTo>
                <a:lnTo>
                  <a:pt x="703389" y="136677"/>
                </a:lnTo>
                <a:lnTo>
                  <a:pt x="702868" y="134048"/>
                </a:lnTo>
                <a:lnTo>
                  <a:pt x="700760" y="132473"/>
                </a:lnTo>
                <a:lnTo>
                  <a:pt x="681316" y="128790"/>
                </a:lnTo>
                <a:close/>
              </a:path>
              <a:path w="1107439" h="229234">
                <a:moveTo>
                  <a:pt x="726528" y="137731"/>
                </a:moveTo>
                <a:lnTo>
                  <a:pt x="724420" y="138252"/>
                </a:lnTo>
                <a:lnTo>
                  <a:pt x="722845" y="140360"/>
                </a:lnTo>
                <a:lnTo>
                  <a:pt x="723366" y="142468"/>
                </a:lnTo>
                <a:lnTo>
                  <a:pt x="725474" y="144043"/>
                </a:lnTo>
                <a:lnTo>
                  <a:pt x="744918" y="147726"/>
                </a:lnTo>
                <a:lnTo>
                  <a:pt x="747547" y="147192"/>
                </a:lnTo>
                <a:lnTo>
                  <a:pt x="748601" y="145097"/>
                </a:lnTo>
                <a:lnTo>
                  <a:pt x="748080" y="142468"/>
                </a:lnTo>
                <a:lnTo>
                  <a:pt x="745972" y="141414"/>
                </a:lnTo>
                <a:lnTo>
                  <a:pt x="726528" y="137731"/>
                </a:lnTo>
                <a:close/>
              </a:path>
              <a:path w="1107439" h="229234">
                <a:moveTo>
                  <a:pt x="771740" y="146138"/>
                </a:moveTo>
                <a:lnTo>
                  <a:pt x="769632" y="146672"/>
                </a:lnTo>
                <a:lnTo>
                  <a:pt x="768057" y="148767"/>
                </a:lnTo>
                <a:lnTo>
                  <a:pt x="768578" y="151396"/>
                </a:lnTo>
                <a:lnTo>
                  <a:pt x="770686" y="152450"/>
                </a:lnTo>
                <a:lnTo>
                  <a:pt x="790130" y="156133"/>
                </a:lnTo>
                <a:lnTo>
                  <a:pt x="792759" y="156133"/>
                </a:lnTo>
                <a:lnTo>
                  <a:pt x="793813" y="154025"/>
                </a:lnTo>
                <a:lnTo>
                  <a:pt x="793292" y="151396"/>
                </a:lnTo>
                <a:lnTo>
                  <a:pt x="791184" y="149821"/>
                </a:lnTo>
                <a:lnTo>
                  <a:pt x="771740" y="146138"/>
                </a:lnTo>
                <a:close/>
              </a:path>
              <a:path w="1107439" h="229234">
                <a:moveTo>
                  <a:pt x="816940" y="155079"/>
                </a:moveTo>
                <a:lnTo>
                  <a:pt x="814844" y="155600"/>
                </a:lnTo>
                <a:lnTo>
                  <a:pt x="813269" y="157708"/>
                </a:lnTo>
                <a:lnTo>
                  <a:pt x="813790" y="159816"/>
                </a:lnTo>
                <a:lnTo>
                  <a:pt x="815898" y="161391"/>
                </a:lnTo>
                <a:lnTo>
                  <a:pt x="835342" y="165074"/>
                </a:lnTo>
                <a:lnTo>
                  <a:pt x="837971" y="164541"/>
                </a:lnTo>
                <a:lnTo>
                  <a:pt x="839025" y="162445"/>
                </a:lnTo>
                <a:lnTo>
                  <a:pt x="838504" y="159816"/>
                </a:lnTo>
                <a:lnTo>
                  <a:pt x="836396" y="158762"/>
                </a:lnTo>
                <a:lnTo>
                  <a:pt x="816940" y="155079"/>
                </a:lnTo>
                <a:close/>
              </a:path>
              <a:path w="1107439" h="229234">
                <a:moveTo>
                  <a:pt x="862152" y="163487"/>
                </a:moveTo>
                <a:lnTo>
                  <a:pt x="860056" y="164020"/>
                </a:lnTo>
                <a:lnTo>
                  <a:pt x="858469" y="166115"/>
                </a:lnTo>
                <a:lnTo>
                  <a:pt x="859002" y="168744"/>
                </a:lnTo>
                <a:lnTo>
                  <a:pt x="861098" y="169798"/>
                </a:lnTo>
                <a:lnTo>
                  <a:pt x="880554" y="173481"/>
                </a:lnTo>
                <a:lnTo>
                  <a:pt x="882662" y="172948"/>
                </a:lnTo>
                <a:lnTo>
                  <a:pt x="884237" y="170853"/>
                </a:lnTo>
                <a:lnTo>
                  <a:pt x="883704" y="168744"/>
                </a:lnTo>
                <a:lnTo>
                  <a:pt x="881608" y="167170"/>
                </a:lnTo>
                <a:lnTo>
                  <a:pt x="862152" y="163487"/>
                </a:lnTo>
                <a:close/>
              </a:path>
              <a:path w="1107439" h="229234">
                <a:moveTo>
                  <a:pt x="907364" y="171907"/>
                </a:moveTo>
                <a:lnTo>
                  <a:pt x="905268" y="172427"/>
                </a:lnTo>
                <a:lnTo>
                  <a:pt x="903681" y="174536"/>
                </a:lnTo>
                <a:lnTo>
                  <a:pt x="904214" y="177164"/>
                </a:lnTo>
                <a:lnTo>
                  <a:pt x="906310" y="178739"/>
                </a:lnTo>
                <a:lnTo>
                  <a:pt x="925766" y="182422"/>
                </a:lnTo>
                <a:lnTo>
                  <a:pt x="927862" y="181889"/>
                </a:lnTo>
                <a:lnTo>
                  <a:pt x="929449" y="179793"/>
                </a:lnTo>
                <a:lnTo>
                  <a:pt x="928916" y="177164"/>
                </a:lnTo>
                <a:lnTo>
                  <a:pt x="926820" y="175577"/>
                </a:lnTo>
                <a:lnTo>
                  <a:pt x="907364" y="171907"/>
                </a:lnTo>
                <a:close/>
              </a:path>
              <a:path w="1107439" h="229234">
                <a:moveTo>
                  <a:pt x="952576" y="180835"/>
                </a:moveTo>
                <a:lnTo>
                  <a:pt x="950468" y="181368"/>
                </a:lnTo>
                <a:lnTo>
                  <a:pt x="948893" y="183464"/>
                </a:lnTo>
                <a:lnTo>
                  <a:pt x="949426" y="185572"/>
                </a:lnTo>
                <a:lnTo>
                  <a:pt x="951522" y="187147"/>
                </a:lnTo>
                <a:lnTo>
                  <a:pt x="970978" y="190830"/>
                </a:lnTo>
                <a:lnTo>
                  <a:pt x="973074" y="190296"/>
                </a:lnTo>
                <a:lnTo>
                  <a:pt x="974661" y="188201"/>
                </a:lnTo>
                <a:lnTo>
                  <a:pt x="974128" y="185572"/>
                </a:lnTo>
                <a:lnTo>
                  <a:pt x="972032" y="184518"/>
                </a:lnTo>
                <a:lnTo>
                  <a:pt x="952576" y="180835"/>
                </a:lnTo>
                <a:close/>
              </a:path>
              <a:path w="1107439" h="229234">
                <a:moveTo>
                  <a:pt x="997788" y="189255"/>
                </a:moveTo>
                <a:lnTo>
                  <a:pt x="995159" y="189776"/>
                </a:lnTo>
                <a:lnTo>
                  <a:pt x="994105" y="191884"/>
                </a:lnTo>
                <a:lnTo>
                  <a:pt x="994638" y="194513"/>
                </a:lnTo>
                <a:lnTo>
                  <a:pt x="996734" y="195554"/>
                </a:lnTo>
                <a:lnTo>
                  <a:pt x="1016190" y="199237"/>
                </a:lnTo>
                <a:lnTo>
                  <a:pt x="1018286" y="198716"/>
                </a:lnTo>
                <a:lnTo>
                  <a:pt x="1019860" y="196608"/>
                </a:lnTo>
                <a:lnTo>
                  <a:pt x="1019340" y="194513"/>
                </a:lnTo>
                <a:lnTo>
                  <a:pt x="1017231" y="192925"/>
                </a:lnTo>
                <a:lnTo>
                  <a:pt x="997788" y="189255"/>
                </a:lnTo>
                <a:close/>
              </a:path>
              <a:path w="1107439" h="229234">
                <a:moveTo>
                  <a:pt x="1054680" y="206905"/>
                </a:moveTo>
                <a:lnTo>
                  <a:pt x="1050353" y="229209"/>
                </a:lnTo>
                <a:lnTo>
                  <a:pt x="1107135" y="213436"/>
                </a:lnTo>
                <a:lnTo>
                  <a:pt x="1100254" y="208178"/>
                </a:lnTo>
                <a:lnTo>
                  <a:pt x="1061402" y="208178"/>
                </a:lnTo>
                <a:lnTo>
                  <a:pt x="1054680" y="206905"/>
                </a:lnTo>
                <a:close/>
              </a:path>
              <a:path w="1107439" h="229234">
                <a:moveTo>
                  <a:pt x="1055995" y="200124"/>
                </a:moveTo>
                <a:lnTo>
                  <a:pt x="1054680" y="206905"/>
                </a:lnTo>
                <a:lnTo>
                  <a:pt x="1061402" y="208178"/>
                </a:lnTo>
                <a:lnTo>
                  <a:pt x="1063498" y="207644"/>
                </a:lnTo>
                <a:lnTo>
                  <a:pt x="1065072" y="205549"/>
                </a:lnTo>
                <a:lnTo>
                  <a:pt x="1064552" y="202920"/>
                </a:lnTo>
                <a:lnTo>
                  <a:pt x="1062443" y="201345"/>
                </a:lnTo>
                <a:lnTo>
                  <a:pt x="1055995" y="200124"/>
                </a:lnTo>
                <a:close/>
              </a:path>
              <a:path w="1107439" h="229234">
                <a:moveTo>
                  <a:pt x="1060348" y="177685"/>
                </a:moveTo>
                <a:lnTo>
                  <a:pt x="1055995" y="200124"/>
                </a:lnTo>
                <a:lnTo>
                  <a:pt x="1062443" y="201345"/>
                </a:lnTo>
                <a:lnTo>
                  <a:pt x="1064552" y="202920"/>
                </a:lnTo>
                <a:lnTo>
                  <a:pt x="1065072" y="205549"/>
                </a:lnTo>
                <a:lnTo>
                  <a:pt x="1063498" y="207644"/>
                </a:lnTo>
                <a:lnTo>
                  <a:pt x="1061402" y="208178"/>
                </a:lnTo>
                <a:lnTo>
                  <a:pt x="1100254" y="208178"/>
                </a:lnTo>
                <a:lnTo>
                  <a:pt x="1060348" y="177685"/>
                </a:lnTo>
                <a:close/>
              </a:path>
              <a:path w="1107439" h="229234">
                <a:moveTo>
                  <a:pt x="1043000" y="197662"/>
                </a:moveTo>
                <a:lnTo>
                  <a:pt x="1040371" y="198183"/>
                </a:lnTo>
                <a:lnTo>
                  <a:pt x="1039317" y="200291"/>
                </a:lnTo>
                <a:lnTo>
                  <a:pt x="1039837" y="202920"/>
                </a:lnTo>
                <a:lnTo>
                  <a:pt x="1041946" y="204495"/>
                </a:lnTo>
                <a:lnTo>
                  <a:pt x="1054680" y="206905"/>
                </a:lnTo>
                <a:lnTo>
                  <a:pt x="1055995" y="200124"/>
                </a:lnTo>
                <a:lnTo>
                  <a:pt x="1043000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 rot="600000">
            <a:off x="3255339" y="7698327"/>
            <a:ext cx="762328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650" spc="-22" baseline="2525" dirty="0">
                <a:latin typeface="Arial"/>
                <a:cs typeface="Arial"/>
              </a:rPr>
              <a:t>Invoke</a:t>
            </a:r>
            <a:r>
              <a:rPr sz="1650" spc="-97" baseline="25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PDU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96791" y="7559316"/>
            <a:ext cx="211899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TR-Invoke.ind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(SA, SP, DA, DP, </a:t>
            </a:r>
            <a:r>
              <a:rPr sz="1100" dirty="0">
                <a:latin typeface="Arial"/>
                <a:cs typeface="Arial"/>
              </a:rPr>
              <a:t>A, </a:t>
            </a:r>
            <a:r>
              <a:rPr sz="1100" spc="-5" dirty="0">
                <a:latin typeface="Arial"/>
                <a:cs typeface="Arial"/>
              </a:rPr>
              <a:t>UD, C=0,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H‘)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42727" y="7937906"/>
            <a:ext cx="2159000" cy="52705"/>
          </a:xfrm>
          <a:custGeom>
            <a:avLst/>
            <a:gdLst/>
            <a:ahLst/>
            <a:cxnLst/>
            <a:rect l="l" t="t" r="r" b="b"/>
            <a:pathLst>
              <a:path w="2159000" h="52704">
                <a:moveTo>
                  <a:pt x="2105977" y="0"/>
                </a:moveTo>
                <a:lnTo>
                  <a:pt x="2105977" y="52565"/>
                </a:lnTo>
                <a:lnTo>
                  <a:pt x="2152242" y="29438"/>
                </a:lnTo>
                <a:lnTo>
                  <a:pt x="2114905" y="29438"/>
                </a:lnTo>
                <a:lnTo>
                  <a:pt x="2117013" y="28384"/>
                </a:lnTo>
                <a:lnTo>
                  <a:pt x="2118067" y="26288"/>
                </a:lnTo>
                <a:lnTo>
                  <a:pt x="2117013" y="24180"/>
                </a:lnTo>
                <a:lnTo>
                  <a:pt x="2114905" y="23126"/>
                </a:lnTo>
                <a:lnTo>
                  <a:pt x="2152219" y="23126"/>
                </a:lnTo>
                <a:lnTo>
                  <a:pt x="2105977" y="0"/>
                </a:lnTo>
                <a:close/>
              </a:path>
              <a:path w="2159000" h="52704">
                <a:moveTo>
                  <a:pt x="2105977" y="23126"/>
                </a:moveTo>
                <a:lnTo>
                  <a:pt x="3162" y="23126"/>
                </a:lnTo>
                <a:lnTo>
                  <a:pt x="1054" y="24180"/>
                </a:lnTo>
                <a:lnTo>
                  <a:pt x="0" y="26288"/>
                </a:lnTo>
                <a:lnTo>
                  <a:pt x="1054" y="28384"/>
                </a:lnTo>
                <a:lnTo>
                  <a:pt x="3162" y="29438"/>
                </a:lnTo>
                <a:lnTo>
                  <a:pt x="2105977" y="29438"/>
                </a:lnTo>
                <a:lnTo>
                  <a:pt x="2105977" y="23126"/>
                </a:lnTo>
                <a:close/>
              </a:path>
              <a:path w="2159000" h="52704">
                <a:moveTo>
                  <a:pt x="2152219" y="23126"/>
                </a:moveTo>
                <a:lnTo>
                  <a:pt x="2114905" y="23126"/>
                </a:lnTo>
                <a:lnTo>
                  <a:pt x="2117013" y="24180"/>
                </a:lnTo>
                <a:lnTo>
                  <a:pt x="2118067" y="26288"/>
                </a:lnTo>
                <a:lnTo>
                  <a:pt x="2117013" y="28384"/>
                </a:lnTo>
                <a:lnTo>
                  <a:pt x="2114905" y="29438"/>
                </a:lnTo>
                <a:lnTo>
                  <a:pt x="2152242" y="29438"/>
                </a:lnTo>
                <a:lnTo>
                  <a:pt x="2158542" y="26288"/>
                </a:lnTo>
                <a:lnTo>
                  <a:pt x="2152219" y="23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389" y="6928470"/>
            <a:ext cx="53848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initiator  TR-SAP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1956" y="6928470"/>
            <a:ext cx="655955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responder  TR-SAP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573" y="5346827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0"/>
                </a:moveTo>
                <a:lnTo>
                  <a:pt x="7504366" y="0"/>
                </a:lnTo>
                <a:lnTo>
                  <a:pt x="7504366" y="5340223"/>
                </a:lnTo>
                <a:lnTo>
                  <a:pt x="0" y="534022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84867" y="9988629"/>
            <a:ext cx="320865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latin typeface="Arial"/>
                <a:cs typeface="Arial"/>
              </a:rPr>
              <a:t>Prof. Dr.-Ing. Jochen Schiller,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  <a:hlinkClick r:id="rId2"/>
              </a:rPr>
              <a:t>http://www.jochenschiller.de/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MC</a:t>
            </a:r>
            <a:r>
              <a:rPr spc="-55" dirty="0"/>
              <a:t> </a:t>
            </a:r>
            <a:r>
              <a:rPr spc="5" dirty="0"/>
              <a:t>SS02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445045" y="9988629"/>
            <a:ext cx="332105" cy="1625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5" dirty="0">
                <a:latin typeface="Arial"/>
                <a:cs typeface="Arial"/>
              </a:rPr>
              <a:t>10.34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2470</Words>
  <Application>Microsoft Office PowerPoint</Application>
  <PresentationFormat>Custom</PresentationFormat>
  <Paragraphs>575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Ch13MobilitySupport.ppt</dc:title>
  <dc:creator>parus</dc:creator>
  <cp:lastModifiedBy>Chandu</cp:lastModifiedBy>
  <cp:revision>8</cp:revision>
  <dcterms:created xsi:type="dcterms:W3CDTF">2019-03-11T10:04:18Z</dcterms:created>
  <dcterms:modified xsi:type="dcterms:W3CDTF">2020-03-20T13:22:09Z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2005-01-21T00:00:00Z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2019-03-11T00:00:00Z</vt:filetime>
  </property>
</Properties>
</file>