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1" r:id="rId6"/>
    <p:sldId id="267" r:id="rId7"/>
    <p:sldId id="268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32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1B0E1-277A-43AA-8D5E-3DD734C199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12641A9-90ED-4C3C-A126-7EE6847BE3E3}">
      <dgm:prSet phldrT="[Text]"/>
      <dgm:spPr/>
      <dgm:t>
        <a:bodyPr/>
        <a:lstStyle/>
        <a:p>
          <a:r>
            <a:rPr lang="en-US" dirty="0"/>
            <a:t>Image sensing</a:t>
          </a:r>
        </a:p>
      </dgm:t>
    </dgm:pt>
    <dgm:pt modelId="{E54E5E59-D70F-4F70-9BFB-F3EBA40635A6}" type="parTrans" cxnId="{928B8338-A285-4265-9EFA-75F5AED256FB}">
      <dgm:prSet/>
      <dgm:spPr/>
      <dgm:t>
        <a:bodyPr/>
        <a:lstStyle/>
        <a:p>
          <a:endParaRPr lang="en-US"/>
        </a:p>
      </dgm:t>
    </dgm:pt>
    <dgm:pt modelId="{B6BCCA41-92D6-4039-9145-70847EB25995}" type="sibTrans" cxnId="{928B8338-A285-4265-9EFA-75F5AED256FB}">
      <dgm:prSet/>
      <dgm:spPr/>
      <dgm:t>
        <a:bodyPr/>
        <a:lstStyle/>
        <a:p>
          <a:endParaRPr lang="en-US"/>
        </a:p>
      </dgm:t>
    </dgm:pt>
    <dgm:pt modelId="{B48F0161-E6E9-4F38-AE40-B5CFAE372DCA}">
      <dgm:prSet phldrT="[Text]"/>
      <dgm:spPr/>
      <dgm:t>
        <a:bodyPr/>
        <a:lstStyle/>
        <a:p>
          <a:r>
            <a:rPr lang="en-US" dirty="0"/>
            <a:t>Video acquisition</a:t>
          </a:r>
        </a:p>
      </dgm:t>
    </dgm:pt>
    <dgm:pt modelId="{0574E130-EA51-4819-967D-7DB2B9B3DB20}" type="parTrans" cxnId="{64FA3251-2AE6-4257-80C6-157E6469B42B}">
      <dgm:prSet/>
      <dgm:spPr/>
      <dgm:t>
        <a:bodyPr/>
        <a:lstStyle/>
        <a:p>
          <a:endParaRPr lang="en-US"/>
        </a:p>
      </dgm:t>
    </dgm:pt>
    <dgm:pt modelId="{4FAD2870-510C-45D7-93CB-21956E0D6652}" type="sibTrans" cxnId="{64FA3251-2AE6-4257-80C6-157E6469B42B}">
      <dgm:prSet/>
      <dgm:spPr/>
      <dgm:t>
        <a:bodyPr/>
        <a:lstStyle/>
        <a:p>
          <a:endParaRPr lang="en-US"/>
        </a:p>
      </dgm:t>
    </dgm:pt>
    <dgm:pt modelId="{0E7FA60A-C26F-485D-87EE-2BC516544B00}">
      <dgm:prSet phldrT="[Text]"/>
      <dgm:spPr/>
      <dgm:t>
        <a:bodyPr/>
        <a:lstStyle/>
        <a:p>
          <a:r>
            <a:rPr lang="en-US" dirty="0"/>
            <a:t>Application specific information processing</a:t>
          </a:r>
        </a:p>
      </dgm:t>
    </dgm:pt>
    <dgm:pt modelId="{E69AB5C1-FCFD-4D45-932C-DF4C20BF5D16}" type="parTrans" cxnId="{EFE20F0A-D903-442F-8B62-D1F77C51A4B1}">
      <dgm:prSet/>
      <dgm:spPr/>
      <dgm:t>
        <a:bodyPr/>
        <a:lstStyle/>
        <a:p>
          <a:endParaRPr lang="en-US"/>
        </a:p>
      </dgm:t>
    </dgm:pt>
    <dgm:pt modelId="{2A859ACC-DDCA-4644-B623-171BA075683B}" type="sibTrans" cxnId="{EFE20F0A-D903-442F-8B62-D1F77C51A4B1}">
      <dgm:prSet/>
      <dgm:spPr/>
      <dgm:t>
        <a:bodyPr/>
        <a:lstStyle/>
        <a:p>
          <a:endParaRPr lang="en-US"/>
        </a:p>
      </dgm:t>
    </dgm:pt>
    <dgm:pt modelId="{5CF78A81-404E-4AF8-9DFD-3F17D400DDBE}">
      <dgm:prSet phldrT="[Text]"/>
      <dgm:spPr/>
      <dgm:t>
        <a:bodyPr/>
        <a:lstStyle/>
        <a:p>
          <a:r>
            <a:rPr lang="en-US" dirty="0"/>
            <a:t>display</a:t>
          </a:r>
        </a:p>
      </dgm:t>
    </dgm:pt>
    <dgm:pt modelId="{3DC35448-64AF-4485-B975-41E360BA4093}" type="parTrans" cxnId="{E77305A2-6A05-4079-B00D-57D63011B81C}">
      <dgm:prSet/>
      <dgm:spPr/>
      <dgm:t>
        <a:bodyPr/>
        <a:lstStyle/>
        <a:p>
          <a:endParaRPr lang="en-US"/>
        </a:p>
      </dgm:t>
    </dgm:pt>
    <dgm:pt modelId="{547CB276-3EC4-4E69-A0DB-AB38CA010019}" type="sibTrans" cxnId="{E77305A2-6A05-4079-B00D-57D63011B81C}">
      <dgm:prSet/>
      <dgm:spPr/>
      <dgm:t>
        <a:bodyPr/>
        <a:lstStyle/>
        <a:p>
          <a:endParaRPr lang="en-US"/>
        </a:p>
      </dgm:t>
    </dgm:pt>
    <dgm:pt modelId="{A669261D-32DE-4CDB-957C-920FFEC7ED19}" type="pres">
      <dgm:prSet presAssocID="{5F41B0E1-277A-43AA-8D5E-3DD734C199C3}" presName="Name0" presStyleCnt="0">
        <dgm:presLayoutVars>
          <dgm:dir/>
          <dgm:resizeHandles val="exact"/>
        </dgm:presLayoutVars>
      </dgm:prSet>
      <dgm:spPr/>
    </dgm:pt>
    <dgm:pt modelId="{E2EEC094-BACF-48A2-B80C-FC3EBEF275FA}" type="pres">
      <dgm:prSet presAssocID="{912641A9-90ED-4C3C-A126-7EE6847BE3E3}" presName="node" presStyleLbl="node1" presStyleIdx="0" presStyleCnt="4" custLinFactNeighborX="-572" custLinFactNeighborY="2792">
        <dgm:presLayoutVars>
          <dgm:bulletEnabled val="1"/>
        </dgm:presLayoutVars>
      </dgm:prSet>
      <dgm:spPr/>
    </dgm:pt>
    <dgm:pt modelId="{F8713CD3-93ED-469F-93BE-1CE4AA1B2AC4}" type="pres">
      <dgm:prSet presAssocID="{B6BCCA41-92D6-4039-9145-70847EB25995}" presName="sibTrans" presStyleLbl="sibTrans2D1" presStyleIdx="0" presStyleCnt="3"/>
      <dgm:spPr/>
    </dgm:pt>
    <dgm:pt modelId="{B769C901-E4EC-49CF-88E1-5924DF68524F}" type="pres">
      <dgm:prSet presAssocID="{B6BCCA41-92D6-4039-9145-70847EB25995}" presName="connectorText" presStyleLbl="sibTrans2D1" presStyleIdx="0" presStyleCnt="3"/>
      <dgm:spPr/>
    </dgm:pt>
    <dgm:pt modelId="{C1ABB2B5-F7BD-4C9F-96EE-FBB6BE3B031F}" type="pres">
      <dgm:prSet presAssocID="{B48F0161-E6E9-4F38-AE40-B5CFAE372DCA}" presName="node" presStyleLbl="node1" presStyleIdx="1" presStyleCnt="4">
        <dgm:presLayoutVars>
          <dgm:bulletEnabled val="1"/>
        </dgm:presLayoutVars>
      </dgm:prSet>
      <dgm:spPr/>
    </dgm:pt>
    <dgm:pt modelId="{AAEAA90A-D727-4E08-A91C-B78AC82E9A70}" type="pres">
      <dgm:prSet presAssocID="{4FAD2870-510C-45D7-93CB-21956E0D6652}" presName="sibTrans" presStyleLbl="sibTrans2D1" presStyleIdx="1" presStyleCnt="3"/>
      <dgm:spPr/>
    </dgm:pt>
    <dgm:pt modelId="{8A448172-3A35-4149-9534-46723ADD81F6}" type="pres">
      <dgm:prSet presAssocID="{4FAD2870-510C-45D7-93CB-21956E0D6652}" presName="connectorText" presStyleLbl="sibTrans2D1" presStyleIdx="1" presStyleCnt="3"/>
      <dgm:spPr/>
    </dgm:pt>
    <dgm:pt modelId="{055D90C9-8872-4B6F-9BBF-DC452BFA7088}" type="pres">
      <dgm:prSet presAssocID="{0E7FA60A-C26F-485D-87EE-2BC516544B00}" presName="node" presStyleLbl="node1" presStyleIdx="2" presStyleCnt="4">
        <dgm:presLayoutVars>
          <dgm:bulletEnabled val="1"/>
        </dgm:presLayoutVars>
      </dgm:prSet>
      <dgm:spPr/>
    </dgm:pt>
    <dgm:pt modelId="{406865C7-D47F-4EFF-A218-CA1CE3B32E7C}" type="pres">
      <dgm:prSet presAssocID="{2A859ACC-DDCA-4644-B623-171BA075683B}" presName="sibTrans" presStyleLbl="sibTrans2D1" presStyleIdx="2" presStyleCnt="3"/>
      <dgm:spPr/>
    </dgm:pt>
    <dgm:pt modelId="{F7F5ACCB-45DE-45BF-BE8C-5A6F66AD7A0F}" type="pres">
      <dgm:prSet presAssocID="{2A859ACC-DDCA-4644-B623-171BA075683B}" presName="connectorText" presStyleLbl="sibTrans2D1" presStyleIdx="2" presStyleCnt="3"/>
      <dgm:spPr/>
    </dgm:pt>
    <dgm:pt modelId="{4B1538FE-A042-4B22-9C7B-7B3E10F9647F}" type="pres">
      <dgm:prSet presAssocID="{5CF78A81-404E-4AF8-9DFD-3F17D400DDBE}" presName="node" presStyleLbl="node1" presStyleIdx="3" presStyleCnt="4">
        <dgm:presLayoutVars>
          <dgm:bulletEnabled val="1"/>
        </dgm:presLayoutVars>
      </dgm:prSet>
      <dgm:spPr/>
    </dgm:pt>
  </dgm:ptLst>
  <dgm:cxnLst>
    <dgm:cxn modelId="{EFE20F0A-D903-442F-8B62-D1F77C51A4B1}" srcId="{5F41B0E1-277A-43AA-8D5E-3DD734C199C3}" destId="{0E7FA60A-C26F-485D-87EE-2BC516544B00}" srcOrd="2" destOrd="0" parTransId="{E69AB5C1-FCFD-4D45-932C-DF4C20BF5D16}" sibTransId="{2A859ACC-DDCA-4644-B623-171BA075683B}"/>
    <dgm:cxn modelId="{608C431F-9477-4ED8-A83B-2B594AABD0D6}" type="presOf" srcId="{912641A9-90ED-4C3C-A126-7EE6847BE3E3}" destId="{E2EEC094-BACF-48A2-B80C-FC3EBEF275FA}" srcOrd="0" destOrd="0" presId="urn:microsoft.com/office/officeart/2005/8/layout/process1"/>
    <dgm:cxn modelId="{BD420B2C-7449-4666-B609-5DEDAE9B84BE}" type="presOf" srcId="{5F41B0E1-277A-43AA-8D5E-3DD734C199C3}" destId="{A669261D-32DE-4CDB-957C-920FFEC7ED19}" srcOrd="0" destOrd="0" presId="urn:microsoft.com/office/officeart/2005/8/layout/process1"/>
    <dgm:cxn modelId="{928B8338-A285-4265-9EFA-75F5AED256FB}" srcId="{5F41B0E1-277A-43AA-8D5E-3DD734C199C3}" destId="{912641A9-90ED-4C3C-A126-7EE6847BE3E3}" srcOrd="0" destOrd="0" parTransId="{E54E5E59-D70F-4F70-9BFB-F3EBA40635A6}" sibTransId="{B6BCCA41-92D6-4039-9145-70847EB25995}"/>
    <dgm:cxn modelId="{2019073B-AF99-436B-9267-93711ED27EC4}" type="presOf" srcId="{4FAD2870-510C-45D7-93CB-21956E0D6652}" destId="{AAEAA90A-D727-4E08-A91C-B78AC82E9A70}" srcOrd="0" destOrd="0" presId="urn:microsoft.com/office/officeart/2005/8/layout/process1"/>
    <dgm:cxn modelId="{64FA3251-2AE6-4257-80C6-157E6469B42B}" srcId="{5F41B0E1-277A-43AA-8D5E-3DD734C199C3}" destId="{B48F0161-E6E9-4F38-AE40-B5CFAE372DCA}" srcOrd="1" destOrd="0" parTransId="{0574E130-EA51-4819-967D-7DB2B9B3DB20}" sibTransId="{4FAD2870-510C-45D7-93CB-21956E0D6652}"/>
    <dgm:cxn modelId="{167DB18F-07E8-4319-B8B8-E09CA364553D}" type="presOf" srcId="{B48F0161-E6E9-4F38-AE40-B5CFAE372DCA}" destId="{C1ABB2B5-F7BD-4C9F-96EE-FBB6BE3B031F}" srcOrd="0" destOrd="0" presId="urn:microsoft.com/office/officeart/2005/8/layout/process1"/>
    <dgm:cxn modelId="{E77305A2-6A05-4079-B00D-57D63011B81C}" srcId="{5F41B0E1-277A-43AA-8D5E-3DD734C199C3}" destId="{5CF78A81-404E-4AF8-9DFD-3F17D400DDBE}" srcOrd="3" destOrd="0" parTransId="{3DC35448-64AF-4485-B975-41E360BA4093}" sibTransId="{547CB276-3EC4-4E69-A0DB-AB38CA010019}"/>
    <dgm:cxn modelId="{D02466B4-6902-4E37-A1AA-25B091BFF95A}" type="presOf" srcId="{2A859ACC-DDCA-4644-B623-171BA075683B}" destId="{406865C7-D47F-4EFF-A218-CA1CE3B32E7C}" srcOrd="0" destOrd="0" presId="urn:microsoft.com/office/officeart/2005/8/layout/process1"/>
    <dgm:cxn modelId="{91EE34B7-BCAC-4388-8E1C-C21E59E264BA}" type="presOf" srcId="{4FAD2870-510C-45D7-93CB-21956E0D6652}" destId="{8A448172-3A35-4149-9534-46723ADD81F6}" srcOrd="1" destOrd="0" presId="urn:microsoft.com/office/officeart/2005/8/layout/process1"/>
    <dgm:cxn modelId="{A6CB91D6-EF3D-4F83-8BBA-8BC2D47DB493}" type="presOf" srcId="{2A859ACC-DDCA-4644-B623-171BA075683B}" destId="{F7F5ACCB-45DE-45BF-BE8C-5A6F66AD7A0F}" srcOrd="1" destOrd="0" presId="urn:microsoft.com/office/officeart/2005/8/layout/process1"/>
    <dgm:cxn modelId="{62CC58DB-A01A-4048-9294-91FEAA8BC0D9}" type="presOf" srcId="{5CF78A81-404E-4AF8-9DFD-3F17D400DDBE}" destId="{4B1538FE-A042-4B22-9C7B-7B3E10F9647F}" srcOrd="0" destOrd="0" presId="urn:microsoft.com/office/officeart/2005/8/layout/process1"/>
    <dgm:cxn modelId="{E8C82FF8-8A1C-400D-8EE8-715A7B871E68}" type="presOf" srcId="{B6BCCA41-92D6-4039-9145-70847EB25995}" destId="{F8713CD3-93ED-469F-93BE-1CE4AA1B2AC4}" srcOrd="0" destOrd="0" presId="urn:microsoft.com/office/officeart/2005/8/layout/process1"/>
    <dgm:cxn modelId="{417E9AFB-FAC5-4DBA-B234-F7C882B0B226}" type="presOf" srcId="{0E7FA60A-C26F-485D-87EE-2BC516544B00}" destId="{055D90C9-8872-4B6F-9BBF-DC452BFA7088}" srcOrd="0" destOrd="0" presId="urn:microsoft.com/office/officeart/2005/8/layout/process1"/>
    <dgm:cxn modelId="{443FD7FD-9904-4016-88B9-E61D3BC3D363}" type="presOf" srcId="{B6BCCA41-92D6-4039-9145-70847EB25995}" destId="{B769C901-E4EC-49CF-88E1-5924DF68524F}" srcOrd="1" destOrd="0" presId="urn:microsoft.com/office/officeart/2005/8/layout/process1"/>
    <dgm:cxn modelId="{DD3E0EAE-FCD0-48AE-B20B-BE87D8D8E8DD}" type="presParOf" srcId="{A669261D-32DE-4CDB-957C-920FFEC7ED19}" destId="{E2EEC094-BACF-48A2-B80C-FC3EBEF275FA}" srcOrd="0" destOrd="0" presId="urn:microsoft.com/office/officeart/2005/8/layout/process1"/>
    <dgm:cxn modelId="{1E7E3A12-C7A0-4A5F-80C7-3B305310EE77}" type="presParOf" srcId="{A669261D-32DE-4CDB-957C-920FFEC7ED19}" destId="{F8713CD3-93ED-469F-93BE-1CE4AA1B2AC4}" srcOrd="1" destOrd="0" presId="urn:microsoft.com/office/officeart/2005/8/layout/process1"/>
    <dgm:cxn modelId="{D423C93A-AAE0-42D1-8FFF-4D7B4776CE9B}" type="presParOf" srcId="{F8713CD3-93ED-469F-93BE-1CE4AA1B2AC4}" destId="{B769C901-E4EC-49CF-88E1-5924DF68524F}" srcOrd="0" destOrd="0" presId="urn:microsoft.com/office/officeart/2005/8/layout/process1"/>
    <dgm:cxn modelId="{A8B0D1B8-0769-4D63-852C-62A1BB6E5B9A}" type="presParOf" srcId="{A669261D-32DE-4CDB-957C-920FFEC7ED19}" destId="{C1ABB2B5-F7BD-4C9F-96EE-FBB6BE3B031F}" srcOrd="2" destOrd="0" presId="urn:microsoft.com/office/officeart/2005/8/layout/process1"/>
    <dgm:cxn modelId="{C6AA01AA-29AC-4EDF-8F8A-EB02BA9909DD}" type="presParOf" srcId="{A669261D-32DE-4CDB-957C-920FFEC7ED19}" destId="{AAEAA90A-D727-4E08-A91C-B78AC82E9A70}" srcOrd="3" destOrd="0" presId="urn:microsoft.com/office/officeart/2005/8/layout/process1"/>
    <dgm:cxn modelId="{F4E81F3F-529B-4636-8098-352ECFE53497}" type="presParOf" srcId="{AAEAA90A-D727-4E08-A91C-B78AC82E9A70}" destId="{8A448172-3A35-4149-9534-46723ADD81F6}" srcOrd="0" destOrd="0" presId="urn:microsoft.com/office/officeart/2005/8/layout/process1"/>
    <dgm:cxn modelId="{8BA44F42-0782-4275-9E03-9B2F40375192}" type="presParOf" srcId="{A669261D-32DE-4CDB-957C-920FFEC7ED19}" destId="{055D90C9-8872-4B6F-9BBF-DC452BFA7088}" srcOrd="4" destOrd="0" presId="urn:microsoft.com/office/officeart/2005/8/layout/process1"/>
    <dgm:cxn modelId="{FE895567-2D19-4E46-9C22-520A74D0186B}" type="presParOf" srcId="{A669261D-32DE-4CDB-957C-920FFEC7ED19}" destId="{406865C7-D47F-4EFF-A218-CA1CE3B32E7C}" srcOrd="5" destOrd="0" presId="urn:microsoft.com/office/officeart/2005/8/layout/process1"/>
    <dgm:cxn modelId="{CB6C4BA7-F597-4E8A-BA87-0F7028CBA6CE}" type="presParOf" srcId="{406865C7-D47F-4EFF-A218-CA1CE3B32E7C}" destId="{F7F5ACCB-45DE-45BF-BE8C-5A6F66AD7A0F}" srcOrd="0" destOrd="0" presId="urn:microsoft.com/office/officeart/2005/8/layout/process1"/>
    <dgm:cxn modelId="{6065E4E4-2F97-49DD-B308-C43503D3384D}" type="presParOf" srcId="{A669261D-32DE-4CDB-957C-920FFEC7ED19}" destId="{4B1538FE-A042-4B22-9C7B-7B3E10F964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EC094-BACF-48A2-B80C-FC3EBEF275FA}">
      <dsp:nvSpPr>
        <dsp:cNvPr id="0" name=""/>
        <dsp:cNvSpPr/>
      </dsp:nvSpPr>
      <dsp:spPr>
        <a:xfrm>
          <a:off x="0" y="160337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Image sensing</a:t>
          </a:r>
        </a:p>
      </dsp:txBody>
      <dsp:txXfrm>
        <a:off x="35506" y="1638885"/>
        <a:ext cx="1949441" cy="1141260"/>
      </dsp:txXfrm>
    </dsp:sp>
    <dsp:sp modelId="{F8713CD3-93ED-469F-93BE-1CE4AA1B2AC4}">
      <dsp:nvSpPr>
        <dsp:cNvPr id="0" name=""/>
        <dsp:cNvSpPr/>
      </dsp:nvSpPr>
      <dsp:spPr>
        <a:xfrm rot="21558934">
          <a:off x="2223638" y="1941910"/>
          <a:ext cx="43081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23643" y="2042896"/>
        <a:ext cx="301571" cy="300644"/>
      </dsp:txXfrm>
    </dsp:sp>
    <dsp:sp modelId="{C1ABB2B5-F7BD-4C9F-96EE-FBB6BE3B031F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Video acquisition</a:t>
          </a:r>
        </a:p>
      </dsp:txBody>
      <dsp:txXfrm>
        <a:off x="2868761" y="1605038"/>
        <a:ext cx="1949441" cy="1141260"/>
      </dsp:txXfrm>
    </dsp:sp>
    <dsp:sp modelId="{AAEAA90A-D727-4E08-A91C-B78AC82E9A70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5754" y="2025346"/>
        <a:ext cx="299835" cy="300644"/>
      </dsp:txXfrm>
    </dsp:sp>
    <dsp:sp modelId="{055D90C9-8872-4B6F-9BBF-DC452BFA7088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specific information processing</a:t>
          </a:r>
        </a:p>
      </dsp:txBody>
      <dsp:txXfrm>
        <a:off x="5697396" y="1605038"/>
        <a:ext cx="1949441" cy="1141260"/>
      </dsp:txXfrm>
    </dsp:sp>
    <dsp:sp modelId="{406865C7-D47F-4EFF-A218-CA1CE3B32E7C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84389" y="2025346"/>
        <a:ext cx="299835" cy="300644"/>
      </dsp:txXfrm>
    </dsp:sp>
    <dsp:sp modelId="{4B1538FE-A042-4B22-9C7B-7B3E10F9647F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</a:t>
          </a:r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B61A5-F1D9-4475-9222-457BE0C4241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7AE6-5EEC-4B13-89E3-DEC80FA80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7AE6-5EEC-4B13-89E3-DEC80FA805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9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38A2-9D07-4F3C-9CFF-9EDE44F63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12618-2C23-418F-92EC-C58AA789A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D5FF-3BE9-41C0-B439-9751E3F3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601A-EDAB-4FB6-9B2F-BA8D4342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30D7-AAC2-4993-941A-4A424824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8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702A-A14A-4BE2-B89E-13C21042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CA86D-133B-4EA5-808F-91B2683AA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9296-9D93-4FFE-A999-7B8AB814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34AE-B946-4991-8594-F07D873D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EEA6-3CF1-419A-A7E7-5B06EDB8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49569-D8C7-43F5-BB49-5E6D49952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399E2-BD7B-4AEA-8337-D2354C516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3981-6DCF-42D9-A52B-0E68E8BB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3153-56C6-4674-B42F-351BE983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D653-1A42-47C4-8D24-4D69C178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C627-F45F-47F3-B444-B3DFBF1C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FD1D-F568-4B08-A0B1-45C3892E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55CE-5052-43E7-B594-4410AA56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7ABA-31E2-4B3B-B80D-9104F06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EEF0-EB5D-45BE-BC1D-0653B5EC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5876-C5CC-4941-94DF-2616B836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C9333-530E-4214-83DB-10197BC2C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2781-BD76-42C1-9992-6A5C0E0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DF67-9815-4088-A69F-350080FE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703F-2B14-42C4-91EE-887ADA58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C6E1-7214-46DB-B47D-D7885B28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AA6A-9BDC-433A-95C2-B11102DA1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4F9E2-CE70-4029-94EA-E2E8BA2C7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A2E5-2E4A-4397-A2D8-04A2427A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5DF7-665E-4118-80C2-2C379B46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7170-A478-4F1E-9696-9702BF33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591B-5BE2-429C-9947-615B0A2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CF55-2722-48CC-AE6A-3D4413FC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69BE7-4833-449B-B4E3-162696B6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DDF38-38CE-4525-8DF5-0906C919F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C251-8650-4A99-8C9A-302375786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EC16F-4D73-43F3-8EA8-DF65569E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743A9-FE9F-41B6-BE02-ECB822EC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F8A30-C9C5-4AB2-8356-FC2120AF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5E13-953D-4DEE-81D1-236C408F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4CAE2-4857-4AF4-A43D-8BDF06CA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525D7-BCFC-42D7-974D-3B07F647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F1062-9A08-4DDC-99EE-5808ADB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30A8B-5B4B-461F-8D44-ABA1C8A9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74520-A742-4111-8830-C3A46A85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B32B0-EE63-43A1-9AB5-67EA749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37E3-AEEB-412A-8C06-3065AAD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4157-B4F6-4B06-B083-AB37B3BE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59A09-4FEF-405A-B974-0100A98AF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DD85-3FDA-4F2E-8DBF-6522D29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EB5D-BA10-422B-8C7F-B348EF5D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468C-B489-4389-9D29-A3D062B2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7EC8-4B57-4ECD-80F6-05F1800A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790E1-6F2F-4A8A-8137-9D68303EF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60942-402B-4D1A-87DB-BE5D2E975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1756-32D9-4667-9F3F-91B82290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3859-63DB-4341-A27C-482EFEA1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30785-BC2F-4D01-909A-DF26C7EF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B662C-374F-4A9F-ABAF-3A4622BD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ED6D-99A2-41D1-820A-7C420213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D4EC7-3C86-4D69-ABF1-08281E01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CE0E-16F7-4245-935B-C1B1ECEB6CF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3DD9-3745-42F4-90AD-4B2AD52C3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B2C85-3B30-4C75-A75A-2DF76273E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8386-D61D-43E0-8986-71D5FBA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l.archives-ouvertes.fr/hal-01571292/docu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ynamic_random-access_memo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B209-435E-4227-A38D-494DCB768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45118" cy="102603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 3002</a:t>
            </a:r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PREPARATION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Chandra Shekar Reddy Saga(c0747253)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BE1B3-A1CB-40B4-9240-B7B0458E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4435"/>
            <a:ext cx="9144000" cy="173336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(Internet Of Things device)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door bell camera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(human solution)</a:t>
            </a:r>
          </a:p>
        </p:txBody>
      </p:sp>
    </p:spTree>
    <p:extLst>
      <p:ext uri="{BB962C8B-B14F-4D97-AF65-F5344CB8AC3E}">
        <p14:creationId xmlns:p14="http://schemas.microsoft.com/office/powerpoint/2010/main" val="358829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966148-0754-4B0A-8120-A77659997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3" r="-1" b="419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3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F207-B86E-454E-BFF8-AE4FF19C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US" dirty="0">
                <a:hlinkClick r:id="rId2"/>
              </a:rPr>
              <a:t> https://hal.archives-ouvertes.fr/hal-01571292/document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98FA8-C687-4AEF-B61C-9BE03AAE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US" sz="4000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Doorbell camera</a:t>
            </a:r>
            <a:r>
              <a:rPr lang="en-US" sz="4000" b="1" dirty="0"/>
              <a:t>.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E6F2B-8EE6-4CA1-BD8E-1CC206C4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" r="1" b="3110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787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0FED-47A7-4C23-956C-26BBCCAE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B818-3525-452F-993E-0AF2CA80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:Works with internet, artificial intelligence technology like computers.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Remoted operation.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5G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2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2216-8951-4E95-B585-3784DA98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22A9D1-41AE-406D-B884-C8B873E17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537739"/>
              </p:ext>
            </p:extLst>
          </p:nvPr>
        </p:nvGraphicFramePr>
        <p:xfrm>
          <a:off x="838200" y="179011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93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B7AF-E2E0-4EAB-A1C7-A5A2379D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smart camera (FPGA)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6FDE9-CA40-4979-BA39-74416789F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1480080"/>
            <a:ext cx="8258175" cy="5119187"/>
          </a:xfrm>
        </p:spPr>
      </p:pic>
    </p:spTree>
    <p:extLst>
      <p:ext uri="{BB962C8B-B14F-4D97-AF65-F5344CB8AC3E}">
        <p14:creationId xmlns:p14="http://schemas.microsoft.com/office/powerpoint/2010/main" val="56456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D8C0-D37F-4C87-ABFF-3C5B632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AD79-E8F3-418C-A154-CCFFC965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user is the owner of the home, company, store etc..,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Safety and security is the primary concern.</a:t>
            </a:r>
          </a:p>
          <a:p>
            <a:endParaRPr lang="en-US" dirty="0"/>
          </a:p>
          <a:p>
            <a:r>
              <a:rPr lang="en-US" dirty="0"/>
              <a:t>Smart room bell will prevent from unnecessary hassles.</a:t>
            </a:r>
          </a:p>
        </p:txBody>
      </p:sp>
    </p:spTree>
    <p:extLst>
      <p:ext uri="{BB962C8B-B14F-4D97-AF65-F5344CB8AC3E}">
        <p14:creationId xmlns:p14="http://schemas.microsoft.com/office/powerpoint/2010/main" val="208255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527E-7D07-41DD-90AB-444B2DB3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7946-6C52-42C0-AA49-54FD8F3D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the person and giving free access.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Image detecting sensor can be used.</a:t>
            </a:r>
          </a:p>
          <a:p>
            <a:endParaRPr lang="en-US" dirty="0"/>
          </a:p>
          <a:p>
            <a:r>
              <a:rPr lang="en-US" dirty="0"/>
              <a:t> (AMI) 1-kilobit </a:t>
            </a:r>
            <a:r>
              <a:rPr lang="en-US" dirty="0">
                <a:hlinkClick r:id="rId2" tooltip="Dynamic random-access memory"/>
              </a:rPr>
              <a:t>DRAM</a:t>
            </a:r>
            <a:r>
              <a:rPr lang="en-US" dirty="0"/>
              <a:t> chip used as an image sensor.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11C76-071C-46CF-83C3-2833449E2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53" y="2785053"/>
            <a:ext cx="637849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1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6EBA-0795-4C1F-A06A-62CA4549E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1.Free access to the person already known by you.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2.No interruption while you are busy.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1.Memory is an cost effective factor.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2.24*7 internet.</a:t>
            </a:r>
          </a:p>
        </p:txBody>
      </p:sp>
    </p:spTree>
    <p:extLst>
      <p:ext uri="{BB962C8B-B14F-4D97-AF65-F5344CB8AC3E}">
        <p14:creationId xmlns:p14="http://schemas.microsoft.com/office/powerpoint/2010/main" val="159371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779C-2D60-42B8-9523-46455DF6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8CEB-A927-4AB0-86A9-1DDA7201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technologies can overcome the disadvantages and better security can be availed by the end user.</a:t>
            </a:r>
          </a:p>
          <a:p>
            <a:r>
              <a:rPr lang="en-US" dirty="0"/>
              <a:t>We can get compact security systems so that we can carry anywhere.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5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178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 Theme</vt:lpstr>
      <vt:lpstr>   ESE 3002 PROJECT PREPARATION Chandra Shekar Reddy Saga(c0747253)</vt:lpstr>
      <vt:lpstr>Wireless Doorbell camera. </vt:lpstr>
      <vt:lpstr>Introduction</vt:lpstr>
      <vt:lpstr>Block diagram</vt:lpstr>
      <vt:lpstr>Architecture of smart camera (FPGA)</vt:lpstr>
      <vt:lpstr>human solution</vt:lpstr>
      <vt:lpstr>Necessary modifications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ESE 3002 PROJECT PREPARATION Chandra Shekar Reddy Saga(c0747253)</dc:title>
  <dc:creator>Chandra Shekar Reddy Saga</dc:creator>
  <cp:lastModifiedBy>Chandra Shekar Reddy Saga</cp:lastModifiedBy>
  <cp:revision>7</cp:revision>
  <dcterms:created xsi:type="dcterms:W3CDTF">2020-01-21T20:09:43Z</dcterms:created>
  <dcterms:modified xsi:type="dcterms:W3CDTF">2020-03-17T22:08:04Z</dcterms:modified>
</cp:coreProperties>
</file>