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32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94688-C65E-4EEE-8704-43AAF0ADF351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6C95F4-8440-46C0-A85C-73540DB6A788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9B67FC8D-E9DD-4503-B50C-11FC48011712}" type="parTrans" cxnId="{3D98F10B-75DA-49EA-9E76-769EB4FFACE9}">
      <dgm:prSet/>
      <dgm:spPr/>
      <dgm:t>
        <a:bodyPr/>
        <a:lstStyle/>
        <a:p>
          <a:endParaRPr lang="en-US"/>
        </a:p>
      </dgm:t>
    </dgm:pt>
    <dgm:pt modelId="{57512A18-D587-495E-A92F-4B4313FC0AE3}" type="sibTrans" cxnId="{3D98F10B-75DA-49EA-9E76-769EB4FFACE9}">
      <dgm:prSet/>
      <dgm:spPr/>
      <dgm:t>
        <a:bodyPr/>
        <a:lstStyle/>
        <a:p>
          <a:endParaRPr lang="en-US"/>
        </a:p>
      </dgm:t>
    </dgm:pt>
    <dgm:pt modelId="{6DDEF73F-4020-4F04-824A-8D89FFA47A7A}">
      <dgm:prSet phldrT="[Text]"/>
      <dgm:spPr/>
      <dgm:t>
        <a:bodyPr/>
        <a:lstStyle/>
        <a:p>
          <a:r>
            <a:rPr lang="en-US" dirty="0"/>
            <a:t>monitor</a:t>
          </a:r>
        </a:p>
      </dgm:t>
    </dgm:pt>
    <dgm:pt modelId="{711595F1-5C3B-4AAB-BD76-11CBDC0527C4}" type="parTrans" cxnId="{A17F448C-A77F-46AC-B625-4D9C63C9E424}">
      <dgm:prSet/>
      <dgm:spPr/>
      <dgm:t>
        <a:bodyPr/>
        <a:lstStyle/>
        <a:p>
          <a:endParaRPr lang="en-US"/>
        </a:p>
      </dgm:t>
    </dgm:pt>
    <dgm:pt modelId="{4FAE5BF4-F885-42CD-8375-531712E78485}" type="sibTrans" cxnId="{A17F448C-A77F-46AC-B625-4D9C63C9E424}">
      <dgm:prSet/>
      <dgm:spPr/>
      <dgm:t>
        <a:bodyPr/>
        <a:lstStyle/>
        <a:p>
          <a:endParaRPr lang="en-US"/>
        </a:p>
      </dgm:t>
    </dgm:pt>
    <dgm:pt modelId="{A9AA1A16-165F-499B-9830-09134BDFFE28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D3CC863A-D2A1-4196-A76C-A31C824D5C04}" type="parTrans" cxnId="{1677CA72-BE9B-4EC4-8616-3A9076794CB5}">
      <dgm:prSet/>
      <dgm:spPr/>
      <dgm:t>
        <a:bodyPr/>
        <a:lstStyle/>
        <a:p>
          <a:endParaRPr lang="en-US"/>
        </a:p>
      </dgm:t>
    </dgm:pt>
    <dgm:pt modelId="{5E0B99C0-6679-48BE-96F8-2E27D769EF38}" type="sibTrans" cxnId="{1677CA72-BE9B-4EC4-8616-3A9076794CB5}">
      <dgm:prSet/>
      <dgm:spPr/>
      <dgm:t>
        <a:bodyPr/>
        <a:lstStyle/>
        <a:p>
          <a:endParaRPr lang="en-US"/>
        </a:p>
      </dgm:t>
    </dgm:pt>
    <dgm:pt modelId="{D8E44A75-69E4-4849-B547-CBF050B2B0BE}">
      <dgm:prSet phldrT="[Text]"/>
      <dgm:spPr/>
      <dgm:t>
        <a:bodyPr/>
        <a:lstStyle/>
        <a:p>
          <a:r>
            <a:rPr lang="en-US" dirty="0"/>
            <a:t>manage</a:t>
          </a:r>
        </a:p>
      </dgm:t>
    </dgm:pt>
    <dgm:pt modelId="{4704306F-E3EF-4675-955E-5B2F7F2F93C5}" type="parTrans" cxnId="{CEC680E1-901A-4920-A3BC-501C6D66395A}">
      <dgm:prSet/>
      <dgm:spPr/>
      <dgm:t>
        <a:bodyPr/>
        <a:lstStyle/>
        <a:p>
          <a:endParaRPr lang="en-US"/>
        </a:p>
      </dgm:t>
    </dgm:pt>
    <dgm:pt modelId="{30D21E4F-D7FF-4092-8DAE-8B169BA159BB}" type="sibTrans" cxnId="{CEC680E1-901A-4920-A3BC-501C6D66395A}">
      <dgm:prSet/>
      <dgm:spPr/>
      <dgm:t>
        <a:bodyPr/>
        <a:lstStyle/>
        <a:p>
          <a:endParaRPr lang="en-US"/>
        </a:p>
      </dgm:t>
    </dgm:pt>
    <dgm:pt modelId="{F62F6B41-0B7F-44CE-9DB1-ADD87A298D1A}">
      <dgm:prSet phldrT="[Text]"/>
      <dgm:spPr/>
      <dgm:t>
        <a:bodyPr/>
        <a:lstStyle/>
        <a:p>
          <a:r>
            <a:rPr lang="en-US" dirty="0"/>
            <a:t>Update</a:t>
          </a:r>
        </a:p>
      </dgm:t>
    </dgm:pt>
    <dgm:pt modelId="{98808572-A20A-41BB-9136-75833DF5A38A}" type="parTrans" cxnId="{9ADA0CFF-8897-41D6-B556-6FB783E461C2}">
      <dgm:prSet/>
      <dgm:spPr/>
      <dgm:t>
        <a:bodyPr/>
        <a:lstStyle/>
        <a:p>
          <a:endParaRPr lang="en-US"/>
        </a:p>
      </dgm:t>
    </dgm:pt>
    <dgm:pt modelId="{EDB51D04-B9B9-4D1D-90FF-E3CCC5BBB193}" type="sibTrans" cxnId="{9ADA0CFF-8897-41D6-B556-6FB783E461C2}">
      <dgm:prSet/>
      <dgm:spPr/>
      <dgm:t>
        <a:bodyPr/>
        <a:lstStyle/>
        <a:p>
          <a:endParaRPr lang="en-US"/>
        </a:p>
      </dgm:t>
    </dgm:pt>
    <dgm:pt modelId="{769E8362-0987-420C-ADE4-D0E2FB705AB2}">
      <dgm:prSet phldrT="[Text]"/>
      <dgm:spPr/>
      <dgm:t>
        <a:bodyPr/>
        <a:lstStyle/>
        <a:p>
          <a:r>
            <a:rPr lang="en-US" dirty="0"/>
            <a:t>decommission</a:t>
          </a:r>
        </a:p>
      </dgm:t>
    </dgm:pt>
    <dgm:pt modelId="{A2157D46-1D01-42E9-8CF3-5D9090B1E849}" type="parTrans" cxnId="{94B98765-43F3-4CC7-9599-0F19ADA4ADDE}">
      <dgm:prSet/>
      <dgm:spPr/>
      <dgm:t>
        <a:bodyPr/>
        <a:lstStyle/>
        <a:p>
          <a:endParaRPr lang="en-US"/>
        </a:p>
      </dgm:t>
    </dgm:pt>
    <dgm:pt modelId="{F95BBB99-D10B-49A9-B710-44FE7D5CC3A9}" type="sibTrans" cxnId="{94B98765-43F3-4CC7-9599-0F19ADA4ADDE}">
      <dgm:prSet/>
      <dgm:spPr/>
      <dgm:t>
        <a:bodyPr/>
        <a:lstStyle/>
        <a:p>
          <a:endParaRPr lang="en-US"/>
        </a:p>
      </dgm:t>
    </dgm:pt>
    <dgm:pt modelId="{F1B45D6C-14EF-47EC-9ACF-EB43C6895D75}" type="pres">
      <dgm:prSet presAssocID="{AB894688-C65E-4EEE-8704-43AAF0ADF351}" presName="cycle" presStyleCnt="0">
        <dgm:presLayoutVars>
          <dgm:dir/>
          <dgm:resizeHandles val="exact"/>
        </dgm:presLayoutVars>
      </dgm:prSet>
      <dgm:spPr/>
    </dgm:pt>
    <dgm:pt modelId="{ABEE26E3-5132-44CF-990C-0B9B2AB79D3D}" type="pres">
      <dgm:prSet presAssocID="{A36C95F4-8440-46C0-A85C-73540DB6A788}" presName="node" presStyleLbl="node1" presStyleIdx="0" presStyleCnt="6">
        <dgm:presLayoutVars>
          <dgm:bulletEnabled val="1"/>
        </dgm:presLayoutVars>
      </dgm:prSet>
      <dgm:spPr/>
    </dgm:pt>
    <dgm:pt modelId="{4A0DEA8F-A0E9-4B9C-9E82-FD81ED424B52}" type="pres">
      <dgm:prSet presAssocID="{A36C95F4-8440-46C0-A85C-73540DB6A788}" presName="spNode" presStyleCnt="0"/>
      <dgm:spPr/>
    </dgm:pt>
    <dgm:pt modelId="{6A43F1F7-155B-432F-9309-CA2A447609E5}" type="pres">
      <dgm:prSet presAssocID="{57512A18-D587-495E-A92F-4B4313FC0AE3}" presName="sibTrans" presStyleLbl="sibTrans1D1" presStyleIdx="0" presStyleCnt="6"/>
      <dgm:spPr/>
    </dgm:pt>
    <dgm:pt modelId="{20ADEC8A-31DF-42E0-BC50-BF0443298A5A}" type="pres">
      <dgm:prSet presAssocID="{6DDEF73F-4020-4F04-824A-8D89FFA47A7A}" presName="node" presStyleLbl="node1" presStyleIdx="1" presStyleCnt="6">
        <dgm:presLayoutVars>
          <dgm:bulletEnabled val="1"/>
        </dgm:presLayoutVars>
      </dgm:prSet>
      <dgm:spPr/>
    </dgm:pt>
    <dgm:pt modelId="{8653B113-4063-4995-9584-6747C9A0DBF5}" type="pres">
      <dgm:prSet presAssocID="{6DDEF73F-4020-4F04-824A-8D89FFA47A7A}" presName="spNode" presStyleCnt="0"/>
      <dgm:spPr/>
    </dgm:pt>
    <dgm:pt modelId="{A6CE69F7-02D2-423A-BE35-E1416BC67C6D}" type="pres">
      <dgm:prSet presAssocID="{4FAE5BF4-F885-42CD-8375-531712E78485}" presName="sibTrans" presStyleLbl="sibTrans1D1" presStyleIdx="1" presStyleCnt="6"/>
      <dgm:spPr/>
    </dgm:pt>
    <dgm:pt modelId="{799075B7-9CA3-4288-8D4E-A3354C57071E}" type="pres">
      <dgm:prSet presAssocID="{A9AA1A16-165F-499B-9830-09134BDFFE28}" presName="node" presStyleLbl="node1" presStyleIdx="2" presStyleCnt="6">
        <dgm:presLayoutVars>
          <dgm:bulletEnabled val="1"/>
        </dgm:presLayoutVars>
      </dgm:prSet>
      <dgm:spPr/>
    </dgm:pt>
    <dgm:pt modelId="{160F8DB1-47F3-4753-ADD1-CEE1125549E2}" type="pres">
      <dgm:prSet presAssocID="{A9AA1A16-165F-499B-9830-09134BDFFE28}" presName="spNode" presStyleCnt="0"/>
      <dgm:spPr/>
    </dgm:pt>
    <dgm:pt modelId="{392E2483-C3E9-477F-9789-6F8182582A56}" type="pres">
      <dgm:prSet presAssocID="{5E0B99C0-6679-48BE-96F8-2E27D769EF38}" presName="sibTrans" presStyleLbl="sibTrans1D1" presStyleIdx="2" presStyleCnt="6"/>
      <dgm:spPr/>
    </dgm:pt>
    <dgm:pt modelId="{92890C0B-5579-46DC-9927-A19E0A4584F1}" type="pres">
      <dgm:prSet presAssocID="{D8E44A75-69E4-4849-B547-CBF050B2B0BE}" presName="node" presStyleLbl="node1" presStyleIdx="3" presStyleCnt="6">
        <dgm:presLayoutVars>
          <dgm:bulletEnabled val="1"/>
        </dgm:presLayoutVars>
      </dgm:prSet>
      <dgm:spPr/>
    </dgm:pt>
    <dgm:pt modelId="{5ED1AFBD-7DF3-42A5-A781-3C213B6A2043}" type="pres">
      <dgm:prSet presAssocID="{D8E44A75-69E4-4849-B547-CBF050B2B0BE}" presName="spNode" presStyleCnt="0"/>
      <dgm:spPr/>
    </dgm:pt>
    <dgm:pt modelId="{685CE723-36AD-4E9D-9256-D17B55C305CB}" type="pres">
      <dgm:prSet presAssocID="{30D21E4F-D7FF-4092-8DAE-8B169BA159BB}" presName="sibTrans" presStyleLbl="sibTrans1D1" presStyleIdx="3" presStyleCnt="6"/>
      <dgm:spPr/>
    </dgm:pt>
    <dgm:pt modelId="{5E6A7859-439B-4B8F-BD5E-754AF51B7AC4}" type="pres">
      <dgm:prSet presAssocID="{F62F6B41-0B7F-44CE-9DB1-ADD87A298D1A}" presName="node" presStyleLbl="node1" presStyleIdx="4" presStyleCnt="6">
        <dgm:presLayoutVars>
          <dgm:bulletEnabled val="1"/>
        </dgm:presLayoutVars>
      </dgm:prSet>
      <dgm:spPr/>
    </dgm:pt>
    <dgm:pt modelId="{7200E06E-9AA1-448F-A9E3-A5F9D39374E2}" type="pres">
      <dgm:prSet presAssocID="{F62F6B41-0B7F-44CE-9DB1-ADD87A298D1A}" presName="spNode" presStyleCnt="0"/>
      <dgm:spPr/>
    </dgm:pt>
    <dgm:pt modelId="{9BFA38D0-DC4C-41EA-93E6-38A329474F7C}" type="pres">
      <dgm:prSet presAssocID="{EDB51D04-B9B9-4D1D-90FF-E3CCC5BBB193}" presName="sibTrans" presStyleLbl="sibTrans1D1" presStyleIdx="4" presStyleCnt="6"/>
      <dgm:spPr/>
    </dgm:pt>
    <dgm:pt modelId="{04C8ADA5-90EF-4738-BE92-E593343752BA}" type="pres">
      <dgm:prSet presAssocID="{769E8362-0987-420C-ADE4-D0E2FB705AB2}" presName="node" presStyleLbl="node1" presStyleIdx="5" presStyleCnt="6">
        <dgm:presLayoutVars>
          <dgm:bulletEnabled val="1"/>
        </dgm:presLayoutVars>
      </dgm:prSet>
      <dgm:spPr/>
    </dgm:pt>
    <dgm:pt modelId="{3942DB4C-AD35-4188-BA0B-8DFA028E1C4B}" type="pres">
      <dgm:prSet presAssocID="{769E8362-0987-420C-ADE4-D0E2FB705AB2}" presName="spNode" presStyleCnt="0"/>
      <dgm:spPr/>
    </dgm:pt>
    <dgm:pt modelId="{8F575FB4-F96B-411C-A325-2854D7275C4C}" type="pres">
      <dgm:prSet presAssocID="{F95BBB99-D10B-49A9-B710-44FE7D5CC3A9}" presName="sibTrans" presStyleLbl="sibTrans1D1" presStyleIdx="5" presStyleCnt="6"/>
      <dgm:spPr/>
    </dgm:pt>
  </dgm:ptLst>
  <dgm:cxnLst>
    <dgm:cxn modelId="{AC48E809-3B46-40FA-8081-4DACD740848A}" type="presOf" srcId="{EDB51D04-B9B9-4D1D-90FF-E3CCC5BBB193}" destId="{9BFA38D0-DC4C-41EA-93E6-38A329474F7C}" srcOrd="0" destOrd="0" presId="urn:microsoft.com/office/officeart/2005/8/layout/cycle5"/>
    <dgm:cxn modelId="{3D98F10B-75DA-49EA-9E76-769EB4FFACE9}" srcId="{AB894688-C65E-4EEE-8704-43AAF0ADF351}" destId="{A36C95F4-8440-46C0-A85C-73540DB6A788}" srcOrd="0" destOrd="0" parTransId="{9B67FC8D-E9DD-4503-B50C-11FC48011712}" sibTransId="{57512A18-D587-495E-A92F-4B4313FC0AE3}"/>
    <dgm:cxn modelId="{752E6518-993E-4F63-A04E-CDD3A1C7CA90}" type="presOf" srcId="{D8E44A75-69E4-4849-B547-CBF050B2B0BE}" destId="{92890C0B-5579-46DC-9927-A19E0A4584F1}" srcOrd="0" destOrd="0" presId="urn:microsoft.com/office/officeart/2005/8/layout/cycle5"/>
    <dgm:cxn modelId="{C68DC129-FF87-484A-A728-DE1F5CCB28C4}" type="presOf" srcId="{AB894688-C65E-4EEE-8704-43AAF0ADF351}" destId="{F1B45D6C-14EF-47EC-9ACF-EB43C6895D75}" srcOrd="0" destOrd="0" presId="urn:microsoft.com/office/officeart/2005/8/layout/cycle5"/>
    <dgm:cxn modelId="{FEFE9E3B-2C88-4F8F-AC07-EE695806EE8B}" type="presOf" srcId="{769E8362-0987-420C-ADE4-D0E2FB705AB2}" destId="{04C8ADA5-90EF-4738-BE92-E593343752BA}" srcOrd="0" destOrd="0" presId="urn:microsoft.com/office/officeart/2005/8/layout/cycle5"/>
    <dgm:cxn modelId="{94B98765-43F3-4CC7-9599-0F19ADA4ADDE}" srcId="{AB894688-C65E-4EEE-8704-43AAF0ADF351}" destId="{769E8362-0987-420C-ADE4-D0E2FB705AB2}" srcOrd="5" destOrd="0" parTransId="{A2157D46-1D01-42E9-8CF3-5D9090B1E849}" sibTransId="{F95BBB99-D10B-49A9-B710-44FE7D5CC3A9}"/>
    <dgm:cxn modelId="{9820DF70-D952-4B1A-8CA0-955231DE6B04}" type="presOf" srcId="{6DDEF73F-4020-4F04-824A-8D89FFA47A7A}" destId="{20ADEC8A-31DF-42E0-BC50-BF0443298A5A}" srcOrd="0" destOrd="0" presId="urn:microsoft.com/office/officeart/2005/8/layout/cycle5"/>
    <dgm:cxn modelId="{63F8A552-0A54-4CE9-B8A2-1128E80919DE}" type="presOf" srcId="{5E0B99C0-6679-48BE-96F8-2E27D769EF38}" destId="{392E2483-C3E9-477F-9789-6F8182582A56}" srcOrd="0" destOrd="0" presId="urn:microsoft.com/office/officeart/2005/8/layout/cycle5"/>
    <dgm:cxn modelId="{1677CA72-BE9B-4EC4-8616-3A9076794CB5}" srcId="{AB894688-C65E-4EEE-8704-43AAF0ADF351}" destId="{A9AA1A16-165F-499B-9830-09134BDFFE28}" srcOrd="2" destOrd="0" parTransId="{D3CC863A-D2A1-4196-A76C-A31C824D5C04}" sibTransId="{5E0B99C0-6679-48BE-96F8-2E27D769EF38}"/>
    <dgm:cxn modelId="{8520C056-338F-4B78-AE7A-78D8F387CB61}" type="presOf" srcId="{F62F6B41-0B7F-44CE-9DB1-ADD87A298D1A}" destId="{5E6A7859-439B-4B8F-BD5E-754AF51B7AC4}" srcOrd="0" destOrd="0" presId="urn:microsoft.com/office/officeart/2005/8/layout/cycle5"/>
    <dgm:cxn modelId="{AD81C87E-C654-4226-9CAD-4A9D8370BAAC}" type="presOf" srcId="{A36C95F4-8440-46C0-A85C-73540DB6A788}" destId="{ABEE26E3-5132-44CF-990C-0B9B2AB79D3D}" srcOrd="0" destOrd="0" presId="urn:microsoft.com/office/officeart/2005/8/layout/cycle5"/>
    <dgm:cxn modelId="{A17F448C-A77F-46AC-B625-4D9C63C9E424}" srcId="{AB894688-C65E-4EEE-8704-43AAF0ADF351}" destId="{6DDEF73F-4020-4F04-824A-8D89FFA47A7A}" srcOrd="1" destOrd="0" parTransId="{711595F1-5C3B-4AAB-BD76-11CBDC0527C4}" sibTransId="{4FAE5BF4-F885-42CD-8375-531712E78485}"/>
    <dgm:cxn modelId="{66D5B78F-0999-4B6F-AE5D-D29A077B78ED}" type="presOf" srcId="{A9AA1A16-165F-499B-9830-09134BDFFE28}" destId="{799075B7-9CA3-4288-8D4E-A3354C57071E}" srcOrd="0" destOrd="0" presId="urn:microsoft.com/office/officeart/2005/8/layout/cycle5"/>
    <dgm:cxn modelId="{56077598-2368-4D99-A659-128F4E028B86}" type="presOf" srcId="{30D21E4F-D7FF-4092-8DAE-8B169BA159BB}" destId="{685CE723-36AD-4E9D-9256-D17B55C305CB}" srcOrd="0" destOrd="0" presId="urn:microsoft.com/office/officeart/2005/8/layout/cycle5"/>
    <dgm:cxn modelId="{2B26159C-CD7B-4EDE-BFAB-BED203600108}" type="presOf" srcId="{57512A18-D587-495E-A92F-4B4313FC0AE3}" destId="{6A43F1F7-155B-432F-9309-CA2A447609E5}" srcOrd="0" destOrd="0" presId="urn:microsoft.com/office/officeart/2005/8/layout/cycle5"/>
    <dgm:cxn modelId="{987699B4-89EC-470F-A755-0217861ED260}" type="presOf" srcId="{F95BBB99-D10B-49A9-B710-44FE7D5CC3A9}" destId="{8F575FB4-F96B-411C-A325-2854D7275C4C}" srcOrd="0" destOrd="0" presId="urn:microsoft.com/office/officeart/2005/8/layout/cycle5"/>
    <dgm:cxn modelId="{29BECDD1-9218-4392-A338-1C7F0A27E318}" type="presOf" srcId="{4FAE5BF4-F885-42CD-8375-531712E78485}" destId="{A6CE69F7-02D2-423A-BE35-E1416BC67C6D}" srcOrd="0" destOrd="0" presId="urn:microsoft.com/office/officeart/2005/8/layout/cycle5"/>
    <dgm:cxn modelId="{CEC680E1-901A-4920-A3BC-501C6D66395A}" srcId="{AB894688-C65E-4EEE-8704-43AAF0ADF351}" destId="{D8E44A75-69E4-4849-B547-CBF050B2B0BE}" srcOrd="3" destOrd="0" parTransId="{4704306F-E3EF-4675-955E-5B2F7F2F93C5}" sibTransId="{30D21E4F-D7FF-4092-8DAE-8B169BA159BB}"/>
    <dgm:cxn modelId="{9ADA0CFF-8897-41D6-B556-6FB783E461C2}" srcId="{AB894688-C65E-4EEE-8704-43AAF0ADF351}" destId="{F62F6B41-0B7F-44CE-9DB1-ADD87A298D1A}" srcOrd="4" destOrd="0" parTransId="{98808572-A20A-41BB-9136-75833DF5A38A}" sibTransId="{EDB51D04-B9B9-4D1D-90FF-E3CCC5BBB193}"/>
    <dgm:cxn modelId="{E31225DD-7A7D-41B1-B4EC-2475246B8496}" type="presParOf" srcId="{F1B45D6C-14EF-47EC-9ACF-EB43C6895D75}" destId="{ABEE26E3-5132-44CF-990C-0B9B2AB79D3D}" srcOrd="0" destOrd="0" presId="urn:microsoft.com/office/officeart/2005/8/layout/cycle5"/>
    <dgm:cxn modelId="{4B58849B-62BB-4135-9C03-DEF2A080ADAA}" type="presParOf" srcId="{F1B45D6C-14EF-47EC-9ACF-EB43C6895D75}" destId="{4A0DEA8F-A0E9-4B9C-9E82-FD81ED424B52}" srcOrd="1" destOrd="0" presId="urn:microsoft.com/office/officeart/2005/8/layout/cycle5"/>
    <dgm:cxn modelId="{93EC144D-2F65-4BFF-B940-D69B09C585AE}" type="presParOf" srcId="{F1B45D6C-14EF-47EC-9ACF-EB43C6895D75}" destId="{6A43F1F7-155B-432F-9309-CA2A447609E5}" srcOrd="2" destOrd="0" presId="urn:microsoft.com/office/officeart/2005/8/layout/cycle5"/>
    <dgm:cxn modelId="{ECBCCDFE-96DD-4BB1-B86C-2D6128FAAC8D}" type="presParOf" srcId="{F1B45D6C-14EF-47EC-9ACF-EB43C6895D75}" destId="{20ADEC8A-31DF-42E0-BC50-BF0443298A5A}" srcOrd="3" destOrd="0" presId="urn:microsoft.com/office/officeart/2005/8/layout/cycle5"/>
    <dgm:cxn modelId="{F4B597D6-6396-49B1-BFEC-9BE0D9E9AACA}" type="presParOf" srcId="{F1B45D6C-14EF-47EC-9ACF-EB43C6895D75}" destId="{8653B113-4063-4995-9584-6747C9A0DBF5}" srcOrd="4" destOrd="0" presId="urn:microsoft.com/office/officeart/2005/8/layout/cycle5"/>
    <dgm:cxn modelId="{38392DBD-E405-4A28-83A3-B01CBB7EB965}" type="presParOf" srcId="{F1B45D6C-14EF-47EC-9ACF-EB43C6895D75}" destId="{A6CE69F7-02D2-423A-BE35-E1416BC67C6D}" srcOrd="5" destOrd="0" presId="urn:microsoft.com/office/officeart/2005/8/layout/cycle5"/>
    <dgm:cxn modelId="{05483E3D-439E-4C66-B413-312C2DF8502F}" type="presParOf" srcId="{F1B45D6C-14EF-47EC-9ACF-EB43C6895D75}" destId="{799075B7-9CA3-4288-8D4E-A3354C57071E}" srcOrd="6" destOrd="0" presId="urn:microsoft.com/office/officeart/2005/8/layout/cycle5"/>
    <dgm:cxn modelId="{FC722329-A373-49CD-93F6-934A84842F85}" type="presParOf" srcId="{F1B45D6C-14EF-47EC-9ACF-EB43C6895D75}" destId="{160F8DB1-47F3-4753-ADD1-CEE1125549E2}" srcOrd="7" destOrd="0" presId="urn:microsoft.com/office/officeart/2005/8/layout/cycle5"/>
    <dgm:cxn modelId="{63111961-8D8E-4C6F-AC94-0402BD305B11}" type="presParOf" srcId="{F1B45D6C-14EF-47EC-9ACF-EB43C6895D75}" destId="{392E2483-C3E9-477F-9789-6F8182582A56}" srcOrd="8" destOrd="0" presId="urn:microsoft.com/office/officeart/2005/8/layout/cycle5"/>
    <dgm:cxn modelId="{49CA470B-67FE-48F1-8BB0-DB14D58F9058}" type="presParOf" srcId="{F1B45D6C-14EF-47EC-9ACF-EB43C6895D75}" destId="{92890C0B-5579-46DC-9927-A19E0A4584F1}" srcOrd="9" destOrd="0" presId="urn:microsoft.com/office/officeart/2005/8/layout/cycle5"/>
    <dgm:cxn modelId="{15DE7045-F422-4FA0-A231-D13A22D210EF}" type="presParOf" srcId="{F1B45D6C-14EF-47EC-9ACF-EB43C6895D75}" destId="{5ED1AFBD-7DF3-42A5-A781-3C213B6A2043}" srcOrd="10" destOrd="0" presId="urn:microsoft.com/office/officeart/2005/8/layout/cycle5"/>
    <dgm:cxn modelId="{74908AD6-8C3C-4EBC-91C7-1A93A89BD070}" type="presParOf" srcId="{F1B45D6C-14EF-47EC-9ACF-EB43C6895D75}" destId="{685CE723-36AD-4E9D-9256-D17B55C305CB}" srcOrd="11" destOrd="0" presId="urn:microsoft.com/office/officeart/2005/8/layout/cycle5"/>
    <dgm:cxn modelId="{C7352FAF-0603-4536-8D59-1055ED7145BB}" type="presParOf" srcId="{F1B45D6C-14EF-47EC-9ACF-EB43C6895D75}" destId="{5E6A7859-439B-4B8F-BD5E-754AF51B7AC4}" srcOrd="12" destOrd="0" presId="urn:microsoft.com/office/officeart/2005/8/layout/cycle5"/>
    <dgm:cxn modelId="{4040F346-BB5F-4666-9916-902C35472BE9}" type="presParOf" srcId="{F1B45D6C-14EF-47EC-9ACF-EB43C6895D75}" destId="{7200E06E-9AA1-448F-A9E3-A5F9D39374E2}" srcOrd="13" destOrd="0" presId="urn:microsoft.com/office/officeart/2005/8/layout/cycle5"/>
    <dgm:cxn modelId="{46ED1952-9A91-4A2D-A0E1-FB7734B6A187}" type="presParOf" srcId="{F1B45D6C-14EF-47EC-9ACF-EB43C6895D75}" destId="{9BFA38D0-DC4C-41EA-93E6-38A329474F7C}" srcOrd="14" destOrd="0" presId="urn:microsoft.com/office/officeart/2005/8/layout/cycle5"/>
    <dgm:cxn modelId="{A0FF6B95-A546-41CB-B5B3-8EAE3CC09EC3}" type="presParOf" srcId="{F1B45D6C-14EF-47EC-9ACF-EB43C6895D75}" destId="{04C8ADA5-90EF-4738-BE92-E593343752BA}" srcOrd="15" destOrd="0" presId="urn:microsoft.com/office/officeart/2005/8/layout/cycle5"/>
    <dgm:cxn modelId="{C83AFB01-AC69-45F5-8D31-AAFF72B80384}" type="presParOf" srcId="{F1B45D6C-14EF-47EC-9ACF-EB43C6895D75}" destId="{3942DB4C-AD35-4188-BA0B-8DFA028E1C4B}" srcOrd="16" destOrd="0" presId="urn:microsoft.com/office/officeart/2005/8/layout/cycle5"/>
    <dgm:cxn modelId="{3C1E02D1-709B-42C3-99DE-6704A81CAE58}" type="presParOf" srcId="{F1B45D6C-14EF-47EC-9ACF-EB43C6895D75}" destId="{8F575FB4-F96B-411C-A325-2854D7275C4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1B0E1-277A-43AA-8D5E-3DD734C199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12641A9-90ED-4C3C-A126-7EE6847BE3E3}">
      <dgm:prSet phldrT="[Text]"/>
      <dgm:spPr/>
      <dgm:t>
        <a:bodyPr/>
        <a:lstStyle/>
        <a:p>
          <a:r>
            <a:rPr lang="en-US" dirty="0"/>
            <a:t>Image sensing</a:t>
          </a:r>
        </a:p>
      </dgm:t>
    </dgm:pt>
    <dgm:pt modelId="{E54E5E59-D70F-4F70-9BFB-F3EBA40635A6}" type="parTrans" cxnId="{928B8338-A285-4265-9EFA-75F5AED256FB}">
      <dgm:prSet/>
      <dgm:spPr/>
      <dgm:t>
        <a:bodyPr/>
        <a:lstStyle/>
        <a:p>
          <a:endParaRPr lang="en-US"/>
        </a:p>
      </dgm:t>
    </dgm:pt>
    <dgm:pt modelId="{B6BCCA41-92D6-4039-9145-70847EB25995}" type="sibTrans" cxnId="{928B8338-A285-4265-9EFA-75F5AED256FB}">
      <dgm:prSet/>
      <dgm:spPr/>
      <dgm:t>
        <a:bodyPr/>
        <a:lstStyle/>
        <a:p>
          <a:endParaRPr lang="en-US"/>
        </a:p>
      </dgm:t>
    </dgm:pt>
    <dgm:pt modelId="{B48F0161-E6E9-4F38-AE40-B5CFAE372DCA}">
      <dgm:prSet phldrT="[Text]"/>
      <dgm:spPr/>
      <dgm:t>
        <a:bodyPr/>
        <a:lstStyle/>
        <a:p>
          <a:r>
            <a:rPr lang="en-US" dirty="0"/>
            <a:t>Video acquisition</a:t>
          </a:r>
        </a:p>
      </dgm:t>
    </dgm:pt>
    <dgm:pt modelId="{0574E130-EA51-4819-967D-7DB2B9B3DB20}" type="parTrans" cxnId="{64FA3251-2AE6-4257-80C6-157E6469B42B}">
      <dgm:prSet/>
      <dgm:spPr/>
      <dgm:t>
        <a:bodyPr/>
        <a:lstStyle/>
        <a:p>
          <a:endParaRPr lang="en-US"/>
        </a:p>
      </dgm:t>
    </dgm:pt>
    <dgm:pt modelId="{4FAD2870-510C-45D7-93CB-21956E0D6652}" type="sibTrans" cxnId="{64FA3251-2AE6-4257-80C6-157E6469B42B}">
      <dgm:prSet/>
      <dgm:spPr/>
      <dgm:t>
        <a:bodyPr/>
        <a:lstStyle/>
        <a:p>
          <a:endParaRPr lang="en-US"/>
        </a:p>
      </dgm:t>
    </dgm:pt>
    <dgm:pt modelId="{0E7FA60A-C26F-485D-87EE-2BC516544B00}">
      <dgm:prSet phldrT="[Text]"/>
      <dgm:spPr/>
      <dgm:t>
        <a:bodyPr/>
        <a:lstStyle/>
        <a:p>
          <a:r>
            <a:rPr lang="en-US" dirty="0"/>
            <a:t>Application specific information processing</a:t>
          </a:r>
        </a:p>
      </dgm:t>
    </dgm:pt>
    <dgm:pt modelId="{E69AB5C1-FCFD-4D45-932C-DF4C20BF5D16}" type="parTrans" cxnId="{EFE20F0A-D903-442F-8B62-D1F77C51A4B1}">
      <dgm:prSet/>
      <dgm:spPr/>
      <dgm:t>
        <a:bodyPr/>
        <a:lstStyle/>
        <a:p>
          <a:endParaRPr lang="en-US"/>
        </a:p>
      </dgm:t>
    </dgm:pt>
    <dgm:pt modelId="{2A859ACC-DDCA-4644-B623-171BA075683B}" type="sibTrans" cxnId="{EFE20F0A-D903-442F-8B62-D1F77C51A4B1}">
      <dgm:prSet/>
      <dgm:spPr/>
      <dgm:t>
        <a:bodyPr/>
        <a:lstStyle/>
        <a:p>
          <a:endParaRPr lang="en-US"/>
        </a:p>
      </dgm:t>
    </dgm:pt>
    <dgm:pt modelId="{5CF78A81-404E-4AF8-9DFD-3F17D400DDBE}">
      <dgm:prSet phldrT="[Text]"/>
      <dgm:spPr/>
      <dgm:t>
        <a:bodyPr/>
        <a:lstStyle/>
        <a:p>
          <a:r>
            <a:rPr lang="en-US" dirty="0"/>
            <a:t>display</a:t>
          </a:r>
        </a:p>
      </dgm:t>
    </dgm:pt>
    <dgm:pt modelId="{3DC35448-64AF-4485-B975-41E360BA4093}" type="parTrans" cxnId="{E77305A2-6A05-4079-B00D-57D63011B81C}">
      <dgm:prSet/>
      <dgm:spPr/>
      <dgm:t>
        <a:bodyPr/>
        <a:lstStyle/>
        <a:p>
          <a:endParaRPr lang="en-US"/>
        </a:p>
      </dgm:t>
    </dgm:pt>
    <dgm:pt modelId="{547CB276-3EC4-4E69-A0DB-AB38CA010019}" type="sibTrans" cxnId="{E77305A2-6A05-4079-B00D-57D63011B81C}">
      <dgm:prSet/>
      <dgm:spPr/>
      <dgm:t>
        <a:bodyPr/>
        <a:lstStyle/>
        <a:p>
          <a:endParaRPr lang="en-US"/>
        </a:p>
      </dgm:t>
    </dgm:pt>
    <dgm:pt modelId="{A669261D-32DE-4CDB-957C-920FFEC7ED19}" type="pres">
      <dgm:prSet presAssocID="{5F41B0E1-277A-43AA-8D5E-3DD734C199C3}" presName="Name0" presStyleCnt="0">
        <dgm:presLayoutVars>
          <dgm:dir/>
          <dgm:resizeHandles val="exact"/>
        </dgm:presLayoutVars>
      </dgm:prSet>
      <dgm:spPr/>
    </dgm:pt>
    <dgm:pt modelId="{E2EEC094-BACF-48A2-B80C-FC3EBEF275FA}" type="pres">
      <dgm:prSet presAssocID="{912641A9-90ED-4C3C-A126-7EE6847BE3E3}" presName="node" presStyleLbl="node1" presStyleIdx="0" presStyleCnt="4" custLinFactNeighborX="-572" custLinFactNeighborY="2792">
        <dgm:presLayoutVars>
          <dgm:bulletEnabled val="1"/>
        </dgm:presLayoutVars>
      </dgm:prSet>
      <dgm:spPr/>
    </dgm:pt>
    <dgm:pt modelId="{F8713CD3-93ED-469F-93BE-1CE4AA1B2AC4}" type="pres">
      <dgm:prSet presAssocID="{B6BCCA41-92D6-4039-9145-70847EB25995}" presName="sibTrans" presStyleLbl="sibTrans2D1" presStyleIdx="0" presStyleCnt="3"/>
      <dgm:spPr/>
    </dgm:pt>
    <dgm:pt modelId="{B769C901-E4EC-49CF-88E1-5924DF68524F}" type="pres">
      <dgm:prSet presAssocID="{B6BCCA41-92D6-4039-9145-70847EB25995}" presName="connectorText" presStyleLbl="sibTrans2D1" presStyleIdx="0" presStyleCnt="3"/>
      <dgm:spPr/>
    </dgm:pt>
    <dgm:pt modelId="{C1ABB2B5-F7BD-4C9F-96EE-FBB6BE3B031F}" type="pres">
      <dgm:prSet presAssocID="{B48F0161-E6E9-4F38-AE40-B5CFAE372DCA}" presName="node" presStyleLbl="node1" presStyleIdx="1" presStyleCnt="4">
        <dgm:presLayoutVars>
          <dgm:bulletEnabled val="1"/>
        </dgm:presLayoutVars>
      </dgm:prSet>
      <dgm:spPr/>
    </dgm:pt>
    <dgm:pt modelId="{AAEAA90A-D727-4E08-A91C-B78AC82E9A70}" type="pres">
      <dgm:prSet presAssocID="{4FAD2870-510C-45D7-93CB-21956E0D6652}" presName="sibTrans" presStyleLbl="sibTrans2D1" presStyleIdx="1" presStyleCnt="3"/>
      <dgm:spPr/>
    </dgm:pt>
    <dgm:pt modelId="{8A448172-3A35-4149-9534-46723ADD81F6}" type="pres">
      <dgm:prSet presAssocID="{4FAD2870-510C-45D7-93CB-21956E0D6652}" presName="connectorText" presStyleLbl="sibTrans2D1" presStyleIdx="1" presStyleCnt="3"/>
      <dgm:spPr/>
    </dgm:pt>
    <dgm:pt modelId="{055D90C9-8872-4B6F-9BBF-DC452BFA7088}" type="pres">
      <dgm:prSet presAssocID="{0E7FA60A-C26F-485D-87EE-2BC516544B00}" presName="node" presStyleLbl="node1" presStyleIdx="2" presStyleCnt="4">
        <dgm:presLayoutVars>
          <dgm:bulletEnabled val="1"/>
        </dgm:presLayoutVars>
      </dgm:prSet>
      <dgm:spPr/>
    </dgm:pt>
    <dgm:pt modelId="{406865C7-D47F-4EFF-A218-CA1CE3B32E7C}" type="pres">
      <dgm:prSet presAssocID="{2A859ACC-DDCA-4644-B623-171BA075683B}" presName="sibTrans" presStyleLbl="sibTrans2D1" presStyleIdx="2" presStyleCnt="3"/>
      <dgm:spPr/>
    </dgm:pt>
    <dgm:pt modelId="{F7F5ACCB-45DE-45BF-BE8C-5A6F66AD7A0F}" type="pres">
      <dgm:prSet presAssocID="{2A859ACC-DDCA-4644-B623-171BA075683B}" presName="connectorText" presStyleLbl="sibTrans2D1" presStyleIdx="2" presStyleCnt="3"/>
      <dgm:spPr/>
    </dgm:pt>
    <dgm:pt modelId="{4B1538FE-A042-4B22-9C7B-7B3E10F9647F}" type="pres">
      <dgm:prSet presAssocID="{5CF78A81-404E-4AF8-9DFD-3F17D400DDBE}" presName="node" presStyleLbl="node1" presStyleIdx="3" presStyleCnt="4">
        <dgm:presLayoutVars>
          <dgm:bulletEnabled val="1"/>
        </dgm:presLayoutVars>
      </dgm:prSet>
      <dgm:spPr/>
    </dgm:pt>
  </dgm:ptLst>
  <dgm:cxnLst>
    <dgm:cxn modelId="{EFE20F0A-D903-442F-8B62-D1F77C51A4B1}" srcId="{5F41B0E1-277A-43AA-8D5E-3DD734C199C3}" destId="{0E7FA60A-C26F-485D-87EE-2BC516544B00}" srcOrd="2" destOrd="0" parTransId="{E69AB5C1-FCFD-4D45-932C-DF4C20BF5D16}" sibTransId="{2A859ACC-DDCA-4644-B623-171BA075683B}"/>
    <dgm:cxn modelId="{608C431F-9477-4ED8-A83B-2B594AABD0D6}" type="presOf" srcId="{912641A9-90ED-4C3C-A126-7EE6847BE3E3}" destId="{E2EEC094-BACF-48A2-B80C-FC3EBEF275FA}" srcOrd="0" destOrd="0" presId="urn:microsoft.com/office/officeart/2005/8/layout/process1"/>
    <dgm:cxn modelId="{BD420B2C-7449-4666-B609-5DEDAE9B84BE}" type="presOf" srcId="{5F41B0E1-277A-43AA-8D5E-3DD734C199C3}" destId="{A669261D-32DE-4CDB-957C-920FFEC7ED19}" srcOrd="0" destOrd="0" presId="urn:microsoft.com/office/officeart/2005/8/layout/process1"/>
    <dgm:cxn modelId="{928B8338-A285-4265-9EFA-75F5AED256FB}" srcId="{5F41B0E1-277A-43AA-8D5E-3DD734C199C3}" destId="{912641A9-90ED-4C3C-A126-7EE6847BE3E3}" srcOrd="0" destOrd="0" parTransId="{E54E5E59-D70F-4F70-9BFB-F3EBA40635A6}" sibTransId="{B6BCCA41-92D6-4039-9145-70847EB25995}"/>
    <dgm:cxn modelId="{2019073B-AF99-436B-9267-93711ED27EC4}" type="presOf" srcId="{4FAD2870-510C-45D7-93CB-21956E0D6652}" destId="{AAEAA90A-D727-4E08-A91C-B78AC82E9A70}" srcOrd="0" destOrd="0" presId="urn:microsoft.com/office/officeart/2005/8/layout/process1"/>
    <dgm:cxn modelId="{64FA3251-2AE6-4257-80C6-157E6469B42B}" srcId="{5F41B0E1-277A-43AA-8D5E-3DD734C199C3}" destId="{B48F0161-E6E9-4F38-AE40-B5CFAE372DCA}" srcOrd="1" destOrd="0" parTransId="{0574E130-EA51-4819-967D-7DB2B9B3DB20}" sibTransId="{4FAD2870-510C-45D7-93CB-21956E0D6652}"/>
    <dgm:cxn modelId="{167DB18F-07E8-4319-B8B8-E09CA364553D}" type="presOf" srcId="{B48F0161-E6E9-4F38-AE40-B5CFAE372DCA}" destId="{C1ABB2B5-F7BD-4C9F-96EE-FBB6BE3B031F}" srcOrd="0" destOrd="0" presId="urn:microsoft.com/office/officeart/2005/8/layout/process1"/>
    <dgm:cxn modelId="{E77305A2-6A05-4079-B00D-57D63011B81C}" srcId="{5F41B0E1-277A-43AA-8D5E-3DD734C199C3}" destId="{5CF78A81-404E-4AF8-9DFD-3F17D400DDBE}" srcOrd="3" destOrd="0" parTransId="{3DC35448-64AF-4485-B975-41E360BA4093}" sibTransId="{547CB276-3EC4-4E69-A0DB-AB38CA010019}"/>
    <dgm:cxn modelId="{D02466B4-6902-4E37-A1AA-25B091BFF95A}" type="presOf" srcId="{2A859ACC-DDCA-4644-B623-171BA075683B}" destId="{406865C7-D47F-4EFF-A218-CA1CE3B32E7C}" srcOrd="0" destOrd="0" presId="urn:microsoft.com/office/officeart/2005/8/layout/process1"/>
    <dgm:cxn modelId="{91EE34B7-BCAC-4388-8E1C-C21E59E264BA}" type="presOf" srcId="{4FAD2870-510C-45D7-93CB-21956E0D6652}" destId="{8A448172-3A35-4149-9534-46723ADD81F6}" srcOrd="1" destOrd="0" presId="urn:microsoft.com/office/officeart/2005/8/layout/process1"/>
    <dgm:cxn modelId="{A6CB91D6-EF3D-4F83-8BBA-8BC2D47DB493}" type="presOf" srcId="{2A859ACC-DDCA-4644-B623-171BA075683B}" destId="{F7F5ACCB-45DE-45BF-BE8C-5A6F66AD7A0F}" srcOrd="1" destOrd="0" presId="urn:microsoft.com/office/officeart/2005/8/layout/process1"/>
    <dgm:cxn modelId="{62CC58DB-A01A-4048-9294-91FEAA8BC0D9}" type="presOf" srcId="{5CF78A81-404E-4AF8-9DFD-3F17D400DDBE}" destId="{4B1538FE-A042-4B22-9C7B-7B3E10F9647F}" srcOrd="0" destOrd="0" presId="urn:microsoft.com/office/officeart/2005/8/layout/process1"/>
    <dgm:cxn modelId="{E8C82FF8-8A1C-400D-8EE8-715A7B871E68}" type="presOf" srcId="{B6BCCA41-92D6-4039-9145-70847EB25995}" destId="{F8713CD3-93ED-469F-93BE-1CE4AA1B2AC4}" srcOrd="0" destOrd="0" presId="urn:microsoft.com/office/officeart/2005/8/layout/process1"/>
    <dgm:cxn modelId="{417E9AFB-FAC5-4DBA-B234-F7C882B0B226}" type="presOf" srcId="{0E7FA60A-C26F-485D-87EE-2BC516544B00}" destId="{055D90C9-8872-4B6F-9BBF-DC452BFA7088}" srcOrd="0" destOrd="0" presId="urn:microsoft.com/office/officeart/2005/8/layout/process1"/>
    <dgm:cxn modelId="{443FD7FD-9904-4016-88B9-E61D3BC3D363}" type="presOf" srcId="{B6BCCA41-92D6-4039-9145-70847EB25995}" destId="{B769C901-E4EC-49CF-88E1-5924DF68524F}" srcOrd="1" destOrd="0" presId="urn:microsoft.com/office/officeart/2005/8/layout/process1"/>
    <dgm:cxn modelId="{DD3E0EAE-FCD0-48AE-B20B-BE87D8D8E8DD}" type="presParOf" srcId="{A669261D-32DE-4CDB-957C-920FFEC7ED19}" destId="{E2EEC094-BACF-48A2-B80C-FC3EBEF275FA}" srcOrd="0" destOrd="0" presId="urn:microsoft.com/office/officeart/2005/8/layout/process1"/>
    <dgm:cxn modelId="{1E7E3A12-C7A0-4A5F-80C7-3B305310EE77}" type="presParOf" srcId="{A669261D-32DE-4CDB-957C-920FFEC7ED19}" destId="{F8713CD3-93ED-469F-93BE-1CE4AA1B2AC4}" srcOrd="1" destOrd="0" presId="urn:microsoft.com/office/officeart/2005/8/layout/process1"/>
    <dgm:cxn modelId="{D423C93A-AAE0-42D1-8FFF-4D7B4776CE9B}" type="presParOf" srcId="{F8713CD3-93ED-469F-93BE-1CE4AA1B2AC4}" destId="{B769C901-E4EC-49CF-88E1-5924DF68524F}" srcOrd="0" destOrd="0" presId="urn:microsoft.com/office/officeart/2005/8/layout/process1"/>
    <dgm:cxn modelId="{A8B0D1B8-0769-4D63-852C-62A1BB6E5B9A}" type="presParOf" srcId="{A669261D-32DE-4CDB-957C-920FFEC7ED19}" destId="{C1ABB2B5-F7BD-4C9F-96EE-FBB6BE3B031F}" srcOrd="2" destOrd="0" presId="urn:microsoft.com/office/officeart/2005/8/layout/process1"/>
    <dgm:cxn modelId="{C6AA01AA-29AC-4EDF-8F8A-EB02BA9909DD}" type="presParOf" srcId="{A669261D-32DE-4CDB-957C-920FFEC7ED19}" destId="{AAEAA90A-D727-4E08-A91C-B78AC82E9A70}" srcOrd="3" destOrd="0" presId="urn:microsoft.com/office/officeart/2005/8/layout/process1"/>
    <dgm:cxn modelId="{F4E81F3F-529B-4636-8098-352ECFE53497}" type="presParOf" srcId="{AAEAA90A-D727-4E08-A91C-B78AC82E9A70}" destId="{8A448172-3A35-4149-9534-46723ADD81F6}" srcOrd="0" destOrd="0" presId="urn:microsoft.com/office/officeart/2005/8/layout/process1"/>
    <dgm:cxn modelId="{8BA44F42-0782-4275-9E03-9B2F40375192}" type="presParOf" srcId="{A669261D-32DE-4CDB-957C-920FFEC7ED19}" destId="{055D90C9-8872-4B6F-9BBF-DC452BFA7088}" srcOrd="4" destOrd="0" presId="urn:microsoft.com/office/officeart/2005/8/layout/process1"/>
    <dgm:cxn modelId="{FE895567-2D19-4E46-9C22-520A74D0186B}" type="presParOf" srcId="{A669261D-32DE-4CDB-957C-920FFEC7ED19}" destId="{406865C7-D47F-4EFF-A218-CA1CE3B32E7C}" srcOrd="5" destOrd="0" presId="urn:microsoft.com/office/officeart/2005/8/layout/process1"/>
    <dgm:cxn modelId="{CB6C4BA7-F597-4E8A-BA87-0F7028CBA6CE}" type="presParOf" srcId="{406865C7-D47F-4EFF-A218-CA1CE3B32E7C}" destId="{F7F5ACCB-45DE-45BF-BE8C-5A6F66AD7A0F}" srcOrd="0" destOrd="0" presId="urn:microsoft.com/office/officeart/2005/8/layout/process1"/>
    <dgm:cxn modelId="{6065E4E4-2F97-49DD-B308-C43503D3384D}" type="presParOf" srcId="{A669261D-32DE-4CDB-957C-920FFEC7ED19}" destId="{4B1538FE-A042-4B22-9C7B-7B3E10F9647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E26E3-5132-44CF-990C-0B9B2AB79D3D}">
      <dsp:nvSpPr>
        <dsp:cNvPr id="0" name=""/>
        <dsp:cNvSpPr/>
      </dsp:nvSpPr>
      <dsp:spPr>
        <a:xfrm>
          <a:off x="4672458" y="904"/>
          <a:ext cx="1170682" cy="76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</a:t>
          </a:r>
        </a:p>
      </dsp:txBody>
      <dsp:txXfrm>
        <a:off x="4709604" y="38050"/>
        <a:ext cx="1096390" cy="686651"/>
      </dsp:txXfrm>
    </dsp:sp>
    <dsp:sp modelId="{6A43F1F7-155B-432F-9309-CA2A447609E5}">
      <dsp:nvSpPr>
        <dsp:cNvPr id="0" name=""/>
        <dsp:cNvSpPr/>
      </dsp:nvSpPr>
      <dsp:spPr>
        <a:xfrm>
          <a:off x="3463507" y="381376"/>
          <a:ext cx="3588585" cy="3588585"/>
        </a:xfrm>
        <a:custGeom>
          <a:avLst/>
          <a:gdLst/>
          <a:ahLst/>
          <a:cxnLst/>
          <a:rect l="0" t="0" r="0" b="0"/>
          <a:pathLst>
            <a:path>
              <a:moveTo>
                <a:pt x="2527219" y="156518"/>
              </a:moveTo>
              <a:arcTo wR="1794292" hR="1794292" stAng="17646552" swAng="9251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DEC8A-31DF-42E0-BC50-BF0443298A5A}">
      <dsp:nvSpPr>
        <dsp:cNvPr id="0" name=""/>
        <dsp:cNvSpPr/>
      </dsp:nvSpPr>
      <dsp:spPr>
        <a:xfrm>
          <a:off x="6226362" y="898050"/>
          <a:ext cx="1170682" cy="76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</a:t>
          </a:r>
        </a:p>
      </dsp:txBody>
      <dsp:txXfrm>
        <a:off x="6263508" y="935196"/>
        <a:ext cx="1096390" cy="686651"/>
      </dsp:txXfrm>
    </dsp:sp>
    <dsp:sp modelId="{A6CE69F7-02D2-423A-BE35-E1416BC67C6D}">
      <dsp:nvSpPr>
        <dsp:cNvPr id="0" name=""/>
        <dsp:cNvSpPr/>
      </dsp:nvSpPr>
      <dsp:spPr>
        <a:xfrm>
          <a:off x="3463507" y="381376"/>
          <a:ext cx="3588585" cy="3588585"/>
        </a:xfrm>
        <a:custGeom>
          <a:avLst/>
          <a:gdLst/>
          <a:ahLst/>
          <a:cxnLst/>
          <a:rect l="0" t="0" r="0" b="0"/>
          <a:pathLst>
            <a:path>
              <a:moveTo>
                <a:pt x="3560581" y="1478520"/>
              </a:moveTo>
              <a:arcTo wR="1794292" hR="1794292" stAng="20991834" swAng="121633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075B7-9CA3-4288-8D4E-A3354C57071E}">
      <dsp:nvSpPr>
        <dsp:cNvPr id="0" name=""/>
        <dsp:cNvSpPr/>
      </dsp:nvSpPr>
      <dsp:spPr>
        <a:xfrm>
          <a:off x="6226362" y="2692343"/>
          <a:ext cx="1170682" cy="76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service</a:t>
          </a:r>
        </a:p>
      </dsp:txBody>
      <dsp:txXfrm>
        <a:off x="6263508" y="2729489"/>
        <a:ext cx="1096390" cy="686651"/>
      </dsp:txXfrm>
    </dsp:sp>
    <dsp:sp modelId="{392E2483-C3E9-477F-9789-6F8182582A56}">
      <dsp:nvSpPr>
        <dsp:cNvPr id="0" name=""/>
        <dsp:cNvSpPr/>
      </dsp:nvSpPr>
      <dsp:spPr>
        <a:xfrm>
          <a:off x="3463507" y="381376"/>
          <a:ext cx="3588585" cy="3588585"/>
        </a:xfrm>
        <a:custGeom>
          <a:avLst/>
          <a:gdLst/>
          <a:ahLst/>
          <a:cxnLst/>
          <a:rect l="0" t="0" r="0" b="0"/>
          <a:pathLst>
            <a:path>
              <a:moveTo>
                <a:pt x="2936302" y="3178236"/>
              </a:moveTo>
              <a:arcTo wR="1794292" hR="1794292" stAng="3028263" swAng="9251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90C0B-5579-46DC-9927-A19E0A4584F1}">
      <dsp:nvSpPr>
        <dsp:cNvPr id="0" name=""/>
        <dsp:cNvSpPr/>
      </dsp:nvSpPr>
      <dsp:spPr>
        <a:xfrm>
          <a:off x="4672458" y="3589490"/>
          <a:ext cx="1170682" cy="76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manage</a:t>
          </a:r>
        </a:p>
      </dsp:txBody>
      <dsp:txXfrm>
        <a:off x="4709604" y="3626636"/>
        <a:ext cx="1096390" cy="686651"/>
      </dsp:txXfrm>
    </dsp:sp>
    <dsp:sp modelId="{685CE723-36AD-4E9D-9256-D17B55C305CB}">
      <dsp:nvSpPr>
        <dsp:cNvPr id="0" name=""/>
        <dsp:cNvSpPr/>
      </dsp:nvSpPr>
      <dsp:spPr>
        <a:xfrm>
          <a:off x="3463507" y="381376"/>
          <a:ext cx="3588585" cy="3588585"/>
        </a:xfrm>
        <a:custGeom>
          <a:avLst/>
          <a:gdLst/>
          <a:ahLst/>
          <a:cxnLst/>
          <a:rect l="0" t="0" r="0" b="0"/>
          <a:pathLst>
            <a:path>
              <a:moveTo>
                <a:pt x="1061365" y="3432066"/>
              </a:moveTo>
              <a:arcTo wR="1794292" hR="1794292" stAng="6846552" swAng="9251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A7859-439B-4B8F-BD5E-754AF51B7AC4}">
      <dsp:nvSpPr>
        <dsp:cNvPr id="0" name=""/>
        <dsp:cNvSpPr/>
      </dsp:nvSpPr>
      <dsp:spPr>
        <a:xfrm>
          <a:off x="3118555" y="2692343"/>
          <a:ext cx="1170682" cy="76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Update</a:t>
          </a:r>
        </a:p>
      </dsp:txBody>
      <dsp:txXfrm>
        <a:off x="3155701" y="2729489"/>
        <a:ext cx="1096390" cy="686651"/>
      </dsp:txXfrm>
    </dsp:sp>
    <dsp:sp modelId="{9BFA38D0-DC4C-41EA-93E6-38A329474F7C}">
      <dsp:nvSpPr>
        <dsp:cNvPr id="0" name=""/>
        <dsp:cNvSpPr/>
      </dsp:nvSpPr>
      <dsp:spPr>
        <a:xfrm>
          <a:off x="3463507" y="381376"/>
          <a:ext cx="3588585" cy="3588585"/>
        </a:xfrm>
        <a:custGeom>
          <a:avLst/>
          <a:gdLst/>
          <a:ahLst/>
          <a:cxnLst/>
          <a:rect l="0" t="0" r="0" b="0"/>
          <a:pathLst>
            <a:path>
              <a:moveTo>
                <a:pt x="28004" y="2110065"/>
              </a:moveTo>
              <a:arcTo wR="1794292" hR="1794292" stAng="10191834" swAng="121633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8ADA5-90EF-4738-BE92-E593343752BA}">
      <dsp:nvSpPr>
        <dsp:cNvPr id="0" name=""/>
        <dsp:cNvSpPr/>
      </dsp:nvSpPr>
      <dsp:spPr>
        <a:xfrm>
          <a:off x="3118555" y="898050"/>
          <a:ext cx="1170682" cy="76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decommission</a:t>
          </a:r>
        </a:p>
      </dsp:txBody>
      <dsp:txXfrm>
        <a:off x="3155701" y="935196"/>
        <a:ext cx="1096390" cy="686651"/>
      </dsp:txXfrm>
    </dsp:sp>
    <dsp:sp modelId="{8F575FB4-F96B-411C-A325-2854D7275C4C}">
      <dsp:nvSpPr>
        <dsp:cNvPr id="0" name=""/>
        <dsp:cNvSpPr/>
      </dsp:nvSpPr>
      <dsp:spPr>
        <a:xfrm>
          <a:off x="3463507" y="381376"/>
          <a:ext cx="3588585" cy="3588585"/>
        </a:xfrm>
        <a:custGeom>
          <a:avLst/>
          <a:gdLst/>
          <a:ahLst/>
          <a:cxnLst/>
          <a:rect l="0" t="0" r="0" b="0"/>
          <a:pathLst>
            <a:path>
              <a:moveTo>
                <a:pt x="652282" y="410349"/>
              </a:moveTo>
              <a:arcTo wR="1794292" hR="1794292" stAng="13828263" swAng="9251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EC094-BACF-48A2-B80C-FC3EBEF275FA}">
      <dsp:nvSpPr>
        <dsp:cNvPr id="0" name=""/>
        <dsp:cNvSpPr/>
      </dsp:nvSpPr>
      <dsp:spPr>
        <a:xfrm>
          <a:off x="0" y="160337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Image sensing</a:t>
          </a:r>
        </a:p>
      </dsp:txBody>
      <dsp:txXfrm>
        <a:off x="35506" y="1638885"/>
        <a:ext cx="1949441" cy="1141260"/>
      </dsp:txXfrm>
    </dsp:sp>
    <dsp:sp modelId="{F8713CD3-93ED-469F-93BE-1CE4AA1B2AC4}">
      <dsp:nvSpPr>
        <dsp:cNvPr id="0" name=""/>
        <dsp:cNvSpPr/>
      </dsp:nvSpPr>
      <dsp:spPr>
        <a:xfrm rot="21558934">
          <a:off x="2223638" y="1941910"/>
          <a:ext cx="43081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23643" y="2042896"/>
        <a:ext cx="301571" cy="300644"/>
      </dsp:txXfrm>
    </dsp:sp>
    <dsp:sp modelId="{C1ABB2B5-F7BD-4C9F-96EE-FBB6BE3B031F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Video acquisition</a:t>
          </a:r>
        </a:p>
      </dsp:txBody>
      <dsp:txXfrm>
        <a:off x="2868761" y="1605038"/>
        <a:ext cx="1949441" cy="1141260"/>
      </dsp:txXfrm>
    </dsp:sp>
    <dsp:sp modelId="{AAEAA90A-D727-4E08-A91C-B78AC82E9A70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55754" y="2025346"/>
        <a:ext cx="299835" cy="300644"/>
      </dsp:txXfrm>
    </dsp:sp>
    <dsp:sp modelId="{055D90C9-8872-4B6F-9BBF-DC452BFA7088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Application specific information processing</a:t>
          </a:r>
        </a:p>
      </dsp:txBody>
      <dsp:txXfrm>
        <a:off x="5697396" y="1605038"/>
        <a:ext cx="1949441" cy="1141260"/>
      </dsp:txXfrm>
    </dsp:sp>
    <dsp:sp modelId="{406865C7-D47F-4EFF-A218-CA1CE3B32E7C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884389" y="2025346"/>
        <a:ext cx="299835" cy="300644"/>
      </dsp:txXfrm>
    </dsp:sp>
    <dsp:sp modelId="{4B1538FE-A042-4B22-9C7B-7B3E10F9647F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display</a:t>
          </a:r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B61A5-F1D9-4475-9222-457BE0C4241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C7AE6-5EEC-4B13-89E3-DEC80FA80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5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7AE6-5EEC-4B13-89E3-DEC80FA805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9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38A2-9D07-4F3C-9CFF-9EDE44F63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12618-2C23-418F-92EC-C58AA789A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D5FF-3BE9-41C0-B439-9751E3F3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601A-EDAB-4FB6-9B2F-BA8D4342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30D7-AAC2-4993-941A-4A424824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8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702A-A14A-4BE2-B89E-13C21042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CA86D-133B-4EA5-808F-91B2683AA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49296-9D93-4FFE-A999-7B8AB814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34AE-B946-4991-8594-F07D873D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EEA6-3CF1-419A-A7E7-5B06EDB8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6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49569-D8C7-43F5-BB49-5E6D49952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399E2-BD7B-4AEA-8337-D2354C516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3981-6DCF-42D9-A52B-0E68E8BB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3153-56C6-4674-B42F-351BE983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D653-1A42-47C4-8D24-4D69C178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C627-F45F-47F3-B444-B3DFBF1C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FD1D-F568-4B08-A0B1-45C3892E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D55CE-5052-43E7-B594-4410AA56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D7ABA-31E2-4B3B-B80D-9104F06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6EEF0-EB5D-45BE-BC1D-0653B5EC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5876-C5CC-4941-94DF-2616B836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C9333-530E-4214-83DB-10197BC2C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92781-BD76-42C1-9992-6A5C0E01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0DF67-9815-4088-A69F-350080FE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703F-2B14-42C4-91EE-887ADA58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C6E1-7214-46DB-B47D-D7885B28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AA6A-9BDC-433A-95C2-B11102DA1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4F9E2-CE70-4029-94EA-E2E8BA2C7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A2E5-2E4A-4397-A2D8-04A2427A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5DF7-665E-4118-80C2-2C379B46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7170-A478-4F1E-9696-9702BF33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4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591B-5BE2-429C-9947-615B0A2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CF55-2722-48CC-AE6A-3D4413FC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69BE7-4833-449B-B4E3-162696B6E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DDF38-38CE-4525-8DF5-0906C919F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CC251-8650-4A99-8C9A-302375786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EC16F-4D73-43F3-8EA8-DF65569E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743A9-FE9F-41B6-BE02-ECB822EC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F8A30-C9C5-4AB2-8356-FC2120AF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5E13-953D-4DEE-81D1-236C408F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4CAE2-4857-4AF4-A43D-8BDF06CA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525D7-BCFC-42D7-974D-3B07F647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F1062-9A08-4DDC-99EE-5808ADB8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30A8B-5B4B-461F-8D44-ABA1C8A9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74520-A742-4111-8830-C3A46A85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B32B0-EE63-43A1-9AB5-67EA749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37E3-AEEB-412A-8C06-3065AAD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4157-B4F6-4B06-B083-AB37B3BE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59A09-4FEF-405A-B974-0100A98AF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0DD85-3FDA-4F2E-8DBF-6522D293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3EB5D-BA10-422B-8C7F-B348EF5D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468C-B489-4389-9D29-A3D062B2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7EC8-4B57-4ECD-80F6-05F1800A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790E1-6F2F-4A8A-8137-9D68303EF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60942-402B-4D1A-87DB-BE5D2E975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1756-32D9-4667-9F3F-91B82290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E3859-63DB-4341-A27C-482EFEA1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30785-BC2F-4D01-909A-DF26C7EF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B662C-374F-4A9F-ABAF-3A4622BD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ED6D-99A2-41D1-820A-7C420213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D4EC7-3C86-4D69-ABF1-08281E016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CE0E-16F7-4245-935B-C1B1ECEB6CF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3DD9-3745-42F4-90AD-4B2AD52C3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B2C85-3B30-4C75-A75A-2DF76273E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figure/Block-diagram-of-smart-camera-system_fig1_23662404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B209-435E-4227-A38D-494DCB768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45118" cy="102603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 3002</a:t>
            </a:r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PREPARATION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Chandra Shekar Reddy Saga(c0747253)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BE1B3-A1CB-40B4-9240-B7B0458E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4435"/>
            <a:ext cx="9144000" cy="173336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(Internet Of Things device)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door bell camera</a:t>
            </a:r>
          </a:p>
        </p:txBody>
      </p:sp>
    </p:spTree>
    <p:extLst>
      <p:ext uri="{BB962C8B-B14F-4D97-AF65-F5344CB8AC3E}">
        <p14:creationId xmlns:p14="http://schemas.microsoft.com/office/powerpoint/2010/main" val="3588291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966148-0754-4B0A-8120-A77659997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53" r="-1" b="4196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3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F207-B86E-454E-BFF8-AE4FF19C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4 Disadvantages and Advantages of Installing a Wireless Security. (2018, October 12). Retrieved from https://www.aeonsystems.net/advantages-disadvantages-wireless-security-system/</a:t>
            </a:r>
            <a:endParaRPr lang="en-US" dirty="0"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https://www.researchgate.net/figure/Block-diagram-of-smart-camera-system_fig1_236624040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0FED-47A7-4C23-956C-26BBCCAE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B818-3525-452F-993E-0AF2CA80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:These devices works with the support of internet, artificial intelligence technology like computers.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devices can also be operated from remote places.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we have the devices which can work on 5G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2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EC54-757C-42D3-B03A-3F1A278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737DF2D-935B-487C-82B0-E75B4FC5A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9318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151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98FA8-C687-4AEF-B61C-9BE03AAE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en-US" sz="4000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Doorbell camera</a:t>
            </a:r>
            <a:r>
              <a:rPr lang="en-US" sz="4000" b="1" dirty="0"/>
              <a:t>.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E6F2B-8EE6-4CA1-BD8E-1CC206C43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" r="1" b="3110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787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2216-8951-4E95-B585-3784DA98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22A9D1-41AE-406D-B884-C8B873E17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537739"/>
              </p:ext>
            </p:extLst>
          </p:nvPr>
        </p:nvGraphicFramePr>
        <p:xfrm>
          <a:off x="838200" y="179011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93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B7AF-E2E0-4EAB-A1C7-A5A2379D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smart camera (FPGA)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6FDE9-CA40-4979-BA39-74416789F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1480080"/>
            <a:ext cx="8258175" cy="5119187"/>
          </a:xfrm>
        </p:spPr>
      </p:pic>
    </p:spTree>
    <p:extLst>
      <p:ext uri="{BB962C8B-B14F-4D97-AF65-F5344CB8AC3E}">
        <p14:creationId xmlns:p14="http://schemas.microsoft.com/office/powerpoint/2010/main" val="56456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E7FB-0F87-4232-8B0F-DB1C5F432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door bell camera works on mainly two things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1)sensor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2)filed programmable gate array(FPGA)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camera not only takes the pictures but also smart and appropriate decisions can be taken.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186B7-B04F-4DA9-ACE6-F21B1194A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80" y="2485748"/>
            <a:ext cx="8591549" cy="4372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C8544F-4C54-4BA4-8944-54EF5BFBB376}"/>
              </a:ext>
            </a:extLst>
          </p:cNvPr>
          <p:cNvSpPr txBox="1"/>
          <p:nvPr/>
        </p:nvSpPr>
        <p:spPr>
          <a:xfrm>
            <a:off x="159798" y="3792785"/>
            <a:ext cx="30095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24*7 surveillance on work place or home.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23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6EBA-0795-4C1F-A06A-62CA4549E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1.No wires are needed for connections.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2.Flexibulity to move from one place to another.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3.We can save footage directly to cloud.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1.Internet should be needed all the time.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2.Wireless systems can be easily hacked.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3.They need to be charged or continuous power supply should be      needed.</a:t>
            </a:r>
          </a:p>
        </p:txBody>
      </p:sp>
    </p:spTree>
    <p:extLst>
      <p:ext uri="{BB962C8B-B14F-4D97-AF65-F5344CB8AC3E}">
        <p14:creationId xmlns:p14="http://schemas.microsoft.com/office/powerpoint/2010/main" val="159371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779C-2D60-42B8-9523-46455DF6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8CEB-A927-4AB0-86A9-1DDA7201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modern era IOT devices are very much useful to mankind to make the work simple and secure.</a:t>
            </a:r>
          </a:p>
          <a:p>
            <a:r>
              <a:rPr lang="en-US" dirty="0"/>
              <a:t>Even though there are some disadvantages it can be overcome by new technologies.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5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211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Times New Roman</vt:lpstr>
      <vt:lpstr>Office Theme</vt:lpstr>
      <vt:lpstr>   ESE 3002 PROJECT PREPARATION Chandra Shekar Reddy Saga(c0747253)</vt:lpstr>
      <vt:lpstr>Introduction</vt:lpstr>
      <vt:lpstr>Flow chart</vt:lpstr>
      <vt:lpstr>Wireless Doorbell camera. </vt:lpstr>
      <vt:lpstr>Block diagram</vt:lpstr>
      <vt:lpstr>Architecture of smart camera (FPGA)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ESE 3002 PROJECT PREPARATION Chandra Shekar Reddy Saga(c0747253)</dc:title>
  <dc:creator>Chandra Shekar Reddy Saga</dc:creator>
  <cp:lastModifiedBy>Chandra Shekar Reddy Saga</cp:lastModifiedBy>
  <cp:revision>3</cp:revision>
  <dcterms:created xsi:type="dcterms:W3CDTF">2020-01-21T20:09:43Z</dcterms:created>
  <dcterms:modified xsi:type="dcterms:W3CDTF">2020-01-21T20:14:45Z</dcterms:modified>
</cp:coreProperties>
</file>