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-lab.com/project/rc-servo-driver-0-5v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grateful-1186356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tboss.wordpress.com/2015/07/16/libreria-lcd-con-pyth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84A7-97EA-4FE7-BD08-D7A39E727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18586"/>
            <a:ext cx="8825658" cy="196196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 3002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689D3-A697-4A4E-A88A-5B6A53C0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80551"/>
            <a:ext cx="8825658" cy="255824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PARKING SYSTEM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CHANDRA SHEKAR REDDY SAGA(C0747253)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0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D815-1124-4049-9379-3E40B10E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95E8-0835-44DA-A549-EB7E2E056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are used lo lift something from up to down or left to right.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CE5A9CF3-DC2F-4E48-8205-FD188460A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81250" y="3438376"/>
            <a:ext cx="6838852" cy="26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7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2D7A-9DE9-4BC6-8756-99F36EEA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A23C-5B56-4C73-9EA2-7CE97305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16 MHz of clock speed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with 5 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6 analog pins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kb flash memory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 2KB,EPROM 1KB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DIGITAL I/O pins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B42BD197-8681-456A-B7A7-41395CE6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5425"/>
            <a:ext cx="3452159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8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2363-6AB0-4B8F-89B1-50E99617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F1DC-9E91-40CB-9ECE-637B54DC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programmed with Arduino IDE,C/C++,python basic.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32 GPIO pins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 flash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64KB 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 RISC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7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0792-4893-451A-8533-BF9A4E64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Blynk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49FA-9129-41FD-9C65-889BD3BA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App: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an android app to control Arduino, Raspberry Pi and the likes over the Internet.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graphical interface can be created according to the user to control and monitor the requirements.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paid server.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app and mobile we can track the empty space.</a:t>
            </a:r>
          </a:p>
        </p:txBody>
      </p:sp>
    </p:spTree>
    <p:extLst>
      <p:ext uri="{BB962C8B-B14F-4D97-AF65-F5344CB8AC3E}">
        <p14:creationId xmlns:p14="http://schemas.microsoft.com/office/powerpoint/2010/main" val="67218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5A57-BA5C-4D50-B81A-8904432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2717-6B95-47B6-B3E1-44EE0A39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will be decreased.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fuel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can be decreased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 traffic management.</a:t>
            </a:r>
          </a:p>
        </p:txBody>
      </p:sp>
    </p:spTree>
    <p:extLst>
      <p:ext uri="{BB962C8B-B14F-4D97-AF65-F5344CB8AC3E}">
        <p14:creationId xmlns:p14="http://schemas.microsoft.com/office/powerpoint/2010/main" val="148736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BB63-0AD6-4A66-9299-9E1D89DC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1896-6FA4-48D1-863C-B6D0D3AE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internet and hardware we can detect parking space in a parking lot without wasting ang time.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problem can be solved by this system in metropolitan cities.</a:t>
            </a:r>
          </a:p>
        </p:txBody>
      </p:sp>
    </p:spTree>
    <p:extLst>
      <p:ext uri="{BB962C8B-B14F-4D97-AF65-F5344CB8AC3E}">
        <p14:creationId xmlns:p14="http://schemas.microsoft.com/office/powerpoint/2010/main" val="2805743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9394FD-B5DD-4B7D-9931-FA18B9EF7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67125" y="2438400"/>
            <a:ext cx="438484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4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9185-DC04-45E4-AED2-6B0272B3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C98C-F7BF-4959-AAF5-35EF1397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Jung. H.G, Cho. Y.H, Yoon. P.J, and Kim. J,(2008) “Scanning laser radar-based target position designation for parking aid system,” IEEE Trans., vol. 9, no. 3, pp. 406-424.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Google, Wikipedia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51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7BF5-FFD6-4D48-B720-AE3F29F3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DD6C-D88C-4239-9ECB-F715E5C9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12" y="2488130"/>
            <a:ext cx="8825659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CONCLUSUION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03469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FF0D-D8A2-4698-99B2-8E627823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24AF-41BB-4AA8-9EFD-1C97E010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time in search of parking in malls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other public gathering places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3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4FE4-9012-4BD2-8BE0-FF768CBF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4E48-38DC-4F20-958F-3E37F5AF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smart parking system we can save more of our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without wasting in searching for empty slots.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organized system for parking</a:t>
            </a:r>
          </a:p>
        </p:txBody>
      </p:sp>
    </p:spTree>
    <p:extLst>
      <p:ext uri="{BB962C8B-B14F-4D97-AF65-F5344CB8AC3E}">
        <p14:creationId xmlns:p14="http://schemas.microsoft.com/office/powerpoint/2010/main" val="283863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014E-BCCF-4707-A78F-170B07ED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48070"/>
            <a:ext cx="8761413" cy="656947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7DED35-F998-47A2-BBE6-606FA1B6CF43}"/>
              </a:ext>
            </a:extLst>
          </p:cNvPr>
          <p:cNvSpPr/>
          <p:nvPr/>
        </p:nvSpPr>
        <p:spPr>
          <a:xfrm flipH="1">
            <a:off x="5051391" y="1336891"/>
            <a:ext cx="967665" cy="793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9AD9864-B4D5-4B1C-8C9B-54E0E7665D55}"/>
              </a:ext>
            </a:extLst>
          </p:cNvPr>
          <p:cNvSpPr/>
          <p:nvPr/>
        </p:nvSpPr>
        <p:spPr>
          <a:xfrm>
            <a:off x="5379864" y="2032986"/>
            <a:ext cx="310718" cy="50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8E7239-EBF6-4D32-85C0-2CDA6C5C3B1F}"/>
              </a:ext>
            </a:extLst>
          </p:cNvPr>
          <p:cNvSpPr/>
          <p:nvPr/>
        </p:nvSpPr>
        <p:spPr>
          <a:xfrm>
            <a:off x="4274594" y="2573722"/>
            <a:ext cx="2831976" cy="50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 transmitter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D2904C-DAF6-490D-B785-03236FE6FC43}"/>
              </a:ext>
            </a:extLst>
          </p:cNvPr>
          <p:cNvSpPr/>
          <p:nvPr/>
        </p:nvSpPr>
        <p:spPr>
          <a:xfrm>
            <a:off x="5428689" y="3114459"/>
            <a:ext cx="213068" cy="314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61472-181E-42FA-BCB5-F6343310B5F4}"/>
              </a:ext>
            </a:extLst>
          </p:cNvPr>
          <p:cNvSpPr/>
          <p:nvPr/>
        </p:nvSpPr>
        <p:spPr>
          <a:xfrm>
            <a:off x="4225769" y="3447193"/>
            <a:ext cx="2831976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 </a:t>
            </a:r>
          </a:p>
          <a:p>
            <a:pPr algn="ctr"/>
            <a:r>
              <a:rPr lang="en-US" dirty="0"/>
              <a:t>receiver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53C4F0B-27F8-4329-8F26-17B5C1F921BB}"/>
              </a:ext>
            </a:extLst>
          </p:cNvPr>
          <p:cNvSpPr/>
          <p:nvPr/>
        </p:nvSpPr>
        <p:spPr>
          <a:xfrm flipH="1">
            <a:off x="5449110" y="3974070"/>
            <a:ext cx="241472" cy="50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B05D0-013B-493A-B374-F55840C5EAC1}"/>
              </a:ext>
            </a:extLst>
          </p:cNvPr>
          <p:cNvSpPr/>
          <p:nvPr/>
        </p:nvSpPr>
        <p:spPr>
          <a:xfrm flipH="1">
            <a:off x="4225770" y="4480097"/>
            <a:ext cx="2831975" cy="32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to cloud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D564D4-2498-4ED3-8D14-5CF7AD476AE1}"/>
              </a:ext>
            </a:extLst>
          </p:cNvPr>
          <p:cNvSpPr/>
          <p:nvPr/>
        </p:nvSpPr>
        <p:spPr>
          <a:xfrm>
            <a:off x="5449110" y="4805444"/>
            <a:ext cx="192648" cy="416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94719-642C-4DE7-8D9C-29A0C88F86B3}"/>
              </a:ext>
            </a:extLst>
          </p:cNvPr>
          <p:cNvSpPr/>
          <p:nvPr/>
        </p:nvSpPr>
        <p:spPr>
          <a:xfrm>
            <a:off x="4225769" y="5221926"/>
            <a:ext cx="2831975" cy="41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9F324D1-1ED9-4DC2-AADD-4F3A36D67BD6}"/>
              </a:ext>
            </a:extLst>
          </p:cNvPr>
          <p:cNvSpPr/>
          <p:nvPr/>
        </p:nvSpPr>
        <p:spPr>
          <a:xfrm flipH="1">
            <a:off x="5449110" y="5638408"/>
            <a:ext cx="241472" cy="485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BCE5A8B7-5BFD-464F-B71F-6770777F6118}"/>
              </a:ext>
            </a:extLst>
          </p:cNvPr>
          <p:cNvSpPr/>
          <p:nvPr/>
        </p:nvSpPr>
        <p:spPr>
          <a:xfrm>
            <a:off x="4789942" y="6123638"/>
            <a:ext cx="1559808" cy="6247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slot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B2502EE-6A11-40D9-92B7-93411D9E09E5}"/>
              </a:ext>
            </a:extLst>
          </p:cNvPr>
          <p:cNvSpPr/>
          <p:nvPr/>
        </p:nvSpPr>
        <p:spPr>
          <a:xfrm>
            <a:off x="6349750" y="6209930"/>
            <a:ext cx="894429" cy="416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82EAE36-A8B4-4FBF-8BC1-7F08730325B1}"/>
              </a:ext>
            </a:extLst>
          </p:cNvPr>
          <p:cNvSpPr/>
          <p:nvPr/>
        </p:nvSpPr>
        <p:spPr>
          <a:xfrm flipH="1">
            <a:off x="3981622" y="6302378"/>
            <a:ext cx="797658" cy="324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F0872-EC53-429E-93FC-3400D6476637}"/>
              </a:ext>
            </a:extLst>
          </p:cNvPr>
          <p:cNvSpPr/>
          <p:nvPr/>
        </p:nvSpPr>
        <p:spPr>
          <a:xfrm>
            <a:off x="7244179" y="6123638"/>
            <a:ext cx="1828800" cy="46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parking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6A408E-E8CD-40AE-8003-8E683F943786}"/>
              </a:ext>
            </a:extLst>
          </p:cNvPr>
          <p:cNvSpPr/>
          <p:nvPr/>
        </p:nvSpPr>
        <p:spPr>
          <a:xfrm>
            <a:off x="1905584" y="6175556"/>
            <a:ext cx="1989929" cy="4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other slot</a:t>
            </a:r>
          </a:p>
        </p:txBody>
      </p:sp>
    </p:spTree>
    <p:extLst>
      <p:ext uri="{BB962C8B-B14F-4D97-AF65-F5344CB8AC3E}">
        <p14:creationId xmlns:p14="http://schemas.microsoft.com/office/powerpoint/2010/main" val="241310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246A-E762-4D38-A8D9-7B1ACCEE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360-1B18-4319-95AB-88A54550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7" y="2324160"/>
            <a:ext cx="9898602" cy="41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715-55D5-4837-8D0E-D8296922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EE51-BED3-4071-BE23-926E941E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MCU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lights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2294-E3C7-4164-8235-44D0D48D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61CD-19E9-430E-B6D1-E91CEB4E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turns to low level logic when an object is detected.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1300E1A5-6F3D-4ED3-BE50-65FF22A9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248025"/>
            <a:ext cx="4471227" cy="25164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DD6D59-1FE4-4D94-80FD-B41628F53655}"/>
              </a:ext>
            </a:extLst>
          </p:cNvPr>
          <p:cNvCxnSpPr>
            <a:cxnSpLocks/>
          </p:cNvCxnSpPr>
          <p:nvPr/>
        </p:nvCxnSpPr>
        <p:spPr>
          <a:xfrm flipH="1" flipV="1">
            <a:off x="2771775" y="3724275"/>
            <a:ext cx="566229" cy="66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5268DF-2F03-49AF-A14B-96680D8840E1}"/>
              </a:ext>
            </a:extLst>
          </p:cNvPr>
          <p:cNvCxnSpPr>
            <a:cxnSpLocks/>
          </p:cNvCxnSpPr>
          <p:nvPr/>
        </p:nvCxnSpPr>
        <p:spPr>
          <a:xfrm flipH="1">
            <a:off x="2974019" y="5468645"/>
            <a:ext cx="807868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85A4B9-E724-4411-86D9-C1BA8DC891D8}"/>
              </a:ext>
            </a:extLst>
          </p:cNvPr>
          <p:cNvSpPr txBox="1"/>
          <p:nvPr/>
        </p:nvSpPr>
        <p:spPr>
          <a:xfrm>
            <a:off x="2221498" y="3354943"/>
            <a:ext cx="99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4AE45-F751-4FB2-AF7B-3DFB765D595C}"/>
              </a:ext>
            </a:extLst>
          </p:cNvPr>
          <p:cNvSpPr txBox="1"/>
          <p:nvPr/>
        </p:nvSpPr>
        <p:spPr>
          <a:xfrm flipH="1">
            <a:off x="1979720" y="5557421"/>
            <a:ext cx="99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7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1F98-6092-43A2-8E36-EAA18CF2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display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0D4396-98E2-4154-B1B0-567B53C2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16*2 LCD display was used to display the empty parking slot.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2 lines with 16 characters each.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1BDEAE28-408E-4100-BB59-6DD05465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19344" y="3429001"/>
            <a:ext cx="571501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26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134</TotalTime>
  <Words>319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Ion Boardroom</vt:lpstr>
      <vt:lpstr>ESE 3002 PROJECT PREPARATION</vt:lpstr>
      <vt:lpstr>CONTENTS</vt:lpstr>
      <vt:lpstr>AIM</vt:lpstr>
      <vt:lpstr>INTRADUCTION</vt:lpstr>
      <vt:lpstr>FLOW CHART</vt:lpstr>
      <vt:lpstr>Block diagram.</vt:lpstr>
      <vt:lpstr>Components</vt:lpstr>
      <vt:lpstr>IR sensor</vt:lpstr>
      <vt:lpstr>LCD display</vt:lpstr>
      <vt:lpstr>motor</vt:lpstr>
      <vt:lpstr>Arduino UNO</vt:lpstr>
      <vt:lpstr>Node MCU</vt:lpstr>
      <vt:lpstr>Blynk App</vt:lpstr>
      <vt:lpstr>Advantages</vt:lpstr>
      <vt:lpstr>conclusion</vt:lpstr>
      <vt:lpstr>PowerPoint Presentation</vt:lpstr>
      <vt:lpstr>References.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 3002 PROJECT PREPARATION</dc:title>
  <dc:creator>Chandra Shekar Reddy Saga</dc:creator>
  <cp:lastModifiedBy>Chandra Shekar Reddy Saga</cp:lastModifiedBy>
  <cp:revision>16</cp:revision>
  <dcterms:created xsi:type="dcterms:W3CDTF">2020-02-05T20:57:25Z</dcterms:created>
  <dcterms:modified xsi:type="dcterms:W3CDTF">2020-02-05T23:12:15Z</dcterms:modified>
</cp:coreProperties>
</file>