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26" r:id="rId7"/>
    <p:sldId id="320" r:id="rId8"/>
    <p:sldId id="321" r:id="rId9"/>
    <p:sldId id="322" r:id="rId10"/>
    <p:sldId id="323" r:id="rId11"/>
    <p:sldId id="324" r:id="rId12"/>
    <p:sldId id="325" r:id="rId13"/>
    <p:sldId id="302" r:id="rId14"/>
    <p:sldId id="303" r:id="rId15"/>
    <p:sldId id="304" r:id="rId16"/>
    <p:sldId id="262" r:id="rId17"/>
    <p:sldId id="327" r:id="rId18"/>
    <p:sldId id="328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64" r:id="rId28"/>
    <p:sldId id="261" r:id="rId29"/>
    <p:sldId id="258" r:id="rId30"/>
    <p:sldId id="319" r:id="rId31"/>
    <p:sldId id="260" r:id="rId32"/>
    <p:sldId id="266" r:id="rId33"/>
    <p:sldId id="267" r:id="rId34"/>
    <p:sldId id="268" r:id="rId35"/>
    <p:sldId id="269" r:id="rId36"/>
    <p:sldId id="270" r:id="rId37"/>
    <p:sldId id="285" r:id="rId38"/>
    <p:sldId id="294" r:id="rId39"/>
    <p:sldId id="295" r:id="rId40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0F1A-224C-4DFC-8883-5AA1CB0DE94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2295-0924-4715-87A6-7D166F32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2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5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3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8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4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9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7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5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3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9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0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3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4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281"/>
            <a:ext cx="9144000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1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2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3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7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4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5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6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7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6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8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4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6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9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2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B Instance Detail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25"/>
            <a:ext cx="9144000" cy="513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0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4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2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49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0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2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7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59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78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83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5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95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5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660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40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46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5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5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5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6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0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5-7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2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9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6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0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1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63"/>
            <a:ext cx="91440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5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CA Technologies</dc:creator>
  <cp:lastModifiedBy>satheesh</cp:lastModifiedBy>
  <cp:revision>7</cp:revision>
  <dcterms:created xsi:type="dcterms:W3CDTF">2013-12-24T15:12:30Z</dcterms:created>
  <dcterms:modified xsi:type="dcterms:W3CDTF">2016-07-30T12:44:05Z</dcterms:modified>
</cp:coreProperties>
</file>