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66.png"/><Relationship Id="rId5" Type="http://schemas.openxmlformats.org/officeDocument/2006/relationships/image" Target="../media/image3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11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87.png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79.png"/><Relationship Id="rId9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81.png"/><Relationship Id="rId9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1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24.png"/><Relationship Id="rId5" Type="http://schemas.openxmlformats.org/officeDocument/2006/relationships/image" Target="../media/image134.png"/><Relationship Id="rId15" Type="http://schemas.openxmlformats.org/officeDocument/2006/relationships/image" Target="../media/image143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768096" y="697992"/>
            <a:ext cx="7874508" cy="3649979"/>
          </a:xfrm>
          <a:custGeom>
            <a:avLst/>
            <a:gdLst/>
            <a:ahLst/>
            <a:cxnLst/>
            <a:rect l="l" t="t" r="r" b="b"/>
            <a:pathLst>
              <a:path w="7874508" h="3649979">
                <a:moveTo>
                  <a:pt x="3048" y="360807"/>
                </a:moveTo>
                <a:cubicBezTo>
                  <a:pt x="3048" y="163195"/>
                  <a:pt x="163220" y="3048"/>
                  <a:pt x="360807" y="3048"/>
                </a:cubicBezTo>
                <a:lnTo>
                  <a:pt x="7513701" y="3048"/>
                </a:lnTo>
                <a:cubicBezTo>
                  <a:pt x="7711313" y="3048"/>
                  <a:pt x="7871460" y="163195"/>
                  <a:pt x="7871460" y="360807"/>
                </a:cubicBezTo>
                <a:lnTo>
                  <a:pt x="7871460" y="3289173"/>
                </a:lnTo>
                <a:cubicBezTo>
                  <a:pt x="7871460" y="3486759"/>
                  <a:pt x="7711313" y="3646932"/>
                  <a:pt x="7513701" y="3646932"/>
                </a:cubicBezTo>
                <a:lnTo>
                  <a:pt x="360807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100584"/>
            <a:ext cx="1254252" cy="1048512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28" y="1415796"/>
            <a:ext cx="733044" cy="731519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2912364"/>
            <a:ext cx="731520" cy="731520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68" y="1650492"/>
            <a:ext cx="731520" cy="731520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2912364"/>
            <a:ext cx="731520" cy="731520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2" y="0"/>
            <a:ext cx="731519" cy="62484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83964"/>
            <a:ext cx="731520" cy="73152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163943" y="1176528"/>
            <a:ext cx="1874900" cy="578738"/>
          </a:xfrm>
          <a:custGeom>
            <a:avLst/>
            <a:gdLst/>
            <a:ahLst/>
            <a:cxnLst/>
            <a:rect l="l" t="t" r="r" b="b"/>
            <a:pathLst>
              <a:path w="1874900" h="578738">
                <a:moveTo>
                  <a:pt x="279273" y="0"/>
                </a:moveTo>
                <a:lnTo>
                  <a:pt x="545211" y="0"/>
                </a:lnTo>
                <a:lnTo>
                  <a:pt x="545211" y="0"/>
                </a:lnTo>
                <a:lnTo>
                  <a:pt x="944118" y="0"/>
                </a:lnTo>
                <a:lnTo>
                  <a:pt x="1874901" y="0"/>
                </a:lnTo>
                <a:lnTo>
                  <a:pt x="1874901" y="215137"/>
                </a:lnTo>
                <a:lnTo>
                  <a:pt x="1874901" y="215137"/>
                </a:lnTo>
                <a:lnTo>
                  <a:pt x="1874901" y="307340"/>
                </a:lnTo>
                <a:lnTo>
                  <a:pt x="1874901" y="368808"/>
                </a:lnTo>
                <a:lnTo>
                  <a:pt x="944118" y="368808"/>
                </a:lnTo>
                <a:lnTo>
                  <a:pt x="0" y="578739"/>
                </a:lnTo>
                <a:lnTo>
                  <a:pt x="545211" y="368808"/>
                </a:lnTo>
                <a:lnTo>
                  <a:pt x="279273" y="368808"/>
                </a:lnTo>
                <a:lnTo>
                  <a:pt x="279273" y="307340"/>
                </a:lnTo>
                <a:lnTo>
                  <a:pt x="279273" y="215137"/>
                </a:lnTo>
                <a:lnTo>
                  <a:pt x="279273" y="215137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7556246" y="1239584"/>
            <a:ext cx="14346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EC2  Instance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798885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Choosing IP address ranges for your subnets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2084" y="1257300"/>
            <a:ext cx="7872984" cy="3649980"/>
          </a:xfrm>
          <a:custGeom>
            <a:avLst/>
            <a:gdLst/>
            <a:ahLst/>
            <a:cxnLst/>
            <a:rect l="l" t="t" r="r" b="b"/>
            <a:pathLst>
              <a:path w="7872984" h="3649980">
                <a:moveTo>
                  <a:pt x="3048" y="360807"/>
                </a:moveTo>
                <a:cubicBezTo>
                  <a:pt x="3048" y="163195"/>
                  <a:pt x="163220" y="3048"/>
                  <a:pt x="360794" y="3048"/>
                </a:cubicBezTo>
                <a:lnTo>
                  <a:pt x="7512177" y="3048"/>
                </a:lnTo>
                <a:cubicBezTo>
                  <a:pt x="7709789" y="3048"/>
                  <a:pt x="7869936" y="163195"/>
                  <a:pt x="7869936" y="360807"/>
                </a:cubicBezTo>
                <a:lnTo>
                  <a:pt x="7869936" y="3289173"/>
                </a:lnTo>
                <a:cubicBezTo>
                  <a:pt x="7869936" y="3486759"/>
                  <a:pt x="7709789" y="3646932"/>
                  <a:pt x="7512177" y="3646932"/>
                </a:cubicBezTo>
                <a:lnTo>
                  <a:pt x="360794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659892"/>
            <a:ext cx="1057656" cy="104851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662171" y="1386564"/>
            <a:ext cx="1626305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212" y="1901952"/>
            <a:ext cx="2252472" cy="2535936"/>
          </a:xfrm>
          <a:custGeom>
            <a:avLst/>
            <a:gdLst/>
            <a:ahLst/>
            <a:cxnLst/>
            <a:rect l="l" t="t" r="r" b="b"/>
            <a:pathLst>
              <a:path w="2252472" h="2535936">
                <a:moveTo>
                  <a:pt x="9905" y="229108"/>
                </a:moveTo>
                <a:cubicBezTo>
                  <a:pt x="9905" y="108077"/>
                  <a:pt x="108051" y="9906"/>
                  <a:pt x="229108" y="9906"/>
                </a:cubicBezTo>
                <a:lnTo>
                  <a:pt x="2023364" y="9906"/>
                </a:lnTo>
                <a:cubicBezTo>
                  <a:pt x="2144395" y="9906"/>
                  <a:pt x="2242566" y="108077"/>
                  <a:pt x="2242566" y="229108"/>
                </a:cubicBezTo>
                <a:lnTo>
                  <a:pt x="2242566" y="2306828"/>
                </a:lnTo>
                <a:cubicBezTo>
                  <a:pt x="2242566" y="2427884"/>
                  <a:pt x="2144395" y="2526030"/>
                  <a:pt x="2023364" y="2526030"/>
                </a:cubicBezTo>
                <a:lnTo>
                  <a:pt x="229108" y="2526030"/>
                </a:lnTo>
                <a:cubicBezTo>
                  <a:pt x="108051" y="2526030"/>
                  <a:pt x="9905" y="2427884"/>
                  <a:pt x="9905" y="2306828"/>
                </a:cubicBezTo>
                <a:close/>
              </a:path>
            </a:pathLst>
          </a:custGeom>
          <a:ln w="19812">
            <a:solidFill>
              <a:srgbClr val="F797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09344" y="4128980"/>
            <a:ext cx="940116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7971F"/>
                </a:solidFill>
                <a:latin typeface="Arial"/>
                <a:cs typeface="Arial"/>
              </a:rPr>
              <a:t>Availability  Zone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0815" y="1901952"/>
            <a:ext cx="2252472" cy="2535936"/>
          </a:xfrm>
          <a:custGeom>
            <a:avLst/>
            <a:gdLst/>
            <a:ahLst/>
            <a:cxnLst/>
            <a:rect l="l" t="t" r="r" b="b"/>
            <a:pathLst>
              <a:path w="2252472" h="2535936">
                <a:moveTo>
                  <a:pt x="9906" y="229108"/>
                </a:moveTo>
                <a:cubicBezTo>
                  <a:pt x="9906" y="108077"/>
                  <a:pt x="108078" y="9906"/>
                  <a:pt x="229109" y="9906"/>
                </a:cubicBezTo>
                <a:lnTo>
                  <a:pt x="2023365" y="9906"/>
                </a:lnTo>
                <a:cubicBezTo>
                  <a:pt x="2144396" y="9906"/>
                  <a:pt x="2242567" y="108077"/>
                  <a:pt x="2242567" y="229108"/>
                </a:cubicBezTo>
                <a:lnTo>
                  <a:pt x="2242567" y="2306828"/>
                </a:lnTo>
                <a:cubicBezTo>
                  <a:pt x="2242567" y="2427884"/>
                  <a:pt x="2144396" y="2526030"/>
                  <a:pt x="2023365" y="2526030"/>
                </a:cubicBezTo>
                <a:lnTo>
                  <a:pt x="229109" y="2526030"/>
                </a:lnTo>
                <a:cubicBezTo>
                  <a:pt x="108078" y="2526030"/>
                  <a:pt x="9906" y="2427884"/>
                  <a:pt x="9906" y="2306828"/>
                </a:cubicBezTo>
                <a:close/>
              </a:path>
            </a:pathLst>
          </a:custGeom>
          <a:ln w="19812">
            <a:solidFill>
              <a:srgbClr val="F797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156583" y="4128980"/>
            <a:ext cx="940118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7971F"/>
                </a:solidFill>
                <a:latin typeface="Arial"/>
                <a:cs typeface="Arial"/>
              </a:rPr>
              <a:t>Availability  Zone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27420" y="1901952"/>
            <a:ext cx="2252472" cy="2535936"/>
          </a:xfrm>
          <a:custGeom>
            <a:avLst/>
            <a:gdLst/>
            <a:ahLst/>
            <a:cxnLst/>
            <a:rect l="l" t="t" r="r" b="b"/>
            <a:pathLst>
              <a:path w="2252472" h="2535936">
                <a:moveTo>
                  <a:pt x="9906" y="229108"/>
                </a:moveTo>
                <a:cubicBezTo>
                  <a:pt x="9906" y="108077"/>
                  <a:pt x="108077" y="9906"/>
                  <a:pt x="229108" y="9906"/>
                </a:cubicBezTo>
                <a:lnTo>
                  <a:pt x="2023364" y="9906"/>
                </a:lnTo>
                <a:cubicBezTo>
                  <a:pt x="2144395" y="9906"/>
                  <a:pt x="2242566" y="108077"/>
                  <a:pt x="2242566" y="229108"/>
                </a:cubicBezTo>
                <a:lnTo>
                  <a:pt x="2242566" y="2306828"/>
                </a:lnTo>
                <a:cubicBezTo>
                  <a:pt x="2242566" y="2427884"/>
                  <a:pt x="2144395" y="2526030"/>
                  <a:pt x="2023364" y="2526030"/>
                </a:cubicBezTo>
                <a:lnTo>
                  <a:pt x="229108" y="2526030"/>
                </a:lnTo>
                <a:cubicBezTo>
                  <a:pt x="108077" y="2526030"/>
                  <a:pt x="9906" y="2427884"/>
                  <a:pt x="9906" y="2306828"/>
                </a:cubicBezTo>
                <a:close/>
              </a:path>
            </a:pathLst>
          </a:custGeom>
          <a:ln w="19812">
            <a:solidFill>
              <a:srgbClr val="F797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703822" y="4128980"/>
            <a:ext cx="940119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7971F"/>
                </a:solidFill>
                <a:latin typeface="Arial"/>
                <a:cs typeface="Arial"/>
              </a:rPr>
              <a:t>Availability  Zone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9576" y="2609087"/>
            <a:ext cx="1758696" cy="1502664"/>
          </a:xfrm>
          <a:custGeom>
            <a:avLst/>
            <a:gdLst/>
            <a:ahLst/>
            <a:cxnLst/>
            <a:rect l="l" t="t" r="r" b="b"/>
            <a:pathLst>
              <a:path w="1758696" h="1502664">
                <a:moveTo>
                  <a:pt x="3048" y="149988"/>
                </a:moveTo>
                <a:cubicBezTo>
                  <a:pt x="3048" y="68835"/>
                  <a:pt x="68834" y="3049"/>
                  <a:pt x="149987" y="3049"/>
                </a:cubicBezTo>
                <a:lnTo>
                  <a:pt x="1608709" y="3049"/>
                </a:lnTo>
                <a:cubicBezTo>
                  <a:pt x="1689862" y="3049"/>
                  <a:pt x="1755648" y="68835"/>
                  <a:pt x="1755648" y="149988"/>
                </a:cubicBezTo>
                <a:lnTo>
                  <a:pt x="1755648" y="1352678"/>
                </a:lnTo>
                <a:cubicBezTo>
                  <a:pt x="1755648" y="1433831"/>
                  <a:pt x="1689862" y="1499617"/>
                  <a:pt x="1608709" y="1499617"/>
                </a:cubicBezTo>
                <a:lnTo>
                  <a:pt x="149987" y="1499617"/>
                </a:lnTo>
                <a:cubicBezTo>
                  <a:pt x="68834" y="1499617"/>
                  <a:pt x="3048" y="1433831"/>
                  <a:pt x="3048" y="135267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747139" y="3953720"/>
            <a:ext cx="643914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474142"/>
            <a:ext cx="219771" cy="20992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747516" y="2609087"/>
            <a:ext cx="1758695" cy="1502664"/>
          </a:xfrm>
          <a:custGeom>
            <a:avLst/>
            <a:gdLst/>
            <a:ahLst/>
            <a:cxnLst/>
            <a:rect l="l" t="t" r="r" b="b"/>
            <a:pathLst>
              <a:path w="1758695" h="1502664">
                <a:moveTo>
                  <a:pt x="3048" y="149988"/>
                </a:moveTo>
                <a:cubicBezTo>
                  <a:pt x="3048" y="68835"/>
                  <a:pt x="68834" y="3049"/>
                  <a:pt x="149987" y="3049"/>
                </a:cubicBezTo>
                <a:lnTo>
                  <a:pt x="1608709" y="3049"/>
                </a:lnTo>
                <a:cubicBezTo>
                  <a:pt x="1689862" y="3049"/>
                  <a:pt x="1755648" y="68835"/>
                  <a:pt x="1755648" y="149988"/>
                </a:cubicBezTo>
                <a:lnTo>
                  <a:pt x="1755648" y="1352678"/>
                </a:lnTo>
                <a:cubicBezTo>
                  <a:pt x="1755648" y="1433831"/>
                  <a:pt x="1689862" y="1499617"/>
                  <a:pt x="1608709" y="1499617"/>
                </a:cubicBezTo>
                <a:lnTo>
                  <a:pt x="149987" y="1499617"/>
                </a:lnTo>
                <a:cubicBezTo>
                  <a:pt x="68834" y="1499617"/>
                  <a:pt x="3048" y="1433831"/>
                  <a:pt x="3048" y="135267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315079" y="3953720"/>
            <a:ext cx="643661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474142"/>
            <a:ext cx="218221" cy="20992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274308" y="2592324"/>
            <a:ext cx="1758696" cy="1502664"/>
          </a:xfrm>
          <a:custGeom>
            <a:avLst/>
            <a:gdLst/>
            <a:ahLst/>
            <a:cxnLst/>
            <a:rect l="l" t="t" r="r" b="b"/>
            <a:pathLst>
              <a:path w="1758696" h="1502664">
                <a:moveTo>
                  <a:pt x="3048" y="149987"/>
                </a:moveTo>
                <a:cubicBezTo>
                  <a:pt x="3048" y="68834"/>
                  <a:pt x="68834" y="3048"/>
                  <a:pt x="149987" y="3048"/>
                </a:cubicBezTo>
                <a:lnTo>
                  <a:pt x="1608709" y="3048"/>
                </a:lnTo>
                <a:cubicBezTo>
                  <a:pt x="1689861" y="3048"/>
                  <a:pt x="1755648" y="68834"/>
                  <a:pt x="1755648" y="149987"/>
                </a:cubicBezTo>
                <a:lnTo>
                  <a:pt x="1755648" y="1352677"/>
                </a:lnTo>
                <a:cubicBezTo>
                  <a:pt x="1755648" y="1433830"/>
                  <a:pt x="1689861" y="1499616"/>
                  <a:pt x="1608709" y="1499616"/>
                </a:cubicBezTo>
                <a:lnTo>
                  <a:pt x="149987" y="1499616"/>
                </a:lnTo>
                <a:cubicBezTo>
                  <a:pt x="68834" y="1499616"/>
                  <a:pt x="3048" y="1433830"/>
                  <a:pt x="3048" y="1352677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6841871" y="3936956"/>
            <a:ext cx="643661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48" y="2457378"/>
            <a:ext cx="219771" cy="209925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314577" y="3119692"/>
            <a:ext cx="1459306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172.31.0</a:t>
            </a: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.0/24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868165" y="3102928"/>
            <a:ext cx="95143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755515" y="3102928"/>
            <a:ext cx="571957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.0/24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367272" y="3102928"/>
            <a:ext cx="95143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254240" y="3102928"/>
            <a:ext cx="571957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.0/24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91996" y="2101384"/>
            <a:ext cx="1186300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eu-west-1a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66286" y="2101384"/>
            <a:ext cx="1186045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eu-west-1b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550787" y="2096707"/>
            <a:ext cx="315925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eu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803771" y="2096707"/>
            <a:ext cx="139675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879971" y="2096707"/>
            <a:ext cx="52852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west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345044" y="2096707"/>
            <a:ext cx="139675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421244" y="2096707"/>
            <a:ext cx="30312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56844"/>
            <a:ext cx="8001000" cy="3829812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57" y="1595628"/>
            <a:ext cx="6655943" cy="992123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08909" y="1700467"/>
            <a:ext cx="5739229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Auto-assign  Public  IP: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All  instances  will  get  an  automatically  assigned  public  IP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2942292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More on subnets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086614"/>
            <a:ext cx="7707935" cy="5107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90" spc="10" dirty="0">
                <a:solidFill>
                  <a:srgbClr val="464646"/>
                </a:solidFill>
                <a:latin typeface="Arial"/>
                <a:cs typeface="Arial"/>
              </a:rPr>
              <a:t>•  Recommended  for  most  customers: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75918" y="1727750"/>
            <a:ext cx="5062469" cy="4549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464646"/>
                </a:solidFill>
                <a:latin typeface="Arial"/>
                <a:cs typeface="Arial"/>
              </a:rPr>
              <a:t>•  /16  VPC  (64K  addresses)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75918" y="2313623"/>
            <a:ext cx="5600938" cy="4545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464646"/>
                </a:solidFill>
                <a:latin typeface="Arial"/>
                <a:cs typeface="Arial"/>
              </a:rPr>
              <a:t>•  /24  subnets  (251  addresses)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75918" y="2898563"/>
            <a:ext cx="6292253" cy="4549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464646"/>
                </a:solidFill>
                <a:latin typeface="Arial"/>
                <a:cs typeface="Arial"/>
              </a:rPr>
              <a:t>•  One  subnet  per  Availability  Zone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2206" y="3501265"/>
            <a:ext cx="7860640" cy="5107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30" spc="10" dirty="0">
                <a:solidFill>
                  <a:srgbClr val="464646"/>
                </a:solidFill>
                <a:latin typeface="Arial"/>
                <a:cs typeface="Arial"/>
              </a:rPr>
              <a:t>•  When  might  you  do  something  else?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231392"/>
            <a:ext cx="185166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2096897"/>
            <a:ext cx="5318823" cy="425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30" b="1" spc="10" dirty="0">
                <a:solidFill>
                  <a:srgbClr val="464646"/>
                </a:solidFill>
                <a:latin typeface="Arial"/>
                <a:cs typeface="Arial"/>
              </a:rPr>
              <a:t>Create  a  route  to  the  Internet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15" y="1674876"/>
            <a:ext cx="1344422" cy="1344168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44624"/>
            <a:ext cx="1405128" cy="1615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3554470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Routing in 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081849"/>
            <a:ext cx="6885166" cy="9423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464646"/>
                </a:solidFill>
                <a:latin typeface="Arial"/>
                <a:cs typeface="Arial"/>
              </a:rPr>
              <a:t>•  Route  tables  contain  rules  for  which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solidFill>
                  <a:srgbClr val="464646"/>
                </a:solidFill>
                <a:latin typeface="Arial"/>
                <a:cs typeface="Arial"/>
              </a:rPr>
              <a:t>packets  go  where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2206" y="2155127"/>
            <a:ext cx="6691072" cy="4545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spc="10" dirty="0">
                <a:solidFill>
                  <a:srgbClr val="464646"/>
                </a:solidFill>
                <a:latin typeface="Arial"/>
                <a:cs typeface="Arial"/>
              </a:rPr>
              <a:t>•  Your  VPC  has  a  default  route  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2206" y="2740178"/>
            <a:ext cx="6967031" cy="94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464646"/>
                </a:solidFill>
                <a:latin typeface="Arial"/>
                <a:cs typeface="Arial"/>
              </a:rPr>
              <a:t>•  …  but  you  can  assign  different  route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solidFill>
                  <a:srgbClr val="464646"/>
                </a:solidFill>
                <a:latin typeface="Arial"/>
                <a:cs typeface="Arial"/>
              </a:rPr>
              <a:t>tables  to  different  subnets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831336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" y="528828"/>
            <a:ext cx="7429500" cy="4085844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76" y="2810256"/>
            <a:ext cx="4546092" cy="1261872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84" y="2874264"/>
            <a:ext cx="4363212" cy="107899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929384" y="2836164"/>
            <a:ext cx="4439412" cy="1155192"/>
          </a:xfrm>
          <a:custGeom>
            <a:avLst/>
            <a:gdLst/>
            <a:ahLst/>
            <a:cxnLst/>
            <a:rect l="l" t="t" r="r" b="b"/>
            <a:pathLst>
              <a:path w="4439412" h="1155192">
                <a:moveTo>
                  <a:pt x="19050" y="19050"/>
                </a:moveTo>
                <a:lnTo>
                  <a:pt x="19050" y="1136142"/>
                </a:lnTo>
                <a:lnTo>
                  <a:pt x="4420362" y="1136142"/>
                </a:lnTo>
                <a:lnTo>
                  <a:pt x="4420362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39157" y="2039112"/>
            <a:ext cx="3160903" cy="1587500"/>
          </a:xfrm>
          <a:custGeom>
            <a:avLst/>
            <a:gdLst/>
            <a:ahLst/>
            <a:cxnLst/>
            <a:rect l="l" t="t" r="r" b="b"/>
            <a:pathLst>
              <a:path w="3160903" h="1587500">
                <a:moveTo>
                  <a:pt x="102235" y="0"/>
                </a:moveTo>
                <a:lnTo>
                  <a:pt x="612013" y="0"/>
                </a:lnTo>
                <a:lnTo>
                  <a:pt x="612013" y="0"/>
                </a:lnTo>
                <a:lnTo>
                  <a:pt x="1376680" y="0"/>
                </a:lnTo>
                <a:lnTo>
                  <a:pt x="3160903" y="0"/>
                </a:lnTo>
                <a:lnTo>
                  <a:pt x="3160903" y="403606"/>
                </a:lnTo>
                <a:lnTo>
                  <a:pt x="3160903" y="403606"/>
                </a:lnTo>
                <a:lnTo>
                  <a:pt x="3160903" y="576580"/>
                </a:lnTo>
                <a:lnTo>
                  <a:pt x="3160903" y="691896"/>
                </a:lnTo>
                <a:lnTo>
                  <a:pt x="1376680" y="691896"/>
                </a:lnTo>
                <a:lnTo>
                  <a:pt x="0" y="1587500"/>
                </a:lnTo>
                <a:lnTo>
                  <a:pt x="612013" y="691896"/>
                </a:lnTo>
                <a:lnTo>
                  <a:pt x="102235" y="691896"/>
                </a:lnTo>
                <a:lnTo>
                  <a:pt x="102235" y="576580"/>
                </a:lnTo>
                <a:lnTo>
                  <a:pt x="102235" y="403606"/>
                </a:lnTo>
                <a:lnTo>
                  <a:pt x="102235" y="403606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180711" y="2127568"/>
            <a:ext cx="2845156" cy="5297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Traffic  destined  for  my  VPC</a:t>
            </a:r>
            <a:endParaRPr sz="1300">
              <a:latin typeface="Arial"/>
              <a:cs typeface="Arial"/>
            </a:endParaRPr>
          </a:p>
          <a:p>
            <a:pPr marL="553212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stays  in  my  VPC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2905007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Internet gateway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58012"/>
            <a:ext cx="8305800" cy="342900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163697" y="1089659"/>
            <a:ext cx="3976243" cy="1125347"/>
          </a:xfrm>
          <a:custGeom>
            <a:avLst/>
            <a:gdLst/>
            <a:ahLst/>
            <a:cxnLst/>
            <a:rect l="l" t="t" r="r" b="b"/>
            <a:pathLst>
              <a:path w="3976243" h="1125347">
                <a:moveTo>
                  <a:pt x="588391" y="0"/>
                </a:moveTo>
                <a:lnTo>
                  <a:pt x="1153033" y="0"/>
                </a:lnTo>
                <a:lnTo>
                  <a:pt x="1153033" y="0"/>
                </a:lnTo>
                <a:lnTo>
                  <a:pt x="1999996" y="0"/>
                </a:lnTo>
                <a:lnTo>
                  <a:pt x="3976243" y="0"/>
                </a:lnTo>
                <a:lnTo>
                  <a:pt x="3976243" y="452502"/>
                </a:lnTo>
                <a:lnTo>
                  <a:pt x="3976243" y="452502"/>
                </a:lnTo>
                <a:lnTo>
                  <a:pt x="3976243" y="646431"/>
                </a:lnTo>
                <a:lnTo>
                  <a:pt x="3976243" y="775717"/>
                </a:lnTo>
                <a:lnTo>
                  <a:pt x="1999996" y="775717"/>
                </a:lnTo>
                <a:lnTo>
                  <a:pt x="0" y="1125348"/>
                </a:lnTo>
                <a:lnTo>
                  <a:pt x="1153033" y="775717"/>
                </a:lnTo>
                <a:lnTo>
                  <a:pt x="588391" y="775717"/>
                </a:lnTo>
                <a:lnTo>
                  <a:pt x="588391" y="646431"/>
                </a:lnTo>
                <a:lnTo>
                  <a:pt x="588391" y="452502"/>
                </a:lnTo>
                <a:lnTo>
                  <a:pt x="588391" y="452502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843528" y="1219518"/>
            <a:ext cx="3118332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Send  packets  here  if  you  want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them  to  reach  the  Internet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" y="519684"/>
            <a:ext cx="7458456" cy="4104132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96" y="2959608"/>
            <a:ext cx="5376671" cy="1144524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3023616"/>
            <a:ext cx="5193792" cy="96164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937004" y="2985516"/>
            <a:ext cx="5269992" cy="1037844"/>
          </a:xfrm>
          <a:custGeom>
            <a:avLst/>
            <a:gdLst/>
            <a:ahLst/>
            <a:cxnLst/>
            <a:rect l="l" t="t" r="r" b="b"/>
            <a:pathLst>
              <a:path w="5269992" h="1037844">
                <a:moveTo>
                  <a:pt x="19050" y="19050"/>
                </a:moveTo>
                <a:lnTo>
                  <a:pt x="19050" y="1018794"/>
                </a:lnTo>
                <a:lnTo>
                  <a:pt x="5250942" y="1018794"/>
                </a:lnTo>
                <a:lnTo>
                  <a:pt x="5250942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2772" y="1688592"/>
            <a:ext cx="4526280" cy="1884045"/>
          </a:xfrm>
          <a:custGeom>
            <a:avLst/>
            <a:gdLst/>
            <a:ahLst/>
            <a:cxnLst/>
            <a:rect l="l" t="t" r="r" b="b"/>
            <a:pathLst>
              <a:path w="4526280" h="1884045">
                <a:moveTo>
                  <a:pt x="0" y="0"/>
                </a:moveTo>
                <a:lnTo>
                  <a:pt x="754380" y="0"/>
                </a:lnTo>
                <a:lnTo>
                  <a:pt x="754380" y="0"/>
                </a:lnTo>
                <a:lnTo>
                  <a:pt x="1885950" y="0"/>
                </a:lnTo>
                <a:lnTo>
                  <a:pt x="4526280" y="0"/>
                </a:lnTo>
                <a:lnTo>
                  <a:pt x="4526280" y="382270"/>
                </a:lnTo>
                <a:lnTo>
                  <a:pt x="4526280" y="382270"/>
                </a:lnTo>
                <a:lnTo>
                  <a:pt x="4526280" y="546100"/>
                </a:lnTo>
                <a:lnTo>
                  <a:pt x="4526280" y="655320"/>
                </a:lnTo>
                <a:lnTo>
                  <a:pt x="1885950" y="655320"/>
                </a:lnTo>
                <a:lnTo>
                  <a:pt x="1343660" y="1884045"/>
                </a:lnTo>
                <a:lnTo>
                  <a:pt x="754380" y="655320"/>
                </a:lnTo>
                <a:lnTo>
                  <a:pt x="0" y="655320"/>
                </a:lnTo>
                <a:lnTo>
                  <a:pt x="0" y="546100"/>
                </a:lnTo>
                <a:lnTo>
                  <a:pt x="0" y="382270"/>
                </a:lnTo>
                <a:lnTo>
                  <a:pt x="0" y="382270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934516" y="1758188"/>
            <a:ext cx="4291735" cy="5297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Everything  that  isn’t  destined  for  the  VPC: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Send  to  the  Internet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1639973"/>
            <a:ext cx="3517773" cy="1340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Authorizing  traffic: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Network  ACLs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security  groups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01" y="1580388"/>
            <a:ext cx="1363091" cy="1344168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1647444"/>
            <a:ext cx="731520" cy="731520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2" y="1799844"/>
            <a:ext cx="731520" cy="731520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2" y="1952244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6718341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Network ACLs = stateless firewall rules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6" y="1010412"/>
            <a:ext cx="5917691" cy="3552444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88" y="2785872"/>
            <a:ext cx="7391400" cy="1257300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2784348"/>
            <a:ext cx="7394448" cy="126034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1568196" y="2697480"/>
            <a:ext cx="7568184" cy="1434084"/>
          </a:xfrm>
          <a:custGeom>
            <a:avLst/>
            <a:gdLst/>
            <a:ahLst/>
            <a:cxnLst/>
            <a:rect l="l" t="t" r="r" b="b"/>
            <a:pathLst>
              <a:path w="7568184" h="1434084">
                <a:moveTo>
                  <a:pt x="0" y="0"/>
                </a:moveTo>
                <a:lnTo>
                  <a:pt x="7568184" y="0"/>
                </a:lnTo>
                <a:lnTo>
                  <a:pt x="7568184" y="1434084"/>
                </a:lnTo>
                <a:lnTo>
                  <a:pt x="0" y="1434084"/>
                </a:lnTo>
                <a:close/>
                <a:moveTo>
                  <a:pt x="53086" y="1381048"/>
                </a:moveTo>
                <a:lnTo>
                  <a:pt x="7515098" y="1381048"/>
                </a:lnTo>
                <a:lnTo>
                  <a:pt x="7515098" y="53086"/>
                </a:lnTo>
                <a:lnTo>
                  <a:pt x="53086" y="53086"/>
                </a:lnTo>
                <a:close/>
                <a:moveTo>
                  <a:pt x="70739" y="70739"/>
                </a:moveTo>
                <a:lnTo>
                  <a:pt x="7497445" y="70739"/>
                </a:lnTo>
                <a:lnTo>
                  <a:pt x="7497445" y="1363370"/>
                </a:lnTo>
                <a:lnTo>
                  <a:pt x="70739" y="1363370"/>
                </a:lnTo>
                <a:close/>
                <a:moveTo>
                  <a:pt x="88392" y="1345692"/>
                </a:moveTo>
                <a:lnTo>
                  <a:pt x="7479792" y="1345692"/>
                </a:lnTo>
                <a:lnTo>
                  <a:pt x="7479792" y="88392"/>
                </a:lnTo>
                <a:lnTo>
                  <a:pt x="88392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9600" y="1606296"/>
            <a:ext cx="4255008" cy="1709673"/>
          </a:xfrm>
          <a:custGeom>
            <a:avLst/>
            <a:gdLst/>
            <a:ahLst/>
            <a:cxnLst/>
            <a:rect l="l" t="t" r="r" b="b"/>
            <a:pathLst>
              <a:path w="4255008" h="1709673">
                <a:moveTo>
                  <a:pt x="0" y="0"/>
                </a:moveTo>
                <a:lnTo>
                  <a:pt x="2482088" y="0"/>
                </a:lnTo>
                <a:lnTo>
                  <a:pt x="2482088" y="0"/>
                </a:lnTo>
                <a:lnTo>
                  <a:pt x="3545840" y="0"/>
                </a:lnTo>
                <a:lnTo>
                  <a:pt x="4255008" y="0"/>
                </a:lnTo>
                <a:lnTo>
                  <a:pt x="4255008" y="300482"/>
                </a:lnTo>
                <a:lnTo>
                  <a:pt x="4255008" y="300482"/>
                </a:lnTo>
                <a:lnTo>
                  <a:pt x="4255008" y="429260"/>
                </a:lnTo>
                <a:lnTo>
                  <a:pt x="4255008" y="515112"/>
                </a:lnTo>
                <a:lnTo>
                  <a:pt x="3545840" y="515112"/>
                </a:lnTo>
                <a:lnTo>
                  <a:pt x="2444368" y="1709674"/>
                </a:lnTo>
                <a:lnTo>
                  <a:pt x="2482088" y="515112"/>
                </a:lnTo>
                <a:lnTo>
                  <a:pt x="0" y="515112"/>
                </a:lnTo>
                <a:lnTo>
                  <a:pt x="0" y="429260"/>
                </a:lnTo>
                <a:lnTo>
                  <a:pt x="0" y="300482"/>
                </a:lnTo>
                <a:lnTo>
                  <a:pt x="0" y="300482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08906" y="1742885"/>
            <a:ext cx="3741266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64646"/>
                </a:solidFill>
                <a:latin typeface="Arial"/>
                <a:cs typeface="Arial"/>
              </a:rPr>
              <a:t>English  translation:  Allow  all  traffic  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0060" y="757428"/>
            <a:ext cx="4256532" cy="1385951"/>
          </a:xfrm>
          <a:custGeom>
            <a:avLst/>
            <a:gdLst/>
            <a:ahLst/>
            <a:cxnLst/>
            <a:rect l="l" t="t" r="r" b="b"/>
            <a:pathLst>
              <a:path w="4256532" h="1385951">
                <a:moveTo>
                  <a:pt x="0" y="0"/>
                </a:moveTo>
                <a:lnTo>
                  <a:pt x="2482977" y="0"/>
                </a:lnTo>
                <a:lnTo>
                  <a:pt x="2482977" y="0"/>
                </a:lnTo>
                <a:lnTo>
                  <a:pt x="3547110" y="0"/>
                </a:lnTo>
                <a:lnTo>
                  <a:pt x="4256532" y="0"/>
                </a:lnTo>
                <a:lnTo>
                  <a:pt x="4256532" y="301371"/>
                </a:lnTo>
                <a:lnTo>
                  <a:pt x="4256532" y="301371"/>
                </a:lnTo>
                <a:lnTo>
                  <a:pt x="4256532" y="430530"/>
                </a:lnTo>
                <a:lnTo>
                  <a:pt x="4256532" y="516636"/>
                </a:lnTo>
                <a:lnTo>
                  <a:pt x="3547110" y="516636"/>
                </a:lnTo>
                <a:lnTo>
                  <a:pt x="3840607" y="1385951"/>
                </a:lnTo>
                <a:lnTo>
                  <a:pt x="2482977" y="516636"/>
                </a:lnTo>
                <a:lnTo>
                  <a:pt x="0" y="516636"/>
                </a:lnTo>
                <a:lnTo>
                  <a:pt x="0" y="430530"/>
                </a:lnTo>
                <a:lnTo>
                  <a:pt x="0" y="301371"/>
                </a:lnTo>
                <a:lnTo>
                  <a:pt x="0" y="301371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14095" y="894906"/>
            <a:ext cx="345300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64646"/>
                </a:solidFill>
                <a:latin typeface="Arial"/>
                <a:cs typeface="Arial"/>
              </a:rPr>
              <a:t>Can  be  applied  on  a  subnet  basis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8096" y="697992"/>
            <a:ext cx="7874508" cy="3649979"/>
          </a:xfrm>
          <a:custGeom>
            <a:avLst/>
            <a:gdLst/>
            <a:ahLst/>
            <a:cxnLst/>
            <a:rect l="l" t="t" r="r" b="b"/>
            <a:pathLst>
              <a:path w="7874508" h="3649979">
                <a:moveTo>
                  <a:pt x="3048" y="360807"/>
                </a:moveTo>
                <a:cubicBezTo>
                  <a:pt x="3048" y="163195"/>
                  <a:pt x="163220" y="3048"/>
                  <a:pt x="360807" y="3048"/>
                </a:cubicBezTo>
                <a:lnTo>
                  <a:pt x="7513701" y="3048"/>
                </a:lnTo>
                <a:cubicBezTo>
                  <a:pt x="7711313" y="3048"/>
                  <a:pt x="7871460" y="163195"/>
                  <a:pt x="7871460" y="360807"/>
                </a:cubicBezTo>
                <a:lnTo>
                  <a:pt x="7871460" y="3289173"/>
                </a:lnTo>
                <a:cubicBezTo>
                  <a:pt x="7871460" y="3486759"/>
                  <a:pt x="7711313" y="3646932"/>
                  <a:pt x="7513701" y="3646932"/>
                </a:cubicBezTo>
                <a:lnTo>
                  <a:pt x="360807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76" y="100584"/>
            <a:ext cx="1056132" cy="1048512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28" y="1415796"/>
            <a:ext cx="733044" cy="731519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2912364"/>
            <a:ext cx="731520" cy="731520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68" y="1650492"/>
            <a:ext cx="731520" cy="73152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2912364"/>
            <a:ext cx="731520" cy="7315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2" y="0"/>
            <a:ext cx="731519" cy="62484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326513" y="2331149"/>
            <a:ext cx="1394916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172.31.0.128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27760" y="3607985"/>
            <a:ext cx="1395175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172.31.0.129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69482" y="2120202"/>
            <a:ext cx="12685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172.31.1.24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386451" y="3623120"/>
            <a:ext cx="12685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172.31.1.27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479413" y="1237806"/>
            <a:ext cx="88856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C6D6C"/>
                </a:solidFill>
                <a:latin typeface="Arial"/>
                <a:cs typeface="Arial"/>
              </a:rPr>
              <a:t>54.4.5.6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622036" y="2735009"/>
            <a:ext cx="88856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C6D6C"/>
                </a:solidFill>
                <a:latin typeface="Arial"/>
                <a:cs typeface="Arial"/>
              </a:rPr>
              <a:t>54.2.3.4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287266" y="4633434"/>
            <a:ext cx="949078" cy="4549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64646"/>
                </a:solidFill>
                <a:latin typeface="Arial"/>
                <a:cs typeface="Arial"/>
              </a:rPr>
              <a:t>VPC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87012"/>
            <a:ext cx="731520" cy="7254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33272" y="1400556"/>
            <a:ext cx="2906267" cy="2673096"/>
          </a:xfrm>
          <a:custGeom>
            <a:avLst/>
            <a:gdLst/>
            <a:ahLst/>
            <a:cxnLst/>
            <a:rect l="l" t="t" r="r" b="b"/>
            <a:pathLst>
              <a:path w="2906267" h="2673096">
                <a:moveTo>
                  <a:pt x="3048" y="264922"/>
                </a:moveTo>
                <a:cubicBezTo>
                  <a:pt x="3048" y="120269"/>
                  <a:pt x="120281" y="3047"/>
                  <a:pt x="264922" y="3047"/>
                </a:cubicBezTo>
                <a:lnTo>
                  <a:pt x="2641346" y="3047"/>
                </a:lnTo>
                <a:cubicBezTo>
                  <a:pt x="2785999" y="3047"/>
                  <a:pt x="2903220" y="120269"/>
                  <a:pt x="2903220" y="264922"/>
                </a:cubicBezTo>
                <a:lnTo>
                  <a:pt x="2903220" y="2408174"/>
                </a:lnTo>
                <a:cubicBezTo>
                  <a:pt x="2903220" y="2552814"/>
                  <a:pt x="2785999" y="2670048"/>
                  <a:pt x="2641346" y="2670048"/>
                </a:cubicBezTo>
                <a:lnTo>
                  <a:pt x="264922" y="2670048"/>
                </a:lnTo>
                <a:cubicBezTo>
                  <a:pt x="120281" y="2670048"/>
                  <a:pt x="3048" y="2552814"/>
                  <a:pt x="3048" y="2408174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222488"/>
            <a:ext cx="289416" cy="3217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74920" y="1057656"/>
            <a:ext cx="2676144" cy="2977896"/>
          </a:xfrm>
          <a:custGeom>
            <a:avLst/>
            <a:gdLst/>
            <a:ahLst/>
            <a:cxnLst/>
            <a:rect l="l" t="t" r="r" b="b"/>
            <a:pathLst>
              <a:path w="2676144" h="2977896">
                <a:moveTo>
                  <a:pt x="3048" y="265176"/>
                </a:moveTo>
                <a:cubicBezTo>
                  <a:pt x="3048" y="120396"/>
                  <a:pt x="120396" y="3047"/>
                  <a:pt x="265176" y="3047"/>
                </a:cubicBezTo>
                <a:lnTo>
                  <a:pt x="2410968" y="3047"/>
                </a:lnTo>
                <a:cubicBezTo>
                  <a:pt x="2555748" y="3047"/>
                  <a:pt x="2673096" y="120396"/>
                  <a:pt x="2673096" y="265176"/>
                </a:cubicBezTo>
                <a:lnTo>
                  <a:pt x="2673096" y="2712720"/>
                </a:lnTo>
                <a:cubicBezTo>
                  <a:pt x="2673096" y="2857487"/>
                  <a:pt x="2555748" y="2974848"/>
                  <a:pt x="2410968" y="2974848"/>
                </a:cubicBezTo>
                <a:lnTo>
                  <a:pt x="265176" y="2974848"/>
                </a:lnTo>
                <a:cubicBezTo>
                  <a:pt x="120396" y="2974848"/>
                  <a:pt x="3048" y="2857487"/>
                  <a:pt x="3048" y="2712720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899400"/>
            <a:ext cx="290958" cy="321788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15" y="3599688"/>
            <a:ext cx="731520" cy="725424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92" y="3646932"/>
            <a:ext cx="731519" cy="725424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36" y="158496"/>
            <a:ext cx="778764" cy="39273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648193" y="220980"/>
            <a:ext cx="615062" cy="3801656"/>
          </a:xfrm>
          <a:custGeom>
            <a:avLst/>
            <a:gdLst/>
            <a:ahLst/>
            <a:cxnLst/>
            <a:rect l="l" t="t" r="r" b="b"/>
            <a:pathLst>
              <a:path w="615062" h="3801656">
                <a:moveTo>
                  <a:pt x="373508" y="3775748"/>
                </a:moveTo>
                <a:lnTo>
                  <a:pt x="602108" y="3775748"/>
                </a:lnTo>
                <a:lnTo>
                  <a:pt x="589154" y="3788702"/>
                </a:lnTo>
                <a:lnTo>
                  <a:pt x="589154" y="38862"/>
                </a:lnTo>
                <a:lnTo>
                  <a:pt x="602108" y="51816"/>
                </a:lnTo>
                <a:lnTo>
                  <a:pt x="64771" y="51816"/>
                </a:lnTo>
                <a:lnTo>
                  <a:pt x="64771" y="25908"/>
                </a:lnTo>
                <a:lnTo>
                  <a:pt x="602108" y="25908"/>
                </a:lnTo>
                <a:cubicBezTo>
                  <a:pt x="609347" y="25908"/>
                  <a:pt x="615062" y="31750"/>
                  <a:pt x="615062" y="38862"/>
                </a:cubicBezTo>
                <a:lnTo>
                  <a:pt x="615062" y="3788702"/>
                </a:lnTo>
                <a:cubicBezTo>
                  <a:pt x="615062" y="3795865"/>
                  <a:pt x="609347" y="3801656"/>
                  <a:pt x="602108" y="3801656"/>
                </a:cubicBezTo>
                <a:lnTo>
                  <a:pt x="373508" y="3801656"/>
                </a:lnTo>
                <a:close/>
                <a:moveTo>
                  <a:pt x="77725" y="77724"/>
                </a:moveTo>
                <a:lnTo>
                  <a:pt x="0" y="38862"/>
                </a:lnTo>
                <a:lnTo>
                  <a:pt x="77725" y="0"/>
                </a:lnTo>
                <a:close/>
              </a:path>
            </a:pathLst>
          </a:custGeom>
          <a:solidFill>
            <a:srgbClr val="999A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6641996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Security groups follow the structure of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your 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2084" y="1257300"/>
            <a:ext cx="7872984" cy="3649980"/>
          </a:xfrm>
          <a:custGeom>
            <a:avLst/>
            <a:gdLst/>
            <a:ahLst/>
            <a:cxnLst/>
            <a:rect l="l" t="t" r="r" b="b"/>
            <a:pathLst>
              <a:path w="7872984" h="3649980">
                <a:moveTo>
                  <a:pt x="3048" y="360807"/>
                </a:moveTo>
                <a:cubicBezTo>
                  <a:pt x="3048" y="163195"/>
                  <a:pt x="163220" y="3048"/>
                  <a:pt x="360794" y="3048"/>
                </a:cubicBezTo>
                <a:lnTo>
                  <a:pt x="7512177" y="3048"/>
                </a:lnTo>
                <a:cubicBezTo>
                  <a:pt x="7709789" y="3048"/>
                  <a:pt x="7869936" y="163195"/>
                  <a:pt x="7869936" y="360807"/>
                </a:cubicBezTo>
                <a:lnTo>
                  <a:pt x="7869936" y="3289173"/>
                </a:lnTo>
                <a:cubicBezTo>
                  <a:pt x="7869936" y="3486759"/>
                  <a:pt x="7709789" y="3646932"/>
                  <a:pt x="7512177" y="3646932"/>
                </a:cubicBezTo>
                <a:lnTo>
                  <a:pt x="360794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876300"/>
            <a:ext cx="743712" cy="739140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6" y="2008632"/>
            <a:ext cx="731520" cy="731520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44" y="2008632"/>
            <a:ext cx="731520" cy="731520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36" y="2008632"/>
            <a:ext cx="731520" cy="731520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4" y="2008632"/>
            <a:ext cx="731520" cy="731520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24" y="3870960"/>
            <a:ext cx="731519" cy="731520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56" y="3870960"/>
            <a:ext cx="731520" cy="731520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3870960"/>
            <a:ext cx="731520" cy="73152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415796" y="1790700"/>
            <a:ext cx="6414516" cy="1168908"/>
          </a:xfrm>
          <a:custGeom>
            <a:avLst/>
            <a:gdLst/>
            <a:ahLst/>
            <a:cxnLst/>
            <a:rect l="l" t="t" r="r" b="b"/>
            <a:pathLst>
              <a:path w="6414516" h="1168908">
                <a:moveTo>
                  <a:pt x="9906" y="122682"/>
                </a:moveTo>
                <a:cubicBezTo>
                  <a:pt x="9906" y="60452"/>
                  <a:pt x="60452" y="9906"/>
                  <a:pt x="122682" y="9906"/>
                </a:cubicBezTo>
                <a:lnTo>
                  <a:pt x="6291834" y="9906"/>
                </a:lnTo>
                <a:cubicBezTo>
                  <a:pt x="6354064" y="9906"/>
                  <a:pt x="6404610" y="60452"/>
                  <a:pt x="6404610" y="122682"/>
                </a:cubicBezTo>
                <a:lnTo>
                  <a:pt x="6404610" y="1046226"/>
                </a:lnTo>
                <a:cubicBezTo>
                  <a:pt x="6404610" y="1108456"/>
                  <a:pt x="6354064" y="1159002"/>
                  <a:pt x="6291834" y="1159002"/>
                </a:cubicBezTo>
                <a:lnTo>
                  <a:pt x="122682" y="1159002"/>
                </a:lnTo>
                <a:cubicBezTo>
                  <a:pt x="60452" y="1159002"/>
                  <a:pt x="9906" y="1108456"/>
                  <a:pt x="9906" y="1046226"/>
                </a:cubicBezTo>
                <a:close/>
              </a:path>
            </a:pathLst>
          </a:custGeom>
          <a:ln w="19812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726815" y="2760154"/>
            <a:ext cx="1820798" cy="127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b="1" spc="10" dirty="0">
                <a:solidFill>
                  <a:srgbClr val="6E2927"/>
                </a:solidFill>
                <a:latin typeface="Arial"/>
                <a:cs typeface="Arial"/>
              </a:rPr>
              <a:t>“MyWebServers”  Security  Group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15796" y="3653028"/>
            <a:ext cx="6414516" cy="1168908"/>
          </a:xfrm>
          <a:custGeom>
            <a:avLst/>
            <a:gdLst/>
            <a:ahLst/>
            <a:cxnLst/>
            <a:rect l="l" t="t" r="r" b="b"/>
            <a:pathLst>
              <a:path w="6414516" h="1168908">
                <a:moveTo>
                  <a:pt x="9906" y="122682"/>
                </a:moveTo>
                <a:cubicBezTo>
                  <a:pt x="9906" y="60452"/>
                  <a:pt x="60452" y="9906"/>
                  <a:pt x="122682" y="9906"/>
                </a:cubicBezTo>
                <a:lnTo>
                  <a:pt x="6291834" y="9906"/>
                </a:lnTo>
                <a:cubicBezTo>
                  <a:pt x="6354064" y="9906"/>
                  <a:pt x="6404610" y="60452"/>
                  <a:pt x="6404610" y="122682"/>
                </a:cubicBezTo>
                <a:lnTo>
                  <a:pt x="6404610" y="1046188"/>
                </a:lnTo>
                <a:cubicBezTo>
                  <a:pt x="6404610" y="1108494"/>
                  <a:pt x="6354064" y="1159002"/>
                  <a:pt x="6291834" y="1159002"/>
                </a:cubicBezTo>
                <a:lnTo>
                  <a:pt x="122682" y="1159002"/>
                </a:lnTo>
                <a:cubicBezTo>
                  <a:pt x="60452" y="1159002"/>
                  <a:pt x="9906" y="1108494"/>
                  <a:pt x="9906" y="1046188"/>
                </a:cubicBezTo>
                <a:close/>
              </a:path>
            </a:pathLst>
          </a:custGeom>
          <a:ln w="19812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787775" y="4622787"/>
            <a:ext cx="1700441" cy="127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b="1" spc="10" dirty="0">
                <a:solidFill>
                  <a:srgbClr val="6E2927"/>
                </a:solidFill>
                <a:latin typeface="Arial"/>
                <a:cs typeface="Arial"/>
              </a:rPr>
              <a:t>“MyBackends”  Security  Group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64" y="920496"/>
            <a:ext cx="731520" cy="731519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04" y="186182"/>
            <a:ext cx="1811147" cy="1662049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8" y="356108"/>
            <a:ext cx="1292225" cy="1143888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31" y="663575"/>
            <a:ext cx="988822" cy="89801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4122420" y="2948940"/>
            <a:ext cx="999744" cy="719328"/>
          </a:xfrm>
          <a:custGeom>
            <a:avLst/>
            <a:gdLst/>
            <a:ahLst/>
            <a:cxnLst/>
            <a:rect l="l" t="t" r="r" b="b"/>
            <a:pathLst>
              <a:path w="999744" h="719328">
                <a:moveTo>
                  <a:pt x="0" y="359664"/>
                </a:moveTo>
                <a:lnTo>
                  <a:pt x="249936" y="359664"/>
                </a:lnTo>
                <a:lnTo>
                  <a:pt x="249936" y="0"/>
                </a:lnTo>
                <a:lnTo>
                  <a:pt x="749808" y="0"/>
                </a:lnTo>
                <a:lnTo>
                  <a:pt x="749808" y="359664"/>
                </a:lnTo>
                <a:lnTo>
                  <a:pt x="999744" y="359664"/>
                </a:lnTo>
                <a:lnTo>
                  <a:pt x="499872" y="719328"/>
                </a:lnTo>
                <a:close/>
              </a:path>
            </a:pathLst>
          </a:custGeom>
          <a:solidFill>
            <a:srgbClr val="48A8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5042662" y="3163951"/>
            <a:ext cx="2861841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464646"/>
                </a:solidFill>
                <a:latin typeface="Arial"/>
                <a:cs typeface="Arial"/>
              </a:rPr>
              <a:t>Allow  only  “MyWebServers”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84" y="86868"/>
            <a:ext cx="731519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5804334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Security groups = stateful firewall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" y="659890"/>
            <a:ext cx="7447788" cy="4376928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76" y="3259836"/>
            <a:ext cx="5888736" cy="1488948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4" y="3323844"/>
            <a:ext cx="5705856" cy="1306068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548384" y="3285744"/>
            <a:ext cx="5782056" cy="1382268"/>
          </a:xfrm>
          <a:custGeom>
            <a:avLst/>
            <a:gdLst/>
            <a:ahLst/>
            <a:cxnLst/>
            <a:rect l="l" t="t" r="r" b="b"/>
            <a:pathLst>
              <a:path w="5782056" h="1382268">
                <a:moveTo>
                  <a:pt x="19050" y="19050"/>
                </a:moveTo>
                <a:lnTo>
                  <a:pt x="19050" y="1363218"/>
                </a:lnTo>
                <a:lnTo>
                  <a:pt x="5763006" y="1363218"/>
                </a:lnTo>
                <a:lnTo>
                  <a:pt x="5763006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0356" y="2191512"/>
            <a:ext cx="4931664" cy="1113155"/>
          </a:xfrm>
          <a:custGeom>
            <a:avLst/>
            <a:gdLst/>
            <a:ahLst/>
            <a:cxnLst/>
            <a:rect l="l" t="t" r="r" b="b"/>
            <a:pathLst>
              <a:path w="4931664" h="1113155">
                <a:moveTo>
                  <a:pt x="0" y="0"/>
                </a:moveTo>
                <a:lnTo>
                  <a:pt x="821944" y="0"/>
                </a:lnTo>
                <a:lnTo>
                  <a:pt x="821944" y="0"/>
                </a:lnTo>
                <a:lnTo>
                  <a:pt x="2054860" y="0"/>
                </a:lnTo>
                <a:lnTo>
                  <a:pt x="4931664" y="0"/>
                </a:lnTo>
                <a:lnTo>
                  <a:pt x="4931664" y="383159"/>
                </a:lnTo>
                <a:lnTo>
                  <a:pt x="4931664" y="383159"/>
                </a:lnTo>
                <a:lnTo>
                  <a:pt x="4931664" y="547370"/>
                </a:lnTo>
                <a:lnTo>
                  <a:pt x="4931664" y="656844"/>
                </a:lnTo>
                <a:lnTo>
                  <a:pt x="2054860" y="656844"/>
                </a:lnTo>
                <a:lnTo>
                  <a:pt x="980948" y="1113155"/>
                </a:lnTo>
                <a:lnTo>
                  <a:pt x="821944" y="656844"/>
                </a:lnTo>
                <a:lnTo>
                  <a:pt x="0" y="656844"/>
                </a:lnTo>
                <a:lnTo>
                  <a:pt x="0" y="547370"/>
                </a:lnTo>
                <a:lnTo>
                  <a:pt x="0" y="383159"/>
                </a:lnTo>
                <a:lnTo>
                  <a:pt x="0" y="383159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702684" y="2262569"/>
            <a:ext cx="4542279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64646"/>
                </a:solidFill>
                <a:latin typeface="Arial"/>
                <a:cs typeface="Arial"/>
              </a:rPr>
              <a:t>In  English:  Hosts  in  this  group  are  reachable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from  the  Internet  on  port  80  (HTTP)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" y="659892"/>
            <a:ext cx="7353300" cy="4212335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28244" y="185402"/>
            <a:ext cx="5804334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Security groups = stateful firewall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3329940"/>
            <a:ext cx="5497068" cy="1234440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3393948"/>
            <a:ext cx="5314188" cy="1051560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415796" y="3355848"/>
            <a:ext cx="5390388" cy="1127760"/>
          </a:xfrm>
          <a:custGeom>
            <a:avLst/>
            <a:gdLst/>
            <a:ahLst/>
            <a:cxnLst/>
            <a:rect l="l" t="t" r="r" b="b"/>
            <a:pathLst>
              <a:path w="5390388" h="1127760">
                <a:moveTo>
                  <a:pt x="19050" y="19050"/>
                </a:moveTo>
                <a:lnTo>
                  <a:pt x="19050" y="1108710"/>
                </a:lnTo>
                <a:lnTo>
                  <a:pt x="5371338" y="1108710"/>
                </a:lnTo>
                <a:lnTo>
                  <a:pt x="5371338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0356" y="1898904"/>
            <a:ext cx="5251704" cy="1468374"/>
          </a:xfrm>
          <a:custGeom>
            <a:avLst/>
            <a:gdLst/>
            <a:ahLst/>
            <a:cxnLst/>
            <a:rect l="l" t="t" r="r" b="b"/>
            <a:pathLst>
              <a:path w="5251704" h="1468374">
                <a:moveTo>
                  <a:pt x="0" y="0"/>
                </a:moveTo>
                <a:lnTo>
                  <a:pt x="875284" y="0"/>
                </a:lnTo>
                <a:lnTo>
                  <a:pt x="875284" y="0"/>
                </a:lnTo>
                <a:lnTo>
                  <a:pt x="2188210" y="0"/>
                </a:lnTo>
                <a:lnTo>
                  <a:pt x="5251704" y="0"/>
                </a:lnTo>
                <a:lnTo>
                  <a:pt x="5251704" y="553847"/>
                </a:lnTo>
                <a:lnTo>
                  <a:pt x="5251704" y="553847"/>
                </a:lnTo>
                <a:lnTo>
                  <a:pt x="5251704" y="791210"/>
                </a:lnTo>
                <a:lnTo>
                  <a:pt x="5251704" y="949452"/>
                </a:lnTo>
                <a:lnTo>
                  <a:pt x="2188210" y="949452"/>
                </a:lnTo>
                <a:lnTo>
                  <a:pt x="1044702" y="1468374"/>
                </a:lnTo>
                <a:lnTo>
                  <a:pt x="875284" y="949452"/>
                </a:lnTo>
                <a:lnTo>
                  <a:pt x="0" y="949452"/>
                </a:lnTo>
                <a:lnTo>
                  <a:pt x="0" y="791210"/>
                </a:lnTo>
                <a:lnTo>
                  <a:pt x="0" y="553847"/>
                </a:lnTo>
                <a:lnTo>
                  <a:pt x="0" y="553847"/>
                </a:lnTo>
                <a:close/>
              </a:path>
            </a:pathLst>
          </a:custGeom>
          <a:solidFill>
            <a:srgbClr val="48A8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702684" y="1978724"/>
            <a:ext cx="4930901" cy="804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In  English:  Only  instances  in  the  MyWebServers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Security  Group  can  reach  instances  in  this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Security  Group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237486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Security groups in VPCs: Additional notes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271821"/>
            <a:ext cx="6984187" cy="7062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spc="10" dirty="0">
                <a:solidFill>
                  <a:srgbClr val="464646"/>
                </a:solidFill>
                <a:latin typeface="Arial"/>
                <a:cs typeface="Arial"/>
              </a:rPr>
              <a:t>•   VPC  allows  creation  of  egress  as  well  as  ingress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solidFill>
                  <a:srgbClr val="464646"/>
                </a:solidFill>
                <a:latin typeface="Arial"/>
                <a:cs typeface="Arial"/>
              </a:rPr>
              <a:t>security  group  rules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2206" y="2076874"/>
            <a:ext cx="8015629" cy="706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64646"/>
                </a:solidFill>
                <a:latin typeface="Arial"/>
                <a:cs typeface="Arial"/>
              </a:rPr>
              <a:t>•   Best  practice:  Whenever  possible,  specify  allowed  traffic</a:t>
            </a:r>
            <a:endParaRPr sz="2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solidFill>
                  <a:srgbClr val="464646"/>
                </a:solidFill>
                <a:latin typeface="Arial"/>
                <a:cs typeface="Arial"/>
              </a:rPr>
              <a:t>by  reference  (other  security  groups)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2206" y="2881270"/>
            <a:ext cx="7937875" cy="14383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64646"/>
                </a:solidFill>
                <a:latin typeface="Arial"/>
                <a:cs typeface="Arial"/>
              </a:rPr>
              <a:t>•   Many  application  architectures  lend  themselves  to  a  1:1</a:t>
            </a:r>
            <a:endParaRPr sz="2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340" spc="10" dirty="0">
                <a:solidFill>
                  <a:srgbClr val="464646"/>
                </a:solidFill>
                <a:latin typeface="Arial"/>
                <a:cs typeface="Arial"/>
              </a:rPr>
              <a:t>relationship  between  security  groups  (who  can  reach</a:t>
            </a:r>
            <a:endParaRPr sz="23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280" spc="10" dirty="0">
                <a:solidFill>
                  <a:srgbClr val="464646"/>
                </a:solidFill>
                <a:latin typeface="Arial"/>
                <a:cs typeface="Arial"/>
              </a:rPr>
              <a:t>me)  and  AWS  Identity  and  Access  Management  (IAM)</a:t>
            </a:r>
            <a:endParaRPr sz="2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solidFill>
                  <a:srgbClr val="464646"/>
                </a:solidFill>
                <a:latin typeface="Arial"/>
                <a:cs typeface="Arial"/>
              </a:rPr>
              <a:t>roles  (what  I  can  do).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09728"/>
            <a:ext cx="731520" cy="725424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61" y="3977744"/>
            <a:ext cx="659399" cy="5708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87984" y="2164655"/>
            <a:ext cx="7448668" cy="5669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464646"/>
                </a:solidFill>
                <a:latin typeface="Arial"/>
                <a:cs typeface="Arial"/>
              </a:rPr>
              <a:t>Connectivity options for VPCs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4981941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Beyond Internet connectivity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1757172"/>
            <a:ext cx="1761744" cy="1901951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68" y="2037588"/>
            <a:ext cx="1342644" cy="1341120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37" y="2088062"/>
            <a:ext cx="1008496" cy="104103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6849" y="3659696"/>
            <a:ext cx="2347950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464646"/>
                </a:solidFill>
                <a:latin typeface="Arial"/>
                <a:cs typeface="Arial"/>
              </a:rPr>
              <a:t>Subnet  routing  options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666611" y="3520736"/>
            <a:ext cx="1978196" cy="5303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64646"/>
                </a:solidFill>
                <a:latin typeface="Arial"/>
                <a:cs typeface="Arial"/>
              </a:rPr>
              <a:t>Connecting  to  your</a:t>
            </a:r>
            <a:endParaRPr sz="16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corporate  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627374" y="3520736"/>
            <a:ext cx="2057167" cy="5303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solidFill>
                  <a:srgbClr val="464646"/>
                </a:solidFill>
                <a:latin typeface="Arial"/>
                <a:cs typeface="Arial"/>
              </a:rPr>
              <a:t>Connecting  to  other</a:t>
            </a:r>
            <a:endParaRPr sz="1100">
              <a:latin typeface="Arial"/>
              <a:cs typeface="Arial"/>
            </a:endParaRPr>
          </a:p>
          <a:p>
            <a:pPr marL="705612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VPCs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1868297"/>
            <a:ext cx="5005769" cy="8833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90" b="1" spc="10" dirty="0">
                <a:solidFill>
                  <a:srgbClr val="464646"/>
                </a:solidFill>
                <a:latin typeface="Arial"/>
                <a:cs typeface="Arial"/>
              </a:rPr>
              <a:t>Routing  on  a  subnet  basis: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Internal-facing  subnets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1348740"/>
            <a:ext cx="1761744" cy="190195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234644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Different route tables for different subnets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2084" y="1257300"/>
            <a:ext cx="7872984" cy="3649980"/>
          </a:xfrm>
          <a:custGeom>
            <a:avLst/>
            <a:gdLst/>
            <a:ahLst/>
            <a:cxnLst/>
            <a:rect l="l" t="t" r="r" b="b"/>
            <a:pathLst>
              <a:path w="7872984" h="3649980">
                <a:moveTo>
                  <a:pt x="3048" y="360807"/>
                </a:moveTo>
                <a:cubicBezTo>
                  <a:pt x="3048" y="163195"/>
                  <a:pt x="163220" y="3048"/>
                  <a:pt x="360794" y="3048"/>
                </a:cubicBezTo>
                <a:lnTo>
                  <a:pt x="7512177" y="3048"/>
                </a:lnTo>
                <a:cubicBezTo>
                  <a:pt x="7709789" y="3048"/>
                  <a:pt x="7869936" y="163195"/>
                  <a:pt x="7869936" y="360807"/>
                </a:cubicBezTo>
                <a:lnTo>
                  <a:pt x="7869936" y="3289173"/>
                </a:lnTo>
                <a:cubicBezTo>
                  <a:pt x="7869936" y="3486759"/>
                  <a:pt x="7709789" y="3646932"/>
                  <a:pt x="7512177" y="3646932"/>
                </a:cubicBezTo>
                <a:lnTo>
                  <a:pt x="360794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876300"/>
            <a:ext cx="743712" cy="739140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6" y="1973580"/>
            <a:ext cx="731520" cy="733044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44" y="1973580"/>
            <a:ext cx="731520" cy="733044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36" y="1973580"/>
            <a:ext cx="731520" cy="733044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4" y="1973580"/>
            <a:ext cx="731520" cy="733044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24" y="3852672"/>
            <a:ext cx="731519" cy="731520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56" y="3852672"/>
            <a:ext cx="731520" cy="731520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3814572"/>
            <a:ext cx="731520" cy="731520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64" y="920496"/>
            <a:ext cx="731520" cy="731519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12776"/>
            <a:ext cx="731520" cy="73152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014984" y="1647444"/>
            <a:ext cx="7174992" cy="1475232"/>
          </a:xfrm>
          <a:custGeom>
            <a:avLst/>
            <a:gdLst/>
            <a:ahLst/>
            <a:cxnLst/>
            <a:rect l="l" t="t" r="r" b="b"/>
            <a:pathLst>
              <a:path w="7174992" h="1475232">
                <a:moveTo>
                  <a:pt x="4572" y="248920"/>
                </a:moveTo>
                <a:cubicBezTo>
                  <a:pt x="4572" y="113919"/>
                  <a:pt x="113969" y="4571"/>
                  <a:pt x="248932" y="4571"/>
                </a:cubicBezTo>
                <a:lnTo>
                  <a:pt x="6926072" y="4571"/>
                </a:lnTo>
                <a:cubicBezTo>
                  <a:pt x="7061072" y="4571"/>
                  <a:pt x="7170420" y="113919"/>
                  <a:pt x="7170420" y="248920"/>
                </a:cubicBezTo>
                <a:lnTo>
                  <a:pt x="7170420" y="1226312"/>
                </a:lnTo>
                <a:cubicBezTo>
                  <a:pt x="7170420" y="1361313"/>
                  <a:pt x="7061072" y="1470660"/>
                  <a:pt x="6926072" y="1470660"/>
                </a:cubicBezTo>
                <a:lnTo>
                  <a:pt x="248932" y="1470660"/>
                </a:lnTo>
                <a:cubicBezTo>
                  <a:pt x="113969" y="1470660"/>
                  <a:pt x="4572" y="1361313"/>
                  <a:pt x="4572" y="1226312"/>
                </a:cubicBez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963289" y="2848039"/>
            <a:ext cx="128153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81" y="1510910"/>
            <a:ext cx="219059" cy="242581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1007364" y="3396996"/>
            <a:ext cx="7174991" cy="1475232"/>
          </a:xfrm>
          <a:custGeom>
            <a:avLst/>
            <a:gdLst/>
            <a:ahLst/>
            <a:cxnLst/>
            <a:rect l="l" t="t" r="r" b="b"/>
            <a:pathLst>
              <a:path w="7174991" h="1475232">
                <a:moveTo>
                  <a:pt x="4572" y="248920"/>
                </a:moveTo>
                <a:cubicBezTo>
                  <a:pt x="4572" y="113919"/>
                  <a:pt x="113969" y="4572"/>
                  <a:pt x="248932" y="4572"/>
                </a:cubicBezTo>
                <a:lnTo>
                  <a:pt x="6926072" y="4572"/>
                </a:lnTo>
                <a:cubicBezTo>
                  <a:pt x="7061073" y="4572"/>
                  <a:pt x="7170420" y="113919"/>
                  <a:pt x="7170420" y="248920"/>
                </a:cubicBezTo>
                <a:lnTo>
                  <a:pt x="7170420" y="1226299"/>
                </a:lnTo>
                <a:cubicBezTo>
                  <a:pt x="7170420" y="1361262"/>
                  <a:pt x="7061073" y="1470660"/>
                  <a:pt x="6926072" y="1470660"/>
                </a:cubicBezTo>
                <a:lnTo>
                  <a:pt x="248932" y="1470660"/>
                </a:lnTo>
                <a:cubicBezTo>
                  <a:pt x="113969" y="1470660"/>
                  <a:pt x="4572" y="1361262"/>
                  <a:pt x="4572" y="1226299"/>
                </a:cubicBez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899027" y="4597312"/>
            <a:ext cx="128153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73" y="3260462"/>
            <a:ext cx="219059" cy="242581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84" y="1976628"/>
            <a:ext cx="731519" cy="726948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6" y="1527048"/>
            <a:ext cx="150876" cy="539496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7783067" y="1520952"/>
            <a:ext cx="65532" cy="482600"/>
          </a:xfrm>
          <a:custGeom>
            <a:avLst/>
            <a:gdLst/>
            <a:ahLst/>
            <a:cxnLst/>
            <a:rect l="l" t="t" r="r" b="b"/>
            <a:pathLst>
              <a:path w="65532" h="482600">
                <a:moveTo>
                  <a:pt x="28957" y="28956"/>
                </a:moveTo>
                <a:lnTo>
                  <a:pt x="36576" y="453644"/>
                </a:lnTo>
              </a:path>
            </a:pathLst>
          </a:custGeom>
          <a:ln w="57912">
            <a:solidFill>
              <a:srgbClr val="FBB6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84" y="3771900"/>
            <a:ext cx="731519" cy="72542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629912" y="1101852"/>
            <a:ext cx="2877947" cy="962025"/>
          </a:xfrm>
          <a:custGeom>
            <a:avLst/>
            <a:gdLst/>
            <a:ahLst/>
            <a:cxnLst/>
            <a:rect l="l" t="t" r="r" b="b"/>
            <a:pathLst>
              <a:path w="2877947" h="962025">
                <a:moveTo>
                  <a:pt x="0" y="0"/>
                </a:moveTo>
                <a:lnTo>
                  <a:pt x="1569974" y="0"/>
                </a:lnTo>
                <a:lnTo>
                  <a:pt x="1569974" y="0"/>
                </a:lnTo>
                <a:lnTo>
                  <a:pt x="2242819" y="0"/>
                </a:lnTo>
                <a:lnTo>
                  <a:pt x="2691384" y="0"/>
                </a:lnTo>
                <a:lnTo>
                  <a:pt x="2691384" y="299593"/>
                </a:lnTo>
                <a:lnTo>
                  <a:pt x="2691384" y="299593"/>
                </a:lnTo>
                <a:lnTo>
                  <a:pt x="2691384" y="427990"/>
                </a:lnTo>
                <a:lnTo>
                  <a:pt x="2691384" y="513588"/>
                </a:lnTo>
                <a:lnTo>
                  <a:pt x="2242819" y="513588"/>
                </a:lnTo>
                <a:lnTo>
                  <a:pt x="2877947" y="962025"/>
                </a:lnTo>
                <a:lnTo>
                  <a:pt x="1569974" y="513588"/>
                </a:lnTo>
                <a:lnTo>
                  <a:pt x="0" y="513588"/>
                </a:lnTo>
                <a:lnTo>
                  <a:pt x="0" y="427990"/>
                </a:lnTo>
                <a:lnTo>
                  <a:pt x="0" y="299593"/>
                </a:lnTo>
                <a:lnTo>
                  <a:pt x="0" y="299593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934966" y="1237171"/>
            <a:ext cx="214518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64646"/>
                </a:solidFill>
                <a:latin typeface="Arial"/>
                <a:cs typeface="Arial"/>
              </a:rPr>
              <a:t>Has  route  to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29912" y="2863596"/>
            <a:ext cx="2855594" cy="974979"/>
          </a:xfrm>
          <a:custGeom>
            <a:avLst/>
            <a:gdLst/>
            <a:ahLst/>
            <a:cxnLst/>
            <a:rect l="l" t="t" r="r" b="b"/>
            <a:pathLst>
              <a:path w="2855594" h="974979">
                <a:moveTo>
                  <a:pt x="0" y="0"/>
                </a:moveTo>
                <a:lnTo>
                  <a:pt x="1577086" y="0"/>
                </a:lnTo>
                <a:lnTo>
                  <a:pt x="1577086" y="0"/>
                </a:lnTo>
                <a:lnTo>
                  <a:pt x="2252980" y="0"/>
                </a:lnTo>
                <a:lnTo>
                  <a:pt x="2703576" y="0"/>
                </a:lnTo>
                <a:lnTo>
                  <a:pt x="2703576" y="345821"/>
                </a:lnTo>
                <a:lnTo>
                  <a:pt x="2703576" y="345821"/>
                </a:lnTo>
                <a:lnTo>
                  <a:pt x="2703576" y="494030"/>
                </a:lnTo>
                <a:lnTo>
                  <a:pt x="2703576" y="592836"/>
                </a:lnTo>
                <a:lnTo>
                  <a:pt x="2252980" y="592836"/>
                </a:lnTo>
                <a:lnTo>
                  <a:pt x="2855594" y="974979"/>
                </a:lnTo>
                <a:lnTo>
                  <a:pt x="1577086" y="592836"/>
                </a:lnTo>
                <a:lnTo>
                  <a:pt x="0" y="592836"/>
                </a:lnTo>
                <a:lnTo>
                  <a:pt x="0" y="494030"/>
                </a:lnTo>
                <a:lnTo>
                  <a:pt x="0" y="345821"/>
                </a:lnTo>
                <a:lnTo>
                  <a:pt x="0" y="345821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4782312" y="3039809"/>
            <a:ext cx="246362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464646"/>
                </a:solidFill>
                <a:latin typeface="Arial"/>
                <a:cs typeface="Arial"/>
              </a:rPr>
              <a:t>Has  no  route  to  Internet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3928737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NAT access to Internet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2084" y="1117092"/>
            <a:ext cx="7872984" cy="3648455"/>
          </a:xfrm>
          <a:custGeom>
            <a:avLst/>
            <a:gdLst/>
            <a:ahLst/>
            <a:cxnLst/>
            <a:rect l="l" t="t" r="r" b="b"/>
            <a:pathLst>
              <a:path w="7872984" h="3648455">
                <a:moveTo>
                  <a:pt x="3048" y="360679"/>
                </a:moveTo>
                <a:cubicBezTo>
                  <a:pt x="3048" y="163195"/>
                  <a:pt x="163156" y="3048"/>
                  <a:pt x="360654" y="3048"/>
                </a:cubicBezTo>
                <a:lnTo>
                  <a:pt x="7512304" y="3048"/>
                </a:lnTo>
                <a:cubicBezTo>
                  <a:pt x="7709789" y="3048"/>
                  <a:pt x="7869936" y="163195"/>
                  <a:pt x="7869936" y="360679"/>
                </a:cubicBezTo>
                <a:lnTo>
                  <a:pt x="7869936" y="3287801"/>
                </a:lnTo>
                <a:cubicBezTo>
                  <a:pt x="7869936" y="3485299"/>
                  <a:pt x="7709789" y="3645408"/>
                  <a:pt x="7512304" y="3645408"/>
                </a:cubicBezTo>
                <a:lnTo>
                  <a:pt x="360654" y="3645408"/>
                </a:lnTo>
                <a:cubicBezTo>
                  <a:pt x="163156" y="3645408"/>
                  <a:pt x="3048" y="3485299"/>
                  <a:pt x="3048" y="3287801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4984" y="1505712"/>
            <a:ext cx="3009899" cy="3023615"/>
          </a:xfrm>
          <a:custGeom>
            <a:avLst/>
            <a:gdLst/>
            <a:ahLst/>
            <a:cxnLst/>
            <a:rect l="l" t="t" r="r" b="b"/>
            <a:pathLst>
              <a:path w="3009899" h="3023615">
                <a:moveTo>
                  <a:pt x="4572" y="504698"/>
                </a:moveTo>
                <a:cubicBezTo>
                  <a:pt x="4572" y="228472"/>
                  <a:pt x="228485" y="4572"/>
                  <a:pt x="504698" y="4572"/>
                </a:cubicBezTo>
                <a:lnTo>
                  <a:pt x="2505202" y="4572"/>
                </a:lnTo>
                <a:cubicBezTo>
                  <a:pt x="2781427" y="4572"/>
                  <a:pt x="3005328" y="228472"/>
                  <a:pt x="3005328" y="504698"/>
                </a:cubicBezTo>
                <a:lnTo>
                  <a:pt x="3005328" y="2518905"/>
                </a:lnTo>
                <a:cubicBezTo>
                  <a:pt x="3005328" y="2795130"/>
                  <a:pt x="2781427" y="3019044"/>
                  <a:pt x="2505202" y="3019044"/>
                </a:cubicBezTo>
                <a:lnTo>
                  <a:pt x="504698" y="3019044"/>
                </a:lnTo>
                <a:cubicBezTo>
                  <a:pt x="228485" y="3019044"/>
                  <a:pt x="4572" y="2795130"/>
                  <a:pt x="4572" y="2518905"/>
                </a:cubicBez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911350" y="4152608"/>
            <a:ext cx="1281531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81" y="1370701"/>
            <a:ext cx="219059" cy="242581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736092"/>
            <a:ext cx="743712" cy="737615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5126736" y="1502664"/>
            <a:ext cx="3009899" cy="3023616"/>
          </a:xfrm>
          <a:custGeom>
            <a:avLst/>
            <a:gdLst/>
            <a:ahLst/>
            <a:cxnLst/>
            <a:rect l="l" t="t" r="r" b="b"/>
            <a:pathLst>
              <a:path w="3009899" h="3023616">
                <a:moveTo>
                  <a:pt x="4572" y="504698"/>
                </a:moveTo>
                <a:cubicBezTo>
                  <a:pt x="4572" y="228473"/>
                  <a:pt x="228473" y="4572"/>
                  <a:pt x="504698" y="4572"/>
                </a:cubicBezTo>
                <a:lnTo>
                  <a:pt x="2505202" y="4572"/>
                </a:lnTo>
                <a:cubicBezTo>
                  <a:pt x="2781427" y="4572"/>
                  <a:pt x="3005328" y="228473"/>
                  <a:pt x="3005328" y="504698"/>
                </a:cubicBezTo>
                <a:lnTo>
                  <a:pt x="3005328" y="2518905"/>
                </a:lnTo>
                <a:cubicBezTo>
                  <a:pt x="3005328" y="2795130"/>
                  <a:pt x="2781427" y="3019044"/>
                  <a:pt x="2505202" y="3019044"/>
                </a:cubicBezTo>
                <a:lnTo>
                  <a:pt x="504698" y="3019044"/>
                </a:lnTo>
                <a:cubicBezTo>
                  <a:pt x="228473" y="3019044"/>
                  <a:pt x="4572" y="2795130"/>
                  <a:pt x="4572" y="2518905"/>
                </a:cubicBez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022848" y="4148951"/>
            <a:ext cx="1281531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VPC  subnet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90" y="1366129"/>
            <a:ext cx="217596" cy="242581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" y="2859024"/>
            <a:ext cx="1025652" cy="1025652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36" y="1825752"/>
            <a:ext cx="1025652" cy="1025652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1" y="1824227"/>
            <a:ext cx="1025651" cy="1025652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36" y="2865120"/>
            <a:ext cx="1025652" cy="1025652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92" y="2430780"/>
            <a:ext cx="731520" cy="73152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5451602" y="2674303"/>
            <a:ext cx="503377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31" y="4572"/>
            <a:ext cx="731520" cy="73152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31" y="768096"/>
            <a:ext cx="731520" cy="725424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92" y="2436876"/>
            <a:ext cx="731520" cy="725424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19" y="3076956"/>
            <a:ext cx="731520" cy="725424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7414260" y="1406652"/>
            <a:ext cx="588264" cy="1667256"/>
          </a:xfrm>
          <a:custGeom>
            <a:avLst/>
            <a:gdLst/>
            <a:ahLst/>
            <a:cxnLst/>
            <a:rect l="l" t="t" r="r" b="b"/>
            <a:pathLst>
              <a:path w="588264" h="1667256">
                <a:moveTo>
                  <a:pt x="0" y="294132"/>
                </a:moveTo>
                <a:lnTo>
                  <a:pt x="294132" y="0"/>
                </a:lnTo>
                <a:lnTo>
                  <a:pt x="588264" y="294132"/>
                </a:lnTo>
                <a:lnTo>
                  <a:pt x="441197" y="294132"/>
                </a:lnTo>
                <a:lnTo>
                  <a:pt x="441197" y="1667256"/>
                </a:lnTo>
                <a:lnTo>
                  <a:pt x="147066" y="1667256"/>
                </a:lnTo>
                <a:lnTo>
                  <a:pt x="147066" y="294132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 rot="-5400000">
            <a:off x="7239437" y="2154999"/>
            <a:ext cx="952931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0.0.0.0/0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97452" y="2465832"/>
            <a:ext cx="1376172" cy="661416"/>
          </a:xfrm>
          <a:custGeom>
            <a:avLst/>
            <a:gdLst/>
            <a:ahLst/>
            <a:cxnLst/>
            <a:rect l="l" t="t" r="r" b="b"/>
            <a:pathLst>
              <a:path w="1376172" h="661416">
                <a:moveTo>
                  <a:pt x="0" y="165354"/>
                </a:moveTo>
                <a:lnTo>
                  <a:pt x="1045464" y="165354"/>
                </a:lnTo>
                <a:lnTo>
                  <a:pt x="1045464" y="0"/>
                </a:lnTo>
                <a:lnTo>
                  <a:pt x="1376172" y="330708"/>
                </a:lnTo>
                <a:lnTo>
                  <a:pt x="1045464" y="661416"/>
                </a:lnTo>
                <a:lnTo>
                  <a:pt x="1045464" y="496062"/>
                </a:lnTo>
                <a:lnTo>
                  <a:pt x="0" y="496062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159250" y="2675551"/>
            <a:ext cx="952930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0.0.0.0/0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11196" y="1170432"/>
            <a:ext cx="2744724" cy="1435989"/>
          </a:xfrm>
          <a:custGeom>
            <a:avLst/>
            <a:gdLst/>
            <a:ahLst/>
            <a:cxnLst/>
            <a:rect l="l" t="t" r="r" b="b"/>
            <a:pathLst>
              <a:path w="2744724" h="1435989">
                <a:moveTo>
                  <a:pt x="0" y="0"/>
                </a:moveTo>
                <a:lnTo>
                  <a:pt x="1601089" y="0"/>
                </a:lnTo>
                <a:lnTo>
                  <a:pt x="1601089" y="0"/>
                </a:lnTo>
                <a:lnTo>
                  <a:pt x="2287270" y="0"/>
                </a:lnTo>
                <a:lnTo>
                  <a:pt x="2744724" y="0"/>
                </a:lnTo>
                <a:lnTo>
                  <a:pt x="2744724" y="567182"/>
                </a:lnTo>
                <a:lnTo>
                  <a:pt x="2744724" y="567182"/>
                </a:lnTo>
                <a:lnTo>
                  <a:pt x="2744724" y="810260"/>
                </a:lnTo>
                <a:lnTo>
                  <a:pt x="2744724" y="972312"/>
                </a:lnTo>
                <a:lnTo>
                  <a:pt x="2287270" y="972312"/>
                </a:lnTo>
                <a:lnTo>
                  <a:pt x="2735707" y="1435989"/>
                </a:lnTo>
                <a:lnTo>
                  <a:pt x="1601089" y="972312"/>
                </a:lnTo>
                <a:lnTo>
                  <a:pt x="0" y="972312"/>
                </a:lnTo>
                <a:lnTo>
                  <a:pt x="0" y="810260"/>
                </a:lnTo>
                <a:lnTo>
                  <a:pt x="0" y="567182"/>
                </a:lnTo>
                <a:lnTo>
                  <a:pt x="0" y="567182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803271" y="1261301"/>
            <a:ext cx="2355596" cy="8090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Amazon-provided  NAT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instance  image: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amzn-ami-vpc-na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1868297"/>
            <a:ext cx="4963063" cy="8833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80" b="1" spc="10" dirty="0">
                <a:solidFill>
                  <a:srgbClr val="464646"/>
                </a:solidFill>
                <a:latin typeface="Arial"/>
                <a:cs typeface="Arial"/>
              </a:rPr>
              <a:t>Connecting  to  other  VPCs: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VPC  peering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20" y="1960657"/>
            <a:ext cx="549581" cy="568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0319" y="181210"/>
            <a:ext cx="5651290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What to Expect from the Session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086614"/>
            <a:ext cx="6769303" cy="5107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30" spc="10" dirty="0">
                <a:solidFill>
                  <a:srgbClr val="464646"/>
                </a:solidFill>
                <a:latin typeface="Arial"/>
                <a:cs typeface="Arial"/>
              </a:rPr>
              <a:t>•  Get  familiar  with  VPC  concepts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2206" y="1744706"/>
            <a:ext cx="7032077" cy="511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30" spc="10" dirty="0">
                <a:solidFill>
                  <a:srgbClr val="464646"/>
                </a:solidFill>
                <a:latin typeface="Arial"/>
                <a:cs typeface="Arial"/>
              </a:rPr>
              <a:t>•  Walk  through  a  basic  VPC  setup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2206" y="2403731"/>
            <a:ext cx="8065922" cy="1608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30" spc="10" dirty="0">
                <a:solidFill>
                  <a:srgbClr val="464646"/>
                </a:solidFill>
                <a:latin typeface="Arial"/>
                <a:cs typeface="Arial"/>
              </a:rPr>
              <a:t>•  Learn  about  the  ways  in  which  you</a:t>
            </a:r>
            <a:endParaRPr sz="33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40" spc="10" dirty="0">
                <a:solidFill>
                  <a:srgbClr val="464646"/>
                </a:solidFill>
                <a:latin typeface="Arial"/>
                <a:cs typeface="Arial"/>
              </a:rPr>
              <a:t>can  tailor  your  virtual  network  to  meet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600" spc="10" dirty="0">
                <a:solidFill>
                  <a:srgbClr val="464646"/>
                </a:solidFill>
                <a:latin typeface="Arial"/>
                <a:cs typeface="Arial"/>
              </a:rPr>
              <a:t>your  needs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7262"/>
            <a:ext cx="7899711" cy="4545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solidFill>
                  <a:srgbClr val="464646"/>
                </a:solidFill>
                <a:latin typeface="Arial"/>
                <a:cs typeface="Arial"/>
              </a:rPr>
              <a:t>Shared  services  VPC  using  VPC  peering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5196" y="1077343"/>
            <a:ext cx="2935896" cy="3115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Common/core services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82396" y="1470997"/>
            <a:ext cx="3014282" cy="284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64646"/>
                </a:solidFill>
                <a:latin typeface="Arial"/>
                <a:cs typeface="Arial"/>
              </a:rPr>
              <a:t>•   Authentication/directory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82396" y="1837414"/>
            <a:ext cx="154530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   Monitoring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82396" y="2203174"/>
            <a:ext cx="126356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   Logging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82396" y="2568658"/>
            <a:ext cx="2900891" cy="284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64646"/>
                </a:solidFill>
                <a:latin typeface="Arial"/>
                <a:cs typeface="Arial"/>
              </a:rPr>
              <a:t>•   Remote  administration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82396" y="2934948"/>
            <a:ext cx="141881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   Scanning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64" y="1223771"/>
            <a:ext cx="3025140" cy="2772156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5283707" y="1194815"/>
            <a:ext cx="3083052" cy="2830068"/>
          </a:xfrm>
          <a:custGeom>
            <a:avLst/>
            <a:gdLst/>
            <a:ahLst/>
            <a:cxnLst/>
            <a:rect l="l" t="t" r="r" b="b"/>
            <a:pathLst>
              <a:path w="3083052" h="2830068">
                <a:moveTo>
                  <a:pt x="14479" y="14479"/>
                </a:moveTo>
                <a:lnTo>
                  <a:pt x="14479" y="2815591"/>
                </a:lnTo>
                <a:lnTo>
                  <a:pt x="3068574" y="2815591"/>
                </a:lnTo>
                <a:lnTo>
                  <a:pt x="3068574" y="14479"/>
                </a:lnTo>
                <a:lnTo>
                  <a:pt x="14479" y="14479"/>
                </a:lnTo>
                <a:close/>
              </a:path>
            </a:pathLst>
          </a:custGeom>
          <a:ln w="28956">
            <a:solidFill>
              <a:srgbClr val="48A8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94120" y="2086356"/>
            <a:ext cx="1030223" cy="1028700"/>
          </a:xfrm>
          <a:custGeom>
            <a:avLst/>
            <a:gdLst/>
            <a:ahLst/>
            <a:cxnLst/>
            <a:rect l="l" t="t" r="r" b="b"/>
            <a:pathLst>
              <a:path w="1030223" h="1028700">
                <a:moveTo>
                  <a:pt x="19050" y="514350"/>
                </a:moveTo>
                <a:cubicBezTo>
                  <a:pt x="19050" y="240792"/>
                  <a:pt x="241173" y="19050"/>
                  <a:pt x="515111" y="19050"/>
                </a:cubicBezTo>
                <a:cubicBezTo>
                  <a:pt x="789051" y="19050"/>
                  <a:pt x="1011173" y="240792"/>
                  <a:pt x="1011173" y="514350"/>
                </a:cubicBezTo>
                <a:cubicBezTo>
                  <a:pt x="1011173" y="787908"/>
                  <a:pt x="789051" y="1009650"/>
                  <a:pt x="515111" y="1009650"/>
                </a:cubicBezTo>
                <a:cubicBezTo>
                  <a:pt x="241173" y="1009650"/>
                  <a:pt x="19050" y="787908"/>
                  <a:pt x="19050" y="514350"/>
                </a:cubicBezTo>
                <a:close/>
              </a:path>
            </a:pathLst>
          </a:custGeom>
          <a:ln w="38100">
            <a:solidFill>
              <a:srgbClr val="FBB64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2210803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VPC peering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67172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8" y="294767"/>
                </a:moveTo>
                <a:cubicBezTo>
                  <a:pt x="3048" y="133731"/>
                  <a:pt x="133731" y="3048"/>
                  <a:pt x="294767" y="3048"/>
                </a:cubicBezTo>
                <a:lnTo>
                  <a:pt x="2683129" y="3048"/>
                </a:lnTo>
                <a:cubicBezTo>
                  <a:pt x="2844165" y="3048"/>
                  <a:pt x="2974848" y="133731"/>
                  <a:pt x="2974848" y="294767"/>
                </a:cubicBezTo>
                <a:lnTo>
                  <a:pt x="2974848" y="3353638"/>
                </a:lnTo>
                <a:cubicBezTo>
                  <a:pt x="2974848" y="3514776"/>
                  <a:pt x="2844165" y="3645408"/>
                  <a:pt x="2683129" y="3645408"/>
                </a:cubicBezTo>
                <a:lnTo>
                  <a:pt x="294767" y="3645408"/>
                </a:lnTo>
                <a:cubicBezTo>
                  <a:pt x="133731" y="3645408"/>
                  <a:pt x="3048" y="3514776"/>
                  <a:pt x="3048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3" y="751331"/>
            <a:ext cx="743712" cy="737616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84" y="3108960"/>
            <a:ext cx="1886711" cy="1886712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1699259"/>
            <a:ext cx="731519" cy="731520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699259"/>
            <a:ext cx="731520" cy="731520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3320796"/>
            <a:ext cx="731519" cy="731520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3320796"/>
            <a:ext cx="731520" cy="73152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27983" y="2936177"/>
            <a:ext cx="1383030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VPC  Peering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90371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9" y="294767"/>
                </a:moveTo>
                <a:cubicBezTo>
                  <a:pt x="3049" y="133731"/>
                  <a:pt x="133681" y="3048"/>
                  <a:pt x="294818" y="3048"/>
                </a:cubicBezTo>
                <a:lnTo>
                  <a:pt x="2683130" y="3048"/>
                </a:lnTo>
                <a:cubicBezTo>
                  <a:pt x="2844166" y="3048"/>
                  <a:pt x="2974849" y="133731"/>
                  <a:pt x="2974849" y="294767"/>
                </a:cubicBezTo>
                <a:lnTo>
                  <a:pt x="2974849" y="3353638"/>
                </a:lnTo>
                <a:cubicBezTo>
                  <a:pt x="2974849" y="3514776"/>
                  <a:pt x="2844166" y="3645408"/>
                  <a:pt x="2683130" y="3645408"/>
                </a:cubicBezTo>
                <a:lnTo>
                  <a:pt x="294818" y="3645408"/>
                </a:lnTo>
                <a:cubicBezTo>
                  <a:pt x="133681" y="3645408"/>
                  <a:pt x="3049" y="3514776"/>
                  <a:pt x="3049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751331"/>
            <a:ext cx="743712" cy="737616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1699259"/>
            <a:ext cx="731520" cy="731520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1699259"/>
            <a:ext cx="731519" cy="731520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3320796"/>
            <a:ext cx="731520" cy="731520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3320796"/>
            <a:ext cx="731519" cy="731520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22" y="2230184"/>
            <a:ext cx="550387" cy="56760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482852" y="1350941"/>
            <a:ext cx="1459497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425438" y="1391095"/>
            <a:ext cx="133273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10.55.0.0/16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571626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Steps to establish a peering: Initiate request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67172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8" y="294767"/>
                </a:moveTo>
                <a:cubicBezTo>
                  <a:pt x="3048" y="133731"/>
                  <a:pt x="133731" y="3048"/>
                  <a:pt x="294767" y="3048"/>
                </a:cubicBezTo>
                <a:lnTo>
                  <a:pt x="2683129" y="3048"/>
                </a:lnTo>
                <a:cubicBezTo>
                  <a:pt x="2844165" y="3048"/>
                  <a:pt x="2974848" y="133731"/>
                  <a:pt x="2974848" y="294767"/>
                </a:cubicBezTo>
                <a:lnTo>
                  <a:pt x="2974848" y="3353638"/>
                </a:lnTo>
                <a:cubicBezTo>
                  <a:pt x="2974848" y="3514776"/>
                  <a:pt x="2844165" y="3645408"/>
                  <a:pt x="2683129" y="3645408"/>
                </a:cubicBezTo>
                <a:lnTo>
                  <a:pt x="294767" y="3645408"/>
                </a:lnTo>
                <a:cubicBezTo>
                  <a:pt x="133731" y="3645408"/>
                  <a:pt x="3048" y="3514776"/>
                  <a:pt x="3048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3" y="751331"/>
            <a:ext cx="743712" cy="737616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1699259"/>
            <a:ext cx="731519" cy="731520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699259"/>
            <a:ext cx="731520" cy="731520"/>
          </a:xfrm>
          <a:prstGeom prst="rect">
            <a:avLst/>
          </a:prstGeom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3320796"/>
            <a:ext cx="731519" cy="731520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3320796"/>
            <a:ext cx="731520" cy="731520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690371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9" y="294767"/>
                </a:moveTo>
                <a:cubicBezTo>
                  <a:pt x="3049" y="133731"/>
                  <a:pt x="133681" y="3048"/>
                  <a:pt x="294818" y="3048"/>
                </a:cubicBezTo>
                <a:lnTo>
                  <a:pt x="2683130" y="3048"/>
                </a:lnTo>
                <a:cubicBezTo>
                  <a:pt x="2844166" y="3048"/>
                  <a:pt x="2974849" y="133731"/>
                  <a:pt x="2974849" y="294767"/>
                </a:cubicBezTo>
                <a:lnTo>
                  <a:pt x="2974849" y="3353638"/>
                </a:lnTo>
                <a:cubicBezTo>
                  <a:pt x="2974849" y="3514776"/>
                  <a:pt x="2844166" y="3645408"/>
                  <a:pt x="2683130" y="3645408"/>
                </a:cubicBezTo>
                <a:lnTo>
                  <a:pt x="294818" y="3645408"/>
                </a:lnTo>
                <a:cubicBezTo>
                  <a:pt x="133681" y="3645408"/>
                  <a:pt x="3049" y="3514776"/>
                  <a:pt x="3049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751331"/>
            <a:ext cx="743712" cy="737616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1699259"/>
            <a:ext cx="731520" cy="731520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1699259"/>
            <a:ext cx="731519" cy="731520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3320796"/>
            <a:ext cx="731520" cy="731520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3320796"/>
            <a:ext cx="731519" cy="73152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482852" y="1350941"/>
            <a:ext cx="1459497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425438" y="1391095"/>
            <a:ext cx="133273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10.55.0.0/16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65220" y="1699259"/>
            <a:ext cx="1905000" cy="868680"/>
          </a:xfrm>
          <a:custGeom>
            <a:avLst/>
            <a:gdLst/>
            <a:ahLst/>
            <a:cxnLst/>
            <a:rect l="l" t="t" r="r" b="b"/>
            <a:pathLst>
              <a:path w="1905000" h="868680">
                <a:moveTo>
                  <a:pt x="0" y="217171"/>
                </a:moveTo>
                <a:lnTo>
                  <a:pt x="1470660" y="217171"/>
                </a:lnTo>
                <a:lnTo>
                  <a:pt x="1470660" y="0"/>
                </a:lnTo>
                <a:lnTo>
                  <a:pt x="1905000" y="434341"/>
                </a:lnTo>
                <a:lnTo>
                  <a:pt x="1470660" y="868681"/>
                </a:lnTo>
                <a:lnTo>
                  <a:pt x="1470660" y="651511"/>
                </a:lnTo>
                <a:lnTo>
                  <a:pt x="0" y="651511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179696" y="2011998"/>
            <a:ext cx="72351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FFFF"/>
                </a:solidFill>
                <a:latin typeface="Arial"/>
                <a:cs typeface="Arial"/>
              </a:rPr>
              <a:t>Step  1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455796" y="2492312"/>
            <a:ext cx="238566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464646"/>
                </a:solidFill>
                <a:latin typeface="Arial"/>
                <a:cs typeface="Arial"/>
              </a:rPr>
              <a:t>Initiate  peering  request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571626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Steps to establish a peering: Initiate request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7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010412"/>
            <a:ext cx="7520940" cy="35524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600390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Steps to establish a peering: Accept request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567172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8" y="294767"/>
                </a:moveTo>
                <a:cubicBezTo>
                  <a:pt x="3048" y="133731"/>
                  <a:pt x="133731" y="3048"/>
                  <a:pt x="294767" y="3048"/>
                </a:cubicBezTo>
                <a:lnTo>
                  <a:pt x="2683129" y="3048"/>
                </a:lnTo>
                <a:cubicBezTo>
                  <a:pt x="2844165" y="3048"/>
                  <a:pt x="2974848" y="133731"/>
                  <a:pt x="2974848" y="294767"/>
                </a:cubicBezTo>
                <a:lnTo>
                  <a:pt x="2974848" y="3353638"/>
                </a:lnTo>
                <a:cubicBezTo>
                  <a:pt x="2974848" y="3514776"/>
                  <a:pt x="2844165" y="3645408"/>
                  <a:pt x="2683129" y="3645408"/>
                </a:cubicBezTo>
                <a:lnTo>
                  <a:pt x="294767" y="3645408"/>
                </a:lnTo>
                <a:cubicBezTo>
                  <a:pt x="133731" y="3645408"/>
                  <a:pt x="3048" y="3514776"/>
                  <a:pt x="3048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3" y="751331"/>
            <a:ext cx="743712" cy="737616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1699259"/>
            <a:ext cx="731519" cy="731520"/>
          </a:xfrm>
          <a:prstGeom prst="rect">
            <a:avLst/>
          </a:prstGeom>
        </p:spPr>
      </p:pic>
      <p:pic>
        <p:nvPicPr>
          <p:cNvPr id="1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699259"/>
            <a:ext cx="731520" cy="731520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3320796"/>
            <a:ext cx="731519" cy="731520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3320796"/>
            <a:ext cx="731520" cy="731520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690371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9" y="294767"/>
                </a:moveTo>
                <a:cubicBezTo>
                  <a:pt x="3049" y="133731"/>
                  <a:pt x="133681" y="3048"/>
                  <a:pt x="294818" y="3048"/>
                </a:cubicBezTo>
                <a:lnTo>
                  <a:pt x="2683130" y="3048"/>
                </a:lnTo>
                <a:cubicBezTo>
                  <a:pt x="2844166" y="3048"/>
                  <a:pt x="2974849" y="133731"/>
                  <a:pt x="2974849" y="294767"/>
                </a:cubicBezTo>
                <a:lnTo>
                  <a:pt x="2974849" y="3353638"/>
                </a:lnTo>
                <a:cubicBezTo>
                  <a:pt x="2974849" y="3514776"/>
                  <a:pt x="2844166" y="3645408"/>
                  <a:pt x="2683130" y="3645408"/>
                </a:cubicBezTo>
                <a:lnTo>
                  <a:pt x="294818" y="3645408"/>
                </a:lnTo>
                <a:cubicBezTo>
                  <a:pt x="133681" y="3645408"/>
                  <a:pt x="3049" y="3514776"/>
                  <a:pt x="3049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751331"/>
            <a:ext cx="743712" cy="737616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1699259"/>
            <a:ext cx="731520" cy="731520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1699259"/>
            <a:ext cx="731519" cy="731520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3320796"/>
            <a:ext cx="731520" cy="731520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3320796"/>
            <a:ext cx="731519" cy="73152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482852" y="1350941"/>
            <a:ext cx="1459497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425438" y="1391095"/>
            <a:ext cx="133273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10.55.0.0/16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65220" y="1699259"/>
            <a:ext cx="1905000" cy="868680"/>
          </a:xfrm>
          <a:custGeom>
            <a:avLst/>
            <a:gdLst/>
            <a:ahLst/>
            <a:cxnLst/>
            <a:rect l="l" t="t" r="r" b="b"/>
            <a:pathLst>
              <a:path w="1905000" h="868680">
                <a:moveTo>
                  <a:pt x="0" y="217171"/>
                </a:moveTo>
                <a:lnTo>
                  <a:pt x="1470660" y="217171"/>
                </a:lnTo>
                <a:lnTo>
                  <a:pt x="1470660" y="0"/>
                </a:lnTo>
                <a:lnTo>
                  <a:pt x="1905000" y="434341"/>
                </a:lnTo>
                <a:lnTo>
                  <a:pt x="1470660" y="868681"/>
                </a:lnTo>
                <a:lnTo>
                  <a:pt x="1470660" y="651511"/>
                </a:lnTo>
                <a:lnTo>
                  <a:pt x="0" y="651511"/>
                </a:lnTo>
                <a:close/>
              </a:path>
            </a:pathLst>
          </a:custGeom>
          <a:solidFill>
            <a:srgbClr val="FBD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179696" y="2011998"/>
            <a:ext cx="72351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FFFF"/>
                </a:solidFill>
                <a:latin typeface="Arial"/>
                <a:cs typeface="Arial"/>
              </a:rPr>
              <a:t>Step  1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455796" y="2492312"/>
            <a:ext cx="238566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6B6B5"/>
                </a:solidFill>
                <a:latin typeface="Arial"/>
                <a:cs typeface="Arial"/>
              </a:rPr>
              <a:t>Initiate  peering  request</a:t>
            </a:r>
            <a:endParaRPr sz="17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65220" y="3255264"/>
            <a:ext cx="1905000" cy="854964"/>
          </a:xfrm>
          <a:custGeom>
            <a:avLst/>
            <a:gdLst/>
            <a:ahLst/>
            <a:cxnLst/>
            <a:rect l="l" t="t" r="r" b="b"/>
            <a:pathLst>
              <a:path w="1905000" h="854964">
                <a:moveTo>
                  <a:pt x="0" y="427482"/>
                </a:moveTo>
                <a:lnTo>
                  <a:pt x="427482" y="0"/>
                </a:lnTo>
                <a:lnTo>
                  <a:pt x="427482" y="213741"/>
                </a:lnTo>
                <a:lnTo>
                  <a:pt x="1905000" y="213741"/>
                </a:lnTo>
                <a:lnTo>
                  <a:pt x="1905000" y="641223"/>
                </a:lnTo>
                <a:lnTo>
                  <a:pt x="427482" y="641223"/>
                </a:lnTo>
                <a:lnTo>
                  <a:pt x="427482" y="854964"/>
                </a:lnTo>
                <a:close/>
              </a:path>
            </a:pathLst>
          </a:custGeom>
          <a:solidFill>
            <a:srgbClr val="0A56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394962" y="3562160"/>
            <a:ext cx="72443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Step  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372865" y="4115423"/>
            <a:ext cx="2411501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464646"/>
                </a:solidFill>
                <a:latin typeface="Arial"/>
                <a:cs typeface="Arial"/>
              </a:rPr>
              <a:t>Accept  peering  request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600390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Steps to establish a peering: Accept request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" y="661416"/>
            <a:ext cx="8203693" cy="1589532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2" y="1581912"/>
            <a:ext cx="6361176" cy="3089148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45920"/>
            <a:ext cx="6178296" cy="2906268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1752600" y="1607820"/>
            <a:ext cx="6254496" cy="2982468"/>
          </a:xfrm>
          <a:custGeom>
            <a:avLst/>
            <a:gdLst/>
            <a:ahLst/>
            <a:cxnLst/>
            <a:rect l="l" t="t" r="r" b="b"/>
            <a:pathLst>
              <a:path w="6254496" h="2982468">
                <a:moveTo>
                  <a:pt x="19050" y="19050"/>
                </a:moveTo>
                <a:lnTo>
                  <a:pt x="19050" y="2963418"/>
                </a:lnTo>
                <a:lnTo>
                  <a:pt x="6235446" y="2963418"/>
                </a:lnTo>
                <a:lnTo>
                  <a:pt x="6235446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88108" y="623316"/>
            <a:ext cx="1278636" cy="463296"/>
          </a:xfrm>
          <a:custGeom>
            <a:avLst/>
            <a:gdLst/>
            <a:ahLst/>
            <a:cxnLst/>
            <a:rect l="l" t="t" r="r" b="b"/>
            <a:pathLst>
              <a:path w="1278636" h="463296">
                <a:moveTo>
                  <a:pt x="38100" y="38100"/>
                </a:moveTo>
                <a:lnTo>
                  <a:pt x="38100" y="425196"/>
                </a:lnTo>
                <a:lnTo>
                  <a:pt x="1240536" y="425196"/>
                </a:lnTo>
                <a:lnTo>
                  <a:pt x="1240536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138060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Steps to establish a peering: Create route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67172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8" y="294767"/>
                </a:moveTo>
                <a:cubicBezTo>
                  <a:pt x="3048" y="133731"/>
                  <a:pt x="133731" y="3048"/>
                  <a:pt x="294767" y="3048"/>
                </a:cubicBezTo>
                <a:lnTo>
                  <a:pt x="2683129" y="3048"/>
                </a:lnTo>
                <a:cubicBezTo>
                  <a:pt x="2844165" y="3048"/>
                  <a:pt x="2974848" y="133731"/>
                  <a:pt x="2974848" y="294767"/>
                </a:cubicBezTo>
                <a:lnTo>
                  <a:pt x="2974848" y="3353638"/>
                </a:lnTo>
                <a:cubicBezTo>
                  <a:pt x="2974848" y="3514776"/>
                  <a:pt x="2844165" y="3645408"/>
                  <a:pt x="2683129" y="3645408"/>
                </a:cubicBezTo>
                <a:lnTo>
                  <a:pt x="294767" y="3645408"/>
                </a:lnTo>
                <a:cubicBezTo>
                  <a:pt x="133731" y="3645408"/>
                  <a:pt x="3048" y="3514776"/>
                  <a:pt x="3048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3" y="751331"/>
            <a:ext cx="743712" cy="737616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1699259"/>
            <a:ext cx="731519" cy="731520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699259"/>
            <a:ext cx="731520" cy="731520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3320796"/>
            <a:ext cx="731519" cy="731520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3320796"/>
            <a:ext cx="731520" cy="731520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690371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9" y="294767"/>
                </a:moveTo>
                <a:cubicBezTo>
                  <a:pt x="3049" y="133731"/>
                  <a:pt x="133681" y="3048"/>
                  <a:pt x="294818" y="3048"/>
                </a:cubicBezTo>
                <a:lnTo>
                  <a:pt x="2683130" y="3048"/>
                </a:lnTo>
                <a:cubicBezTo>
                  <a:pt x="2844166" y="3048"/>
                  <a:pt x="2974849" y="133731"/>
                  <a:pt x="2974849" y="294767"/>
                </a:cubicBezTo>
                <a:lnTo>
                  <a:pt x="2974849" y="3353638"/>
                </a:lnTo>
                <a:cubicBezTo>
                  <a:pt x="2974849" y="3514776"/>
                  <a:pt x="2844166" y="3645408"/>
                  <a:pt x="2683130" y="3645408"/>
                </a:cubicBezTo>
                <a:lnTo>
                  <a:pt x="294818" y="3645408"/>
                </a:lnTo>
                <a:cubicBezTo>
                  <a:pt x="133681" y="3645408"/>
                  <a:pt x="3049" y="3514776"/>
                  <a:pt x="3049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44" y="751331"/>
            <a:ext cx="743712" cy="737616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1699259"/>
            <a:ext cx="731520" cy="731520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1699259"/>
            <a:ext cx="731519" cy="731520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3320796"/>
            <a:ext cx="731520" cy="731520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3320796"/>
            <a:ext cx="731519" cy="73152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482852" y="1350941"/>
            <a:ext cx="1459497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425438" y="1391095"/>
            <a:ext cx="133273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10.55.0.0/16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65220" y="1063752"/>
            <a:ext cx="1905000" cy="868680"/>
          </a:xfrm>
          <a:custGeom>
            <a:avLst/>
            <a:gdLst/>
            <a:ahLst/>
            <a:cxnLst/>
            <a:rect l="l" t="t" r="r" b="b"/>
            <a:pathLst>
              <a:path w="1905000" h="868680">
                <a:moveTo>
                  <a:pt x="0" y="217169"/>
                </a:moveTo>
                <a:lnTo>
                  <a:pt x="1470660" y="217169"/>
                </a:lnTo>
                <a:lnTo>
                  <a:pt x="1470660" y="0"/>
                </a:lnTo>
                <a:lnTo>
                  <a:pt x="1905000" y="434340"/>
                </a:lnTo>
                <a:lnTo>
                  <a:pt x="1470660" y="868680"/>
                </a:lnTo>
                <a:lnTo>
                  <a:pt x="1470660" y="651510"/>
                </a:lnTo>
                <a:lnTo>
                  <a:pt x="0" y="651510"/>
                </a:lnTo>
                <a:close/>
              </a:path>
            </a:pathLst>
          </a:custGeom>
          <a:solidFill>
            <a:srgbClr val="FBD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179696" y="1376214"/>
            <a:ext cx="724025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Step  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455796" y="1856804"/>
            <a:ext cx="238566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6B6B5"/>
                </a:solidFill>
                <a:latin typeface="Arial"/>
                <a:cs typeface="Arial"/>
              </a:rPr>
              <a:t>Initiate  peering  request</a:t>
            </a:r>
            <a:endParaRPr sz="17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65220" y="2369820"/>
            <a:ext cx="1905000" cy="854964"/>
          </a:xfrm>
          <a:custGeom>
            <a:avLst/>
            <a:gdLst/>
            <a:ahLst/>
            <a:cxnLst/>
            <a:rect l="l" t="t" r="r" b="b"/>
            <a:pathLst>
              <a:path w="1905000" h="854964">
                <a:moveTo>
                  <a:pt x="0" y="427482"/>
                </a:moveTo>
                <a:lnTo>
                  <a:pt x="427482" y="0"/>
                </a:lnTo>
                <a:lnTo>
                  <a:pt x="427482" y="213741"/>
                </a:lnTo>
                <a:lnTo>
                  <a:pt x="1905000" y="213741"/>
                </a:lnTo>
                <a:lnTo>
                  <a:pt x="1905000" y="641223"/>
                </a:lnTo>
                <a:lnTo>
                  <a:pt x="427482" y="641223"/>
                </a:lnTo>
                <a:lnTo>
                  <a:pt x="427482" y="854964"/>
                </a:lnTo>
                <a:close/>
              </a:path>
            </a:pathLst>
          </a:custGeom>
          <a:solidFill>
            <a:srgbClr val="92CA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394962" y="2676462"/>
            <a:ext cx="72443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Step  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372865" y="3229674"/>
            <a:ext cx="2411501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6B6B5"/>
                </a:solidFill>
                <a:latin typeface="Arial"/>
                <a:cs typeface="Arial"/>
              </a:rPr>
              <a:t>Accept  peering  request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0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56" y="3921252"/>
            <a:ext cx="731520" cy="725424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48" y="3921252"/>
            <a:ext cx="731520" cy="725424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3681984" y="3869436"/>
            <a:ext cx="1888235" cy="830580"/>
          </a:xfrm>
          <a:custGeom>
            <a:avLst/>
            <a:gdLst/>
            <a:ahLst/>
            <a:cxnLst/>
            <a:rect l="l" t="t" r="r" b="b"/>
            <a:pathLst>
              <a:path w="1888235" h="830580">
                <a:moveTo>
                  <a:pt x="0" y="415290"/>
                </a:moveTo>
                <a:lnTo>
                  <a:pt x="415290" y="0"/>
                </a:lnTo>
                <a:lnTo>
                  <a:pt x="415290" y="207645"/>
                </a:lnTo>
                <a:lnTo>
                  <a:pt x="1472946" y="207645"/>
                </a:lnTo>
                <a:lnTo>
                  <a:pt x="1472946" y="0"/>
                </a:lnTo>
                <a:lnTo>
                  <a:pt x="1888236" y="415290"/>
                </a:lnTo>
                <a:lnTo>
                  <a:pt x="1472946" y="830580"/>
                </a:lnTo>
                <a:lnTo>
                  <a:pt x="1472946" y="622935"/>
                </a:lnTo>
                <a:lnTo>
                  <a:pt x="415290" y="622935"/>
                </a:lnTo>
                <a:lnTo>
                  <a:pt x="415290" y="830580"/>
                </a:lnTo>
                <a:close/>
              </a:path>
            </a:pathLst>
          </a:custGeom>
          <a:solidFill>
            <a:srgbClr val="7AC2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4296410" y="4164191"/>
            <a:ext cx="72351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FFFF"/>
                </a:solidFill>
                <a:latin typeface="Arial"/>
                <a:cs typeface="Arial"/>
              </a:rPr>
              <a:t>Step  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934968" y="4743921"/>
            <a:ext cx="1447494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Create  routes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2" y="1520952"/>
            <a:ext cx="4916424" cy="2474976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84959"/>
            <a:ext cx="4733544" cy="2292096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257300" y="1546859"/>
            <a:ext cx="4809744" cy="2368296"/>
          </a:xfrm>
          <a:custGeom>
            <a:avLst/>
            <a:gdLst/>
            <a:ahLst/>
            <a:cxnLst/>
            <a:rect l="l" t="t" r="r" b="b"/>
            <a:pathLst>
              <a:path w="4809744" h="2368296">
                <a:moveTo>
                  <a:pt x="19050" y="19050"/>
                </a:moveTo>
                <a:lnTo>
                  <a:pt x="19050" y="2349247"/>
                </a:lnTo>
                <a:lnTo>
                  <a:pt x="4790694" y="2349247"/>
                </a:lnTo>
                <a:lnTo>
                  <a:pt x="4790694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57300" y="2915412"/>
            <a:ext cx="4818888" cy="547116"/>
          </a:xfrm>
          <a:custGeom>
            <a:avLst/>
            <a:gdLst/>
            <a:ahLst/>
            <a:cxnLst/>
            <a:rect l="l" t="t" r="r" b="b"/>
            <a:pathLst>
              <a:path w="4818888" h="547116">
                <a:moveTo>
                  <a:pt x="38100" y="38100"/>
                </a:moveTo>
                <a:lnTo>
                  <a:pt x="38100" y="509016"/>
                </a:lnTo>
                <a:lnTo>
                  <a:pt x="4780788" y="509016"/>
                </a:lnTo>
                <a:lnTo>
                  <a:pt x="4780788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55392" y="1662684"/>
            <a:ext cx="4311396" cy="1403222"/>
          </a:xfrm>
          <a:custGeom>
            <a:avLst/>
            <a:gdLst/>
            <a:ahLst/>
            <a:cxnLst/>
            <a:rect l="l" t="t" r="r" b="b"/>
            <a:pathLst>
              <a:path w="4311396" h="1403222">
                <a:moveTo>
                  <a:pt x="0" y="0"/>
                </a:moveTo>
                <a:lnTo>
                  <a:pt x="718566" y="0"/>
                </a:lnTo>
                <a:lnTo>
                  <a:pt x="718566" y="0"/>
                </a:lnTo>
                <a:lnTo>
                  <a:pt x="1796415" y="0"/>
                </a:lnTo>
                <a:lnTo>
                  <a:pt x="4311396" y="0"/>
                </a:lnTo>
                <a:lnTo>
                  <a:pt x="4311396" y="432054"/>
                </a:lnTo>
                <a:lnTo>
                  <a:pt x="4311396" y="432054"/>
                </a:lnTo>
                <a:lnTo>
                  <a:pt x="4311396" y="617220"/>
                </a:lnTo>
                <a:lnTo>
                  <a:pt x="4311396" y="740664"/>
                </a:lnTo>
                <a:lnTo>
                  <a:pt x="1796415" y="740664"/>
                </a:lnTo>
                <a:lnTo>
                  <a:pt x="148717" y="1403223"/>
                </a:lnTo>
                <a:lnTo>
                  <a:pt x="718566" y="740664"/>
                </a:lnTo>
                <a:lnTo>
                  <a:pt x="0" y="740664"/>
                </a:lnTo>
                <a:lnTo>
                  <a:pt x="0" y="617220"/>
                </a:lnTo>
                <a:lnTo>
                  <a:pt x="0" y="432054"/>
                </a:lnTo>
                <a:lnTo>
                  <a:pt x="0" y="432054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2847086" y="1774508"/>
            <a:ext cx="3821050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In  English:  Traffic  destined  for  the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peered  VPC  should  go  to  the  peering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1639973"/>
            <a:ext cx="5300471" cy="1340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80" b="1" spc="10" dirty="0">
                <a:solidFill>
                  <a:srgbClr val="464646"/>
                </a:solidFill>
                <a:latin typeface="Arial"/>
                <a:cs typeface="Arial"/>
              </a:rPr>
              <a:t>Connecting  to  your  network: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AWS  Hardware  VPN  &amp;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464646"/>
                </a:solidFill>
                <a:latin typeface="Arial"/>
                <a:cs typeface="Arial"/>
              </a:rPr>
              <a:t>AWS  Direct  Connect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2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8" y="1933956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6875645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Extend your own network into 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567172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8" y="294767"/>
                </a:moveTo>
                <a:cubicBezTo>
                  <a:pt x="3048" y="133731"/>
                  <a:pt x="133731" y="3048"/>
                  <a:pt x="294767" y="3048"/>
                </a:cubicBezTo>
                <a:lnTo>
                  <a:pt x="2683129" y="3048"/>
                </a:lnTo>
                <a:cubicBezTo>
                  <a:pt x="2844165" y="3048"/>
                  <a:pt x="2974848" y="133731"/>
                  <a:pt x="2974848" y="294767"/>
                </a:cubicBezTo>
                <a:lnTo>
                  <a:pt x="2974848" y="3353638"/>
                </a:lnTo>
                <a:cubicBezTo>
                  <a:pt x="2974848" y="3514776"/>
                  <a:pt x="2844165" y="3645408"/>
                  <a:pt x="2683129" y="3645408"/>
                </a:cubicBezTo>
                <a:lnTo>
                  <a:pt x="294767" y="3645408"/>
                </a:lnTo>
                <a:cubicBezTo>
                  <a:pt x="133731" y="3645408"/>
                  <a:pt x="3048" y="3514776"/>
                  <a:pt x="3048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3" y="751331"/>
            <a:ext cx="743712" cy="737616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685800" y="1117092"/>
            <a:ext cx="2974848" cy="3648455"/>
          </a:xfrm>
          <a:custGeom>
            <a:avLst/>
            <a:gdLst/>
            <a:ahLst/>
            <a:cxnLst/>
            <a:rect l="l" t="t" r="r" b="b"/>
            <a:pathLst>
              <a:path w="2974848" h="3648455">
                <a:moveTo>
                  <a:pt x="3048" y="294513"/>
                </a:moveTo>
                <a:cubicBezTo>
                  <a:pt x="3048" y="133604"/>
                  <a:pt x="133540" y="3048"/>
                  <a:pt x="294525" y="3048"/>
                </a:cubicBezTo>
                <a:lnTo>
                  <a:pt x="2680334" y="3048"/>
                </a:lnTo>
                <a:cubicBezTo>
                  <a:pt x="2841244" y="3048"/>
                  <a:pt x="2971800" y="133604"/>
                  <a:pt x="2971800" y="294513"/>
                </a:cubicBezTo>
                <a:lnTo>
                  <a:pt x="2971800" y="3353930"/>
                </a:lnTo>
                <a:cubicBezTo>
                  <a:pt x="2971800" y="3514915"/>
                  <a:pt x="2841244" y="3645408"/>
                  <a:pt x="2680334" y="3645408"/>
                </a:cubicBezTo>
                <a:lnTo>
                  <a:pt x="294525" y="3645408"/>
                </a:lnTo>
                <a:cubicBezTo>
                  <a:pt x="133540" y="3645408"/>
                  <a:pt x="3048" y="3514915"/>
                  <a:pt x="3048" y="3353930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5" y="757428"/>
            <a:ext cx="731520" cy="731520"/>
          </a:xfrm>
          <a:prstGeom prst="rect">
            <a:avLst/>
          </a:prstGeom>
        </p:spPr>
      </p:pic>
      <p:pic>
        <p:nvPicPr>
          <p:cNvPr id="2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15" y="3108960"/>
            <a:ext cx="1885188" cy="1886712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72" y="2633472"/>
            <a:ext cx="608076" cy="608076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44" y="1203959"/>
            <a:ext cx="903732" cy="902208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1664208"/>
            <a:ext cx="731519" cy="731520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664208"/>
            <a:ext cx="731520" cy="731520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3320796"/>
            <a:ext cx="731519" cy="731520"/>
          </a:xfrm>
          <a:prstGeom prst="rect">
            <a:avLst/>
          </a:prstGeom>
        </p:spPr>
      </p:pic>
      <p:pic>
        <p:nvPicPr>
          <p:cNvPr id="22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3320796"/>
            <a:ext cx="731520" cy="731520"/>
          </a:xfrm>
          <a:prstGeom prst="rect">
            <a:avLst/>
          </a:prstGeom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1629156"/>
            <a:ext cx="731519" cy="731520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1664208"/>
            <a:ext cx="731520" cy="731520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3320796"/>
            <a:ext cx="731519" cy="731520"/>
          </a:xfrm>
          <a:prstGeom prst="rect">
            <a:avLst/>
          </a:prstGeom>
        </p:spPr>
      </p:pic>
      <p:pic>
        <p:nvPicPr>
          <p:cNvPr id="22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20796"/>
            <a:ext cx="731520" cy="731520"/>
          </a:xfrm>
          <a:prstGeom prst="rect">
            <a:avLst/>
          </a:prstGeom>
        </p:spPr>
      </p:pic>
      <p:pic>
        <p:nvPicPr>
          <p:cNvPr id="22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" y="1664208"/>
            <a:ext cx="731519" cy="73152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380611" y="2056448"/>
            <a:ext cx="533247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VPN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860038" y="3329369"/>
            <a:ext cx="1572539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Direct  Connect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5016384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VPN: What you need to know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567172" y="1117092"/>
            <a:ext cx="2977896" cy="3648455"/>
          </a:xfrm>
          <a:custGeom>
            <a:avLst/>
            <a:gdLst/>
            <a:ahLst/>
            <a:cxnLst/>
            <a:rect l="l" t="t" r="r" b="b"/>
            <a:pathLst>
              <a:path w="2977896" h="3648455">
                <a:moveTo>
                  <a:pt x="3048" y="294767"/>
                </a:moveTo>
                <a:cubicBezTo>
                  <a:pt x="3048" y="133731"/>
                  <a:pt x="133731" y="3048"/>
                  <a:pt x="294767" y="3048"/>
                </a:cubicBezTo>
                <a:lnTo>
                  <a:pt x="2683129" y="3048"/>
                </a:lnTo>
                <a:cubicBezTo>
                  <a:pt x="2844165" y="3048"/>
                  <a:pt x="2974848" y="133731"/>
                  <a:pt x="2974848" y="294767"/>
                </a:cubicBezTo>
                <a:lnTo>
                  <a:pt x="2974848" y="3353638"/>
                </a:lnTo>
                <a:cubicBezTo>
                  <a:pt x="2974848" y="3514776"/>
                  <a:pt x="2844165" y="3645408"/>
                  <a:pt x="2683129" y="3645408"/>
                </a:cubicBezTo>
                <a:lnTo>
                  <a:pt x="294767" y="3645408"/>
                </a:lnTo>
                <a:cubicBezTo>
                  <a:pt x="133731" y="3645408"/>
                  <a:pt x="3048" y="3514776"/>
                  <a:pt x="3048" y="3353638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43" y="751331"/>
            <a:ext cx="743712" cy="737616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685800" y="1117092"/>
            <a:ext cx="2974848" cy="3648455"/>
          </a:xfrm>
          <a:custGeom>
            <a:avLst/>
            <a:gdLst/>
            <a:ahLst/>
            <a:cxnLst/>
            <a:rect l="l" t="t" r="r" b="b"/>
            <a:pathLst>
              <a:path w="2974848" h="3648455">
                <a:moveTo>
                  <a:pt x="3048" y="294513"/>
                </a:moveTo>
                <a:cubicBezTo>
                  <a:pt x="3048" y="133604"/>
                  <a:pt x="133540" y="3048"/>
                  <a:pt x="294525" y="3048"/>
                </a:cubicBezTo>
                <a:lnTo>
                  <a:pt x="2680334" y="3048"/>
                </a:lnTo>
                <a:cubicBezTo>
                  <a:pt x="2841244" y="3048"/>
                  <a:pt x="2971800" y="133604"/>
                  <a:pt x="2971800" y="294513"/>
                </a:cubicBezTo>
                <a:lnTo>
                  <a:pt x="2971800" y="3353930"/>
                </a:lnTo>
                <a:cubicBezTo>
                  <a:pt x="2971800" y="3514915"/>
                  <a:pt x="2841244" y="3645408"/>
                  <a:pt x="2680334" y="3645408"/>
                </a:cubicBezTo>
                <a:lnTo>
                  <a:pt x="294525" y="3645408"/>
                </a:lnTo>
                <a:cubicBezTo>
                  <a:pt x="133540" y="3645408"/>
                  <a:pt x="3048" y="3514915"/>
                  <a:pt x="3048" y="3353930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5" y="757428"/>
            <a:ext cx="731520" cy="731520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1664208"/>
            <a:ext cx="731519" cy="731520"/>
          </a:xfrm>
          <a:prstGeom prst="rect">
            <a:avLst/>
          </a:prstGeom>
        </p:spPr>
      </p:pic>
      <p:pic>
        <p:nvPicPr>
          <p:cNvPr id="23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1664208"/>
            <a:ext cx="731520" cy="731520"/>
          </a:xfrm>
          <a:prstGeom prst="rect">
            <a:avLst/>
          </a:prstGeom>
        </p:spPr>
      </p:pic>
      <p:pic>
        <p:nvPicPr>
          <p:cNvPr id="2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8" y="3320796"/>
            <a:ext cx="731519" cy="731520"/>
          </a:xfrm>
          <a:prstGeom prst="rect">
            <a:avLst/>
          </a:prstGeom>
        </p:spPr>
      </p:pic>
      <p:pic>
        <p:nvPicPr>
          <p:cNvPr id="2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40" y="3320796"/>
            <a:ext cx="731520" cy="731520"/>
          </a:xfrm>
          <a:prstGeom prst="rect">
            <a:avLst/>
          </a:prstGeom>
        </p:spPr>
      </p:pic>
      <p:pic>
        <p:nvPicPr>
          <p:cNvPr id="2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1629156"/>
            <a:ext cx="731519" cy="731520"/>
          </a:xfrm>
          <a:prstGeom prst="rect">
            <a:avLst/>
          </a:prstGeom>
        </p:spPr>
      </p:pic>
      <p:pic>
        <p:nvPicPr>
          <p:cNvPr id="2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1664208"/>
            <a:ext cx="731520" cy="731520"/>
          </a:xfrm>
          <a:prstGeom prst="rect">
            <a:avLst/>
          </a:prstGeom>
        </p:spPr>
      </p:pic>
      <p:pic>
        <p:nvPicPr>
          <p:cNvPr id="23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3320796"/>
            <a:ext cx="731519" cy="731520"/>
          </a:xfrm>
          <a:prstGeom prst="rect">
            <a:avLst/>
          </a:prstGeom>
        </p:spPr>
      </p:pic>
      <p:pic>
        <p:nvPicPr>
          <p:cNvPr id="23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20796"/>
            <a:ext cx="731520" cy="731520"/>
          </a:xfrm>
          <a:prstGeom prst="rect">
            <a:avLst/>
          </a:prstGeom>
        </p:spPr>
      </p:pic>
      <p:pic>
        <p:nvPicPr>
          <p:cNvPr id="23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" y="1664208"/>
            <a:ext cx="731519" cy="731520"/>
          </a:xfrm>
          <a:prstGeom prst="rect">
            <a:avLst/>
          </a:prstGeom>
        </p:spPr>
      </p:pic>
      <p:pic>
        <p:nvPicPr>
          <p:cNvPr id="23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88" y="2462784"/>
            <a:ext cx="731520" cy="72542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192145" y="1981877"/>
            <a:ext cx="1052962" cy="5302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  <a:p>
            <a:pPr marL="47244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3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52" y="2462784"/>
            <a:ext cx="731520" cy="72542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5128895" y="1981877"/>
            <a:ext cx="961034" cy="5302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6491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4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1" y="2382266"/>
            <a:ext cx="1661668" cy="520827"/>
          </a:xfrm>
          <a:prstGeom prst="rect">
            <a:avLst/>
          </a:prstGeom>
        </p:spPr>
      </p:pic>
      <p:pic>
        <p:nvPicPr>
          <p:cNvPr id="24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53" y="2753995"/>
            <a:ext cx="1669668" cy="508254"/>
          </a:xfrm>
          <a:prstGeom prst="rect">
            <a:avLst/>
          </a:prstGeom>
        </p:spPr>
      </p:pic>
      <p:pic>
        <p:nvPicPr>
          <p:cNvPr id="24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2" y="2417064"/>
            <a:ext cx="731520" cy="73152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3663696" y="3207068"/>
            <a:ext cx="1953844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464646"/>
                </a:solidFill>
                <a:latin typeface="Arial"/>
                <a:cs typeface="Arial"/>
              </a:rPr>
              <a:t>Two  IPSec  tunnels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21587" y="1181164"/>
            <a:ext cx="158579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192.168.0.0/16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224651" y="1181164"/>
            <a:ext cx="1459154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4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28" y="2420112"/>
            <a:ext cx="731520" cy="725424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5847588" y="2566416"/>
            <a:ext cx="897636" cy="414528"/>
          </a:xfrm>
          <a:custGeom>
            <a:avLst/>
            <a:gdLst/>
            <a:ahLst/>
            <a:cxnLst/>
            <a:rect l="l" t="t" r="r" b="b"/>
            <a:pathLst>
              <a:path w="897636" h="414528">
                <a:moveTo>
                  <a:pt x="0" y="207264"/>
                </a:moveTo>
                <a:lnTo>
                  <a:pt x="207264" y="0"/>
                </a:lnTo>
                <a:lnTo>
                  <a:pt x="207264" y="103632"/>
                </a:lnTo>
                <a:lnTo>
                  <a:pt x="897636" y="103632"/>
                </a:lnTo>
                <a:lnTo>
                  <a:pt x="897636" y="310896"/>
                </a:lnTo>
                <a:lnTo>
                  <a:pt x="207264" y="310896"/>
                </a:lnTo>
                <a:lnTo>
                  <a:pt x="207264" y="414528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060313" y="2713768"/>
            <a:ext cx="606591" cy="127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464646"/>
                </a:solidFill>
                <a:latin typeface="Arial"/>
                <a:cs typeface="Arial"/>
              </a:rPr>
              <a:t>192.168/16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205484" y="3096768"/>
            <a:ext cx="2616708" cy="1507236"/>
          </a:xfrm>
          <a:custGeom>
            <a:avLst/>
            <a:gdLst/>
            <a:ahLst/>
            <a:cxnLst/>
            <a:rect l="l" t="t" r="r" b="b"/>
            <a:pathLst>
              <a:path w="2616708" h="1507236">
                <a:moveTo>
                  <a:pt x="0" y="1066800"/>
                </a:moveTo>
                <a:lnTo>
                  <a:pt x="1526413" y="1066800"/>
                </a:lnTo>
                <a:lnTo>
                  <a:pt x="2345055" y="0"/>
                </a:lnTo>
                <a:lnTo>
                  <a:pt x="2180590" y="1066800"/>
                </a:lnTo>
                <a:lnTo>
                  <a:pt x="2616708" y="1066800"/>
                </a:lnTo>
                <a:lnTo>
                  <a:pt x="2616708" y="1140206"/>
                </a:lnTo>
                <a:lnTo>
                  <a:pt x="2616708" y="1140206"/>
                </a:lnTo>
                <a:lnTo>
                  <a:pt x="2616708" y="1250315"/>
                </a:lnTo>
                <a:lnTo>
                  <a:pt x="2616708" y="1507236"/>
                </a:lnTo>
                <a:lnTo>
                  <a:pt x="2180590" y="1507236"/>
                </a:lnTo>
                <a:lnTo>
                  <a:pt x="1526413" y="1507236"/>
                </a:lnTo>
                <a:lnTo>
                  <a:pt x="1526413" y="1507236"/>
                </a:lnTo>
                <a:lnTo>
                  <a:pt x="0" y="1507236"/>
                </a:lnTo>
                <a:lnTo>
                  <a:pt x="0" y="1250315"/>
                </a:lnTo>
                <a:lnTo>
                  <a:pt x="0" y="1140206"/>
                </a:lnTo>
                <a:lnTo>
                  <a:pt x="0" y="1140206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338326" y="4262946"/>
            <a:ext cx="241607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FFFF"/>
                </a:solidFill>
                <a:latin typeface="Arial"/>
                <a:cs typeface="Arial"/>
              </a:rPr>
              <a:t>Your  networking  device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87984" y="1859854"/>
            <a:ext cx="6749136" cy="117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464646"/>
                </a:solidFill>
                <a:latin typeface="Arial"/>
                <a:cs typeface="Arial"/>
              </a:rPr>
              <a:t>Walkthrough: Setting up an</a:t>
            </a:r>
            <a:endParaRPr sz="4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464646"/>
                </a:solidFill>
                <a:latin typeface="Arial"/>
                <a:cs typeface="Arial"/>
              </a:rPr>
              <a:t>Internet-connected  VPC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6109884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Routing to a virtual private gateway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010412"/>
            <a:ext cx="4696967" cy="3552444"/>
          </a:xfrm>
          <a:prstGeom prst="rect">
            <a:avLst/>
          </a:prstGeom>
        </p:spPr>
      </p:pic>
      <p:pic>
        <p:nvPicPr>
          <p:cNvPr id="2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56" y="2359152"/>
            <a:ext cx="6079236" cy="2049780"/>
          </a:xfrm>
          <a:prstGeom prst="rect">
            <a:avLst/>
          </a:prstGeom>
        </p:spPr>
      </p:pic>
      <p:pic>
        <p:nvPicPr>
          <p:cNvPr id="2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64" y="2423160"/>
            <a:ext cx="5896356" cy="1866900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2607564" y="2385060"/>
            <a:ext cx="5972556" cy="1943100"/>
          </a:xfrm>
          <a:custGeom>
            <a:avLst/>
            <a:gdLst/>
            <a:ahLst/>
            <a:cxnLst/>
            <a:rect l="l" t="t" r="r" b="b"/>
            <a:pathLst>
              <a:path w="5972556" h="1943100">
                <a:moveTo>
                  <a:pt x="19050" y="19050"/>
                </a:moveTo>
                <a:lnTo>
                  <a:pt x="19050" y="1924050"/>
                </a:lnTo>
                <a:lnTo>
                  <a:pt x="5953506" y="1924050"/>
                </a:lnTo>
                <a:lnTo>
                  <a:pt x="5953506" y="19050"/>
                </a:lnTo>
                <a:lnTo>
                  <a:pt x="19050" y="190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19956" y="1699259"/>
            <a:ext cx="4322064" cy="1973961"/>
          </a:xfrm>
          <a:custGeom>
            <a:avLst/>
            <a:gdLst/>
            <a:ahLst/>
            <a:cxnLst/>
            <a:rect l="l" t="t" r="r" b="b"/>
            <a:pathLst>
              <a:path w="4322064" h="1973961">
                <a:moveTo>
                  <a:pt x="0" y="0"/>
                </a:moveTo>
                <a:lnTo>
                  <a:pt x="720344" y="0"/>
                </a:lnTo>
                <a:lnTo>
                  <a:pt x="720344" y="0"/>
                </a:lnTo>
                <a:lnTo>
                  <a:pt x="1800860" y="0"/>
                </a:lnTo>
                <a:lnTo>
                  <a:pt x="4322064" y="0"/>
                </a:lnTo>
                <a:lnTo>
                  <a:pt x="4322064" y="458725"/>
                </a:lnTo>
                <a:lnTo>
                  <a:pt x="4322064" y="458725"/>
                </a:lnTo>
                <a:lnTo>
                  <a:pt x="4322064" y="655321"/>
                </a:lnTo>
                <a:lnTo>
                  <a:pt x="4322064" y="786385"/>
                </a:lnTo>
                <a:lnTo>
                  <a:pt x="1800860" y="786385"/>
                </a:lnTo>
                <a:lnTo>
                  <a:pt x="81026" y="1973962"/>
                </a:lnTo>
                <a:lnTo>
                  <a:pt x="720344" y="786385"/>
                </a:lnTo>
                <a:lnTo>
                  <a:pt x="0" y="786385"/>
                </a:lnTo>
                <a:lnTo>
                  <a:pt x="0" y="655321"/>
                </a:lnTo>
                <a:lnTo>
                  <a:pt x="0" y="458725"/>
                </a:lnTo>
                <a:lnTo>
                  <a:pt x="0" y="458725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312285" y="1834960"/>
            <a:ext cx="4018330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In  English:  Traffic  to  my  192.168.0.0/16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network  goes  out  the  VPN  tunnel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4045918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VPN vs. Direct Connect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079990"/>
            <a:ext cx="6237428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64646"/>
                </a:solidFill>
                <a:latin typeface="Arial"/>
                <a:cs typeface="Arial"/>
              </a:rPr>
              <a:t>•  Both allow secure connections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solidFill>
                  <a:srgbClr val="464646"/>
                </a:solidFill>
                <a:latin typeface="Arial"/>
                <a:cs typeface="Arial"/>
              </a:rPr>
              <a:t>between your network and 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2206" y="2019154"/>
            <a:ext cx="5995610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64646"/>
                </a:solidFill>
                <a:latin typeface="Arial"/>
                <a:cs typeface="Arial"/>
              </a:rPr>
              <a:t>•  VPN is a pair of IPSec tunnels over</a:t>
            </a:r>
            <a:endParaRPr sz="2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solidFill>
                  <a:srgbClr val="464646"/>
                </a:solidFill>
                <a:latin typeface="Arial"/>
                <a:cs typeface="Arial"/>
              </a:rPr>
              <a:t>the Internet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2206" y="2958192"/>
            <a:ext cx="6258238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64646"/>
                </a:solidFill>
                <a:latin typeface="Arial"/>
                <a:cs typeface="Arial"/>
              </a:rPr>
              <a:t>•  Direct Connect is a dedicated line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800" spc="10" dirty="0">
                <a:solidFill>
                  <a:srgbClr val="464646"/>
                </a:solidFill>
                <a:latin typeface="Arial"/>
                <a:cs typeface="Arial"/>
              </a:rPr>
              <a:t>with lower per-GB data transfer rates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2206" y="3896700"/>
            <a:ext cx="5586425" cy="397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64646"/>
                </a:solidFill>
                <a:latin typeface="Arial"/>
                <a:cs typeface="Arial"/>
              </a:rPr>
              <a:t>•   For  highest  availability:  Use  both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2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07" y="661416"/>
            <a:ext cx="1545336" cy="1543812"/>
          </a:xfrm>
          <a:prstGeom prst="rect">
            <a:avLst/>
          </a:prstGeom>
        </p:spPr>
      </p:pic>
      <p:pic>
        <p:nvPicPr>
          <p:cNvPr id="2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72" y="3278124"/>
            <a:ext cx="1284732" cy="12847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87984" y="2164655"/>
            <a:ext cx="3413391" cy="5669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464646"/>
                </a:solidFill>
                <a:latin typeface="Arial"/>
                <a:cs typeface="Arial"/>
              </a:rPr>
              <a:t>DNS in a VPC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3056632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VPC DNS options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92" y="1010412"/>
            <a:ext cx="6196584" cy="3552444"/>
          </a:xfrm>
          <a:prstGeom prst="rect">
            <a:avLst/>
          </a:prstGeom>
        </p:spPr>
      </p:pic>
      <p:pic>
        <p:nvPicPr>
          <p:cNvPr id="25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59" y="3351275"/>
            <a:ext cx="4786884" cy="1792224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5696712" y="2129028"/>
            <a:ext cx="3247644" cy="1508252"/>
          </a:xfrm>
          <a:custGeom>
            <a:avLst/>
            <a:gdLst/>
            <a:ahLst/>
            <a:cxnLst/>
            <a:rect l="l" t="t" r="r" b="b"/>
            <a:pathLst>
              <a:path w="3247644" h="1508252">
                <a:moveTo>
                  <a:pt x="0" y="0"/>
                </a:moveTo>
                <a:lnTo>
                  <a:pt x="541274" y="0"/>
                </a:lnTo>
                <a:lnTo>
                  <a:pt x="541274" y="0"/>
                </a:lnTo>
                <a:lnTo>
                  <a:pt x="1353185" y="0"/>
                </a:lnTo>
                <a:lnTo>
                  <a:pt x="3247644" y="0"/>
                </a:lnTo>
                <a:lnTo>
                  <a:pt x="3247644" y="236474"/>
                </a:lnTo>
                <a:lnTo>
                  <a:pt x="3247644" y="236474"/>
                </a:lnTo>
                <a:lnTo>
                  <a:pt x="3247644" y="337820"/>
                </a:lnTo>
                <a:lnTo>
                  <a:pt x="3247644" y="405384"/>
                </a:lnTo>
                <a:lnTo>
                  <a:pt x="1353185" y="405384"/>
                </a:lnTo>
                <a:lnTo>
                  <a:pt x="1506347" y="1508252"/>
                </a:lnTo>
                <a:lnTo>
                  <a:pt x="541274" y="405384"/>
                </a:lnTo>
                <a:lnTo>
                  <a:pt x="0" y="405384"/>
                </a:lnTo>
                <a:lnTo>
                  <a:pt x="0" y="337820"/>
                </a:lnTo>
                <a:lnTo>
                  <a:pt x="0" y="236474"/>
                </a:lnTo>
                <a:lnTo>
                  <a:pt x="0" y="236474"/>
                </a:lnTo>
                <a:close/>
              </a:path>
            </a:pathLst>
          </a:custGeom>
          <a:solidFill>
            <a:srgbClr val="48A8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6051169" y="2210372"/>
            <a:ext cx="260238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Use  Amazon  DNS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69920" y="2726436"/>
            <a:ext cx="3862451" cy="1434642"/>
          </a:xfrm>
          <a:custGeom>
            <a:avLst/>
            <a:gdLst/>
            <a:ahLst/>
            <a:cxnLst/>
            <a:rect l="l" t="t" r="r" b="b"/>
            <a:pathLst>
              <a:path w="3862451" h="1434642">
                <a:moveTo>
                  <a:pt x="0" y="0"/>
                </a:moveTo>
                <a:lnTo>
                  <a:pt x="1894459" y="0"/>
                </a:lnTo>
                <a:lnTo>
                  <a:pt x="1894459" y="0"/>
                </a:lnTo>
                <a:lnTo>
                  <a:pt x="2706370" y="0"/>
                </a:lnTo>
                <a:lnTo>
                  <a:pt x="3247644" y="0"/>
                </a:lnTo>
                <a:lnTo>
                  <a:pt x="3247644" y="328930"/>
                </a:lnTo>
                <a:lnTo>
                  <a:pt x="3247644" y="328930"/>
                </a:lnTo>
                <a:lnTo>
                  <a:pt x="3247644" y="469900"/>
                </a:lnTo>
                <a:lnTo>
                  <a:pt x="3247644" y="563880"/>
                </a:lnTo>
                <a:lnTo>
                  <a:pt x="2706370" y="563880"/>
                </a:lnTo>
                <a:lnTo>
                  <a:pt x="3862451" y="1434642"/>
                </a:lnTo>
                <a:lnTo>
                  <a:pt x="1894459" y="563880"/>
                </a:lnTo>
                <a:lnTo>
                  <a:pt x="0" y="563880"/>
                </a:lnTo>
                <a:lnTo>
                  <a:pt x="0" y="469900"/>
                </a:lnTo>
                <a:lnTo>
                  <a:pt x="0" y="328930"/>
                </a:lnTo>
                <a:lnTo>
                  <a:pt x="0" y="328930"/>
                </a:lnTo>
                <a:close/>
              </a:path>
            </a:pathLst>
          </a:custGeom>
          <a:solidFill>
            <a:srgbClr val="48A8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378073" y="2750884"/>
            <a:ext cx="2895296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spc="10" dirty="0">
                <a:solidFill>
                  <a:srgbClr val="FFFFFF"/>
                </a:solidFill>
                <a:latin typeface="Arial"/>
                <a:cs typeface="Arial"/>
              </a:rPr>
              <a:t>Have  EC2  auto-assign  DNS</a:t>
            </a:r>
            <a:endParaRPr sz="1500">
              <a:latin typeface="Arial"/>
              <a:cs typeface="Arial"/>
            </a:endParaRPr>
          </a:p>
          <a:p>
            <a:pPr marL="216408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hostnames  to  instances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5156291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EC2 DNS hostnames in a VPC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" y="1581912"/>
            <a:ext cx="8203692" cy="2407920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240791" y="1242059"/>
            <a:ext cx="3553967" cy="1730756"/>
          </a:xfrm>
          <a:custGeom>
            <a:avLst/>
            <a:gdLst/>
            <a:ahLst/>
            <a:cxnLst/>
            <a:rect l="l" t="t" r="r" b="b"/>
            <a:pathLst>
              <a:path w="3553967" h="1730756">
                <a:moveTo>
                  <a:pt x="0" y="0"/>
                </a:moveTo>
                <a:lnTo>
                  <a:pt x="2073149" y="0"/>
                </a:lnTo>
                <a:lnTo>
                  <a:pt x="2073149" y="0"/>
                </a:lnTo>
                <a:lnTo>
                  <a:pt x="2961641" y="0"/>
                </a:lnTo>
                <a:lnTo>
                  <a:pt x="3553968" y="0"/>
                </a:lnTo>
                <a:lnTo>
                  <a:pt x="3553968" y="397384"/>
                </a:lnTo>
                <a:lnTo>
                  <a:pt x="3553968" y="397384"/>
                </a:lnTo>
                <a:lnTo>
                  <a:pt x="3553968" y="567691"/>
                </a:lnTo>
                <a:lnTo>
                  <a:pt x="3553968" y="681229"/>
                </a:lnTo>
                <a:lnTo>
                  <a:pt x="2961641" y="681229"/>
                </a:lnTo>
                <a:lnTo>
                  <a:pt x="2589404" y="1730757"/>
                </a:lnTo>
                <a:lnTo>
                  <a:pt x="2073149" y="681229"/>
                </a:lnTo>
                <a:lnTo>
                  <a:pt x="0" y="681229"/>
                </a:lnTo>
                <a:lnTo>
                  <a:pt x="0" y="567691"/>
                </a:lnTo>
                <a:lnTo>
                  <a:pt x="0" y="397384"/>
                </a:lnTo>
                <a:lnTo>
                  <a:pt x="0" y="397384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33146" y="1323785"/>
            <a:ext cx="3181197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Internal  DNS  hostname: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Resolves  to  Private  IP  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796028" y="533400"/>
            <a:ext cx="3855720" cy="1668018"/>
          </a:xfrm>
          <a:custGeom>
            <a:avLst/>
            <a:gdLst/>
            <a:ahLst/>
            <a:cxnLst/>
            <a:rect l="l" t="t" r="r" b="b"/>
            <a:pathLst>
              <a:path w="3855720" h="1668018">
                <a:moveTo>
                  <a:pt x="0" y="0"/>
                </a:moveTo>
                <a:lnTo>
                  <a:pt x="2249170" y="0"/>
                </a:lnTo>
                <a:lnTo>
                  <a:pt x="2249170" y="0"/>
                </a:lnTo>
                <a:lnTo>
                  <a:pt x="3213100" y="0"/>
                </a:lnTo>
                <a:lnTo>
                  <a:pt x="3855720" y="0"/>
                </a:lnTo>
                <a:lnTo>
                  <a:pt x="3855720" y="243586"/>
                </a:lnTo>
                <a:lnTo>
                  <a:pt x="3855720" y="243586"/>
                </a:lnTo>
                <a:lnTo>
                  <a:pt x="3855720" y="347980"/>
                </a:lnTo>
                <a:lnTo>
                  <a:pt x="3855720" y="417576"/>
                </a:lnTo>
                <a:lnTo>
                  <a:pt x="3213100" y="417576"/>
                </a:lnTo>
                <a:lnTo>
                  <a:pt x="1971928" y="1668018"/>
                </a:lnTo>
                <a:lnTo>
                  <a:pt x="2249170" y="417576"/>
                </a:lnTo>
                <a:lnTo>
                  <a:pt x="0" y="417576"/>
                </a:lnTo>
                <a:lnTo>
                  <a:pt x="0" y="347980"/>
                </a:lnTo>
                <a:lnTo>
                  <a:pt x="0" y="243586"/>
                </a:lnTo>
                <a:lnTo>
                  <a:pt x="0" y="243586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939538" y="620903"/>
            <a:ext cx="3632226" cy="254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External  DNS  name:  Resolves  to…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289376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EC2 DNS hostnames work from anywhere: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Outside 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7634" y="1344886"/>
            <a:ext cx="7452328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solidFill>
                  <a:srgbClr val="3366FF"/>
                </a:solidFill>
                <a:latin typeface="Lucida Console"/>
                <a:cs typeface="Lucida Console"/>
              </a:rPr>
              <a:t>C:\&gt;nslookup ec2-52-18-10-57.eu-west-1.compute.amazonaws.com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27634" y="1637494"/>
            <a:ext cx="451962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solidFill>
                  <a:srgbClr val="3366FF"/>
                </a:solidFill>
                <a:latin typeface="Lucida Console"/>
                <a:cs typeface="Lucida Console"/>
              </a:rPr>
              <a:t>Server:  globaldnsanycast.amazon.com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7634" y="1930102"/>
            <a:ext cx="244223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66FF"/>
                </a:solidFill>
                <a:latin typeface="Lucida Console"/>
                <a:cs typeface="Lucida Console"/>
              </a:rPr>
              <a:t>Address:  10.4.4.10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27634" y="2515572"/>
            <a:ext cx="317639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66FF"/>
                </a:solidFill>
                <a:latin typeface="Lucida Console"/>
                <a:cs typeface="Lucida Console"/>
              </a:rPr>
              <a:t>Non-authoritative answer: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27634" y="2808180"/>
            <a:ext cx="6964137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solidFill>
                  <a:srgbClr val="3366FF"/>
                </a:solidFill>
                <a:latin typeface="Lucida Console"/>
                <a:cs typeface="Lucida Console"/>
              </a:rPr>
              <a:t>Name:    ec2-52-18-10-57.eu-west-1.compute.amazonaws.com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7634" y="3100788"/>
            <a:ext cx="2687696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66FF"/>
                </a:solidFill>
                <a:latin typeface="Lucida Console"/>
                <a:cs typeface="Lucida Console"/>
              </a:rPr>
              <a:t>Address:  52.18.10.57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924812" y="1210056"/>
            <a:ext cx="5971031" cy="428244"/>
          </a:xfrm>
          <a:custGeom>
            <a:avLst/>
            <a:gdLst/>
            <a:ahLst/>
            <a:cxnLst/>
            <a:rect l="l" t="t" r="r" b="b"/>
            <a:pathLst>
              <a:path w="5971031" h="428244">
                <a:moveTo>
                  <a:pt x="38100" y="38100"/>
                </a:moveTo>
                <a:lnTo>
                  <a:pt x="38100" y="390144"/>
                </a:lnTo>
                <a:lnTo>
                  <a:pt x="5932931" y="390144"/>
                </a:lnTo>
                <a:lnTo>
                  <a:pt x="5932931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01140" y="2942844"/>
            <a:ext cx="1632204" cy="486156"/>
          </a:xfrm>
          <a:custGeom>
            <a:avLst/>
            <a:gdLst/>
            <a:ahLst/>
            <a:cxnLst/>
            <a:rect l="l" t="t" r="r" b="b"/>
            <a:pathLst>
              <a:path w="1632204" h="486156">
                <a:moveTo>
                  <a:pt x="38100" y="38100"/>
                </a:moveTo>
                <a:lnTo>
                  <a:pt x="38100" y="448056"/>
                </a:lnTo>
                <a:lnTo>
                  <a:pt x="1594104" y="448056"/>
                </a:lnTo>
                <a:lnTo>
                  <a:pt x="1594104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70657" y="1895856"/>
            <a:ext cx="3163443" cy="1044321"/>
          </a:xfrm>
          <a:custGeom>
            <a:avLst/>
            <a:gdLst/>
            <a:ahLst/>
            <a:cxnLst/>
            <a:rect l="l" t="t" r="r" b="b"/>
            <a:pathLst>
              <a:path w="3163443" h="1044321">
                <a:moveTo>
                  <a:pt x="903351" y="0"/>
                </a:moveTo>
                <a:lnTo>
                  <a:pt x="1280033" y="0"/>
                </a:lnTo>
                <a:lnTo>
                  <a:pt x="1280033" y="0"/>
                </a:lnTo>
                <a:lnTo>
                  <a:pt x="1845056" y="0"/>
                </a:lnTo>
                <a:lnTo>
                  <a:pt x="3163443" y="0"/>
                </a:lnTo>
                <a:lnTo>
                  <a:pt x="3163443" y="397383"/>
                </a:lnTo>
                <a:lnTo>
                  <a:pt x="3163443" y="397383"/>
                </a:lnTo>
                <a:lnTo>
                  <a:pt x="3163443" y="567690"/>
                </a:lnTo>
                <a:lnTo>
                  <a:pt x="3163443" y="681228"/>
                </a:lnTo>
                <a:lnTo>
                  <a:pt x="1845056" y="681228"/>
                </a:lnTo>
                <a:lnTo>
                  <a:pt x="0" y="1044321"/>
                </a:lnTo>
                <a:lnTo>
                  <a:pt x="1280033" y="681228"/>
                </a:lnTo>
                <a:lnTo>
                  <a:pt x="903351" y="681228"/>
                </a:lnTo>
                <a:lnTo>
                  <a:pt x="903351" y="567690"/>
                </a:lnTo>
                <a:lnTo>
                  <a:pt x="903351" y="397383"/>
                </a:lnTo>
                <a:lnTo>
                  <a:pt x="903351" y="397383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4057777" y="1977559"/>
            <a:ext cx="1956221" cy="5303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FFFFFF"/>
                </a:solidFill>
                <a:latin typeface="Arial"/>
                <a:cs typeface="Arial"/>
              </a:rPr>
              <a:t>Outside  your  VPC:</a:t>
            </a:r>
            <a:endParaRPr sz="1600">
              <a:latin typeface="Arial"/>
              <a:cs typeface="Arial"/>
            </a:endParaRPr>
          </a:p>
          <a:p>
            <a:pPr marL="92963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PublicIP  address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289376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EC2 DNS hostnames work from anywhere: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Inside 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7634" y="1419066"/>
            <a:ext cx="663573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3366FF"/>
                </a:solidFill>
                <a:latin typeface="Lucida Console"/>
                <a:cs typeface="Lucida Console"/>
              </a:rPr>
              <a:t>[ec2-user@ip-172-31-0-201  ~]$  dig  ec2-52-18-10-57.eu-west-1.compute.amazonaws.com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27634" y="1803114"/>
            <a:ext cx="6555782" cy="294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  &lt;&lt;&gt;&gt;  DiG  9.8.2rc1-RedHat-9.8.2-0.30.rc1.38.amzn1  &lt;&lt;&gt;&gt;  ec2-52-18-10-57.eu-west-</a:t>
            </a:r>
            <a:endParaRPr sz="900">
              <a:latin typeface="Lucida Console"/>
              <a:cs typeface="Lucida Console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solidFill>
                  <a:srgbClr val="3366FF"/>
                </a:solidFill>
                <a:latin typeface="Lucida Console"/>
                <a:cs typeface="Lucida Console"/>
              </a:rPr>
              <a:t>1.compute.amazonaws.com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7634" y="2155539"/>
            <a:ext cx="1941210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29" spc="10" dirty="0">
                <a:solidFill>
                  <a:srgbClr val="3366FF"/>
                </a:solidFill>
                <a:latin typeface="Lucida Console"/>
                <a:cs typeface="Lucida Console"/>
              </a:rPr>
              <a:t>;;  global  options:  +cmd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27634" y="2347563"/>
            <a:ext cx="1212921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;;  Got  answer: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27634" y="2539587"/>
            <a:ext cx="4691844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29" spc="10" dirty="0">
                <a:solidFill>
                  <a:srgbClr val="3366FF"/>
                </a:solidFill>
                <a:latin typeface="Lucida Console"/>
                <a:cs typeface="Lucida Console"/>
              </a:rPr>
              <a:t>;;  -&gt;&gt;HEADER&lt;&lt;-  opcode:  QUERY,  status:  NOERROR,  id:  36622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7634" y="2731611"/>
            <a:ext cx="5581312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spc="10" dirty="0">
                <a:solidFill>
                  <a:srgbClr val="3366FF"/>
                </a:solidFill>
                <a:latin typeface="Lucida Console"/>
                <a:cs typeface="Lucida Console"/>
              </a:rPr>
              <a:t>;;  flags:  qr  rd  ra;  QUERY:  1,  ANSWER:  1,  AUTHORITY:  0,  ADDITIONAL:  0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27634" y="3115418"/>
            <a:ext cx="1698887" cy="134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;;  QUESTION  SECTION: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27634" y="3307937"/>
            <a:ext cx="4450397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3366FF"/>
                </a:solidFill>
                <a:latin typeface="Lucida Console"/>
                <a:cs typeface="Lucida Console"/>
              </a:rPr>
              <a:t>;ec2-52-18-10-57.eu-west-1.compute.amazonaws.com.  IN  A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27634" y="3691985"/>
            <a:ext cx="1536009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;;  ANSWER  SECTION: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27634" y="3884009"/>
            <a:ext cx="5663000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ec2-52-18-10-57.eu-west-1.compute.amazonaws.com.  60  IN  A  172.31.0.137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27634" y="4268362"/>
            <a:ext cx="177966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spc="10" dirty="0">
                <a:solidFill>
                  <a:srgbClr val="3366FF"/>
                </a:solidFill>
                <a:latin typeface="Lucida Console"/>
                <a:cs typeface="Lucida Console"/>
              </a:rPr>
              <a:t>;;  Query  time:  2  msec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7634" y="4460386"/>
            <a:ext cx="2992587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3366FF"/>
                </a:solidFill>
                <a:latin typeface="Lucida Console"/>
                <a:cs typeface="Lucida Console"/>
              </a:rPr>
              <a:t>;;  SERVER:  172.31.0.2#53(172.31.0.2)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27634" y="4652410"/>
            <a:ext cx="2750272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spc="10" dirty="0">
                <a:solidFill>
                  <a:srgbClr val="3366FF"/>
                </a:solidFill>
                <a:latin typeface="Lucida Console"/>
                <a:cs typeface="Lucida Console"/>
              </a:rPr>
              <a:t>;;  WHEN:  Wed  Sep    9  22:32:56  2015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27634" y="4844434"/>
            <a:ext cx="177966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3366FF"/>
                </a:solidFill>
                <a:latin typeface="Lucida Console"/>
                <a:cs typeface="Lucida Console"/>
              </a:rPr>
              <a:t>;;  MSG  SIZE    rcvd:  81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27960" y="1257300"/>
            <a:ext cx="4425696" cy="428244"/>
          </a:xfrm>
          <a:custGeom>
            <a:avLst/>
            <a:gdLst/>
            <a:ahLst/>
            <a:cxnLst/>
            <a:rect l="l" t="t" r="r" b="b"/>
            <a:pathLst>
              <a:path w="4425696" h="428244">
                <a:moveTo>
                  <a:pt x="38100" y="38100"/>
                </a:moveTo>
                <a:lnTo>
                  <a:pt x="38100" y="390144"/>
                </a:lnTo>
                <a:lnTo>
                  <a:pt x="4387596" y="390144"/>
                </a:lnTo>
                <a:lnTo>
                  <a:pt x="4387596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7180" y="3563112"/>
            <a:ext cx="5875020" cy="598932"/>
          </a:xfrm>
          <a:custGeom>
            <a:avLst/>
            <a:gdLst/>
            <a:ahLst/>
            <a:cxnLst/>
            <a:rect l="l" t="t" r="r" b="b"/>
            <a:pathLst>
              <a:path w="5875020" h="598932">
                <a:moveTo>
                  <a:pt x="38100" y="38100"/>
                </a:moveTo>
                <a:lnTo>
                  <a:pt x="38100" y="560832"/>
                </a:lnTo>
                <a:lnTo>
                  <a:pt x="5836920" y="560832"/>
                </a:lnTo>
                <a:lnTo>
                  <a:pt x="5836920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68040" y="2485644"/>
            <a:ext cx="2261615" cy="1368044"/>
          </a:xfrm>
          <a:custGeom>
            <a:avLst/>
            <a:gdLst/>
            <a:ahLst/>
            <a:cxnLst/>
            <a:rect l="l" t="t" r="r" b="b"/>
            <a:pathLst>
              <a:path w="2261615" h="1368044">
                <a:moveTo>
                  <a:pt x="0" y="0"/>
                </a:moveTo>
                <a:lnTo>
                  <a:pt x="1319276" y="0"/>
                </a:lnTo>
                <a:lnTo>
                  <a:pt x="1319276" y="0"/>
                </a:lnTo>
                <a:lnTo>
                  <a:pt x="1884680" y="0"/>
                </a:lnTo>
                <a:lnTo>
                  <a:pt x="2261616" y="0"/>
                </a:lnTo>
                <a:lnTo>
                  <a:pt x="2261616" y="397383"/>
                </a:lnTo>
                <a:lnTo>
                  <a:pt x="2261616" y="397383"/>
                </a:lnTo>
                <a:lnTo>
                  <a:pt x="2261616" y="567690"/>
                </a:lnTo>
                <a:lnTo>
                  <a:pt x="2261616" y="681228"/>
                </a:lnTo>
                <a:lnTo>
                  <a:pt x="1884680" y="681228"/>
                </a:lnTo>
                <a:lnTo>
                  <a:pt x="2136013" y="1368044"/>
                </a:lnTo>
                <a:lnTo>
                  <a:pt x="1319276" y="681228"/>
                </a:lnTo>
                <a:lnTo>
                  <a:pt x="0" y="681228"/>
                </a:lnTo>
                <a:lnTo>
                  <a:pt x="0" y="567690"/>
                </a:lnTo>
                <a:lnTo>
                  <a:pt x="0" y="397383"/>
                </a:lnTo>
                <a:lnTo>
                  <a:pt x="0" y="397383"/>
                </a:lnTo>
                <a:close/>
              </a:path>
            </a:pathLst>
          </a:custGeom>
          <a:solidFill>
            <a:srgbClr val="F79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3569462" y="2568236"/>
            <a:ext cx="1924126" cy="5303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3152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Inside  your  VPC: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FFFF"/>
                </a:solidFill>
                <a:latin typeface="Arial"/>
                <a:cs typeface="Arial"/>
              </a:rPr>
              <a:t>Private  IP  address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6726144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Amazon Route 53 private hosted zones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081849"/>
            <a:ext cx="7764902" cy="9423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464646"/>
                </a:solidFill>
                <a:latin typeface="Arial"/>
                <a:cs typeface="Arial"/>
              </a:rPr>
              <a:t>•  Control  DNS  resolution  for  a  domain  and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solidFill>
                  <a:srgbClr val="464646"/>
                </a:solidFill>
                <a:latin typeface="Arial"/>
                <a:cs typeface="Arial"/>
              </a:rPr>
              <a:t>subdomains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2206" y="2155127"/>
            <a:ext cx="6789137" cy="9423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464646"/>
                </a:solidFill>
                <a:latin typeface="Arial"/>
                <a:cs typeface="Arial"/>
              </a:rPr>
              <a:t>•  DNS  records  take  effect  only  inside</a:t>
            </a:r>
            <a:endParaRPr sz="28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solidFill>
                  <a:srgbClr val="464646"/>
                </a:solidFill>
                <a:latin typeface="Arial"/>
                <a:cs typeface="Arial"/>
              </a:rPr>
              <a:t>associated  VPCs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2206" y="3228388"/>
            <a:ext cx="8123795" cy="941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spc="10" dirty="0">
                <a:solidFill>
                  <a:srgbClr val="464646"/>
                </a:solidFill>
                <a:latin typeface="Arial"/>
                <a:cs typeface="Arial"/>
              </a:rPr>
              <a:t>•  Can  use  it  to  override  DNS  records  “on  the</a:t>
            </a:r>
            <a:endParaRPr sz="27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solidFill>
                  <a:srgbClr val="464646"/>
                </a:solidFill>
                <a:latin typeface="Arial"/>
                <a:cs typeface="Arial"/>
              </a:rPr>
              <a:t>outside”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2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1430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662241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Creating an Amazon Route 53 private hosted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zone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1010412"/>
            <a:ext cx="4098036" cy="3552444"/>
          </a:xfrm>
          <a:prstGeom prst="rect">
            <a:avLst/>
          </a:prstGeom>
        </p:spPr>
      </p:pic>
      <p:sp>
        <p:nvSpPr>
          <p:cNvPr id="92" name="object 92"/>
          <p:cNvSpPr/>
          <p:nvPr/>
        </p:nvSpPr>
        <p:spPr>
          <a:xfrm>
            <a:off x="5000244" y="1658112"/>
            <a:ext cx="2334768" cy="657860"/>
          </a:xfrm>
          <a:custGeom>
            <a:avLst/>
            <a:gdLst/>
            <a:ahLst/>
            <a:cxnLst/>
            <a:rect l="l" t="t" r="r" b="b"/>
            <a:pathLst>
              <a:path w="2334768" h="657860">
                <a:moveTo>
                  <a:pt x="0" y="0"/>
                </a:moveTo>
                <a:lnTo>
                  <a:pt x="389128" y="0"/>
                </a:lnTo>
                <a:lnTo>
                  <a:pt x="389128" y="0"/>
                </a:lnTo>
                <a:lnTo>
                  <a:pt x="972820" y="0"/>
                </a:lnTo>
                <a:lnTo>
                  <a:pt x="2334768" y="0"/>
                </a:lnTo>
                <a:lnTo>
                  <a:pt x="2334768" y="272034"/>
                </a:lnTo>
                <a:lnTo>
                  <a:pt x="2334768" y="272034"/>
                </a:lnTo>
                <a:lnTo>
                  <a:pt x="2334768" y="388620"/>
                </a:lnTo>
                <a:lnTo>
                  <a:pt x="2334768" y="466344"/>
                </a:lnTo>
                <a:lnTo>
                  <a:pt x="972820" y="466344"/>
                </a:lnTo>
                <a:lnTo>
                  <a:pt x="23495" y="657860"/>
                </a:lnTo>
                <a:lnTo>
                  <a:pt x="389128" y="466344"/>
                </a:lnTo>
                <a:lnTo>
                  <a:pt x="0" y="466344"/>
                </a:lnTo>
                <a:lnTo>
                  <a:pt x="0" y="388620"/>
                </a:lnTo>
                <a:lnTo>
                  <a:pt x="0" y="272034"/>
                </a:lnTo>
                <a:lnTo>
                  <a:pt x="0" y="272034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126990" y="1769682"/>
            <a:ext cx="2145867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FFFFFF"/>
                </a:solidFill>
                <a:latin typeface="Arial"/>
                <a:cs typeface="Arial"/>
              </a:rPr>
              <a:t>Private  Hosted  Zone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605528" y="2903601"/>
            <a:ext cx="3243072" cy="877443"/>
          </a:xfrm>
          <a:custGeom>
            <a:avLst/>
            <a:gdLst/>
            <a:ahLst/>
            <a:cxnLst/>
            <a:rect l="l" t="t" r="r" b="b"/>
            <a:pathLst>
              <a:path w="3243072" h="877443">
                <a:moveTo>
                  <a:pt x="909828" y="217551"/>
                </a:moveTo>
                <a:lnTo>
                  <a:pt x="1298702" y="217551"/>
                </a:lnTo>
                <a:lnTo>
                  <a:pt x="1298702" y="217551"/>
                </a:lnTo>
                <a:lnTo>
                  <a:pt x="1882013" y="217551"/>
                </a:lnTo>
                <a:lnTo>
                  <a:pt x="3243072" y="217551"/>
                </a:lnTo>
                <a:lnTo>
                  <a:pt x="3243072" y="327533"/>
                </a:lnTo>
                <a:lnTo>
                  <a:pt x="3243072" y="327533"/>
                </a:lnTo>
                <a:lnTo>
                  <a:pt x="3243072" y="492506"/>
                </a:lnTo>
                <a:lnTo>
                  <a:pt x="3243072" y="877443"/>
                </a:lnTo>
                <a:lnTo>
                  <a:pt x="1882013" y="877443"/>
                </a:lnTo>
                <a:lnTo>
                  <a:pt x="1298702" y="877443"/>
                </a:lnTo>
                <a:lnTo>
                  <a:pt x="1298702" y="877443"/>
                </a:lnTo>
                <a:lnTo>
                  <a:pt x="909828" y="877443"/>
                </a:lnTo>
                <a:lnTo>
                  <a:pt x="909828" y="492506"/>
                </a:lnTo>
                <a:lnTo>
                  <a:pt x="0" y="0"/>
                </a:lnTo>
                <a:lnTo>
                  <a:pt x="909828" y="327533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667502" y="3193352"/>
            <a:ext cx="2093746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FFFFFF"/>
                </a:solidFill>
                <a:latin typeface="Arial"/>
                <a:cs typeface="Arial"/>
              </a:rPr>
              <a:t>Associated  with  one</a:t>
            </a:r>
            <a:endParaRPr sz="1400">
              <a:latin typeface="Arial"/>
              <a:cs typeface="Arial"/>
            </a:endParaRPr>
          </a:p>
          <a:p>
            <a:pPr marL="297179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or  more  VPCs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19" y="469392"/>
            <a:ext cx="731519" cy="731520"/>
          </a:xfrm>
          <a:prstGeom prst="rect">
            <a:avLst/>
          </a:prstGeom>
        </p:spPr>
      </p:pic>
      <p:pic>
        <p:nvPicPr>
          <p:cNvPr id="2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80" y="1783080"/>
            <a:ext cx="731519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" y="1010412"/>
            <a:ext cx="7755636" cy="35524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28244" y="185402"/>
            <a:ext cx="7182445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Creating an Amazon Route 53 DNS record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382012" y="2023872"/>
            <a:ext cx="3550412" cy="655320"/>
          </a:xfrm>
          <a:custGeom>
            <a:avLst/>
            <a:gdLst/>
            <a:ahLst/>
            <a:cxnLst/>
            <a:rect l="l" t="t" r="r" b="b"/>
            <a:pathLst>
              <a:path w="3550412" h="655320">
                <a:moveTo>
                  <a:pt x="0" y="0"/>
                </a:moveTo>
                <a:lnTo>
                  <a:pt x="1266825" y="0"/>
                </a:lnTo>
                <a:lnTo>
                  <a:pt x="1266825" y="0"/>
                </a:lnTo>
                <a:lnTo>
                  <a:pt x="1809750" y="0"/>
                </a:lnTo>
                <a:lnTo>
                  <a:pt x="2171700" y="0"/>
                </a:lnTo>
                <a:lnTo>
                  <a:pt x="2171700" y="183134"/>
                </a:lnTo>
                <a:lnTo>
                  <a:pt x="2171700" y="183134"/>
                </a:lnTo>
                <a:lnTo>
                  <a:pt x="2171700" y="261620"/>
                </a:lnTo>
                <a:lnTo>
                  <a:pt x="2171700" y="313944"/>
                </a:lnTo>
                <a:lnTo>
                  <a:pt x="1809750" y="313944"/>
                </a:lnTo>
                <a:lnTo>
                  <a:pt x="3550412" y="655320"/>
                </a:lnTo>
                <a:lnTo>
                  <a:pt x="1266825" y="313944"/>
                </a:lnTo>
                <a:lnTo>
                  <a:pt x="0" y="313944"/>
                </a:lnTo>
                <a:lnTo>
                  <a:pt x="0" y="261620"/>
                </a:lnTo>
                <a:lnTo>
                  <a:pt x="0" y="183134"/>
                </a:lnTo>
                <a:lnTo>
                  <a:pt x="0" y="18313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719070" y="1922971"/>
            <a:ext cx="1560195" cy="5297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30" spc="10" dirty="0">
                <a:solidFill>
                  <a:srgbClr val="FFFFFF"/>
                </a:solidFill>
                <a:latin typeface="Arial"/>
                <a:cs typeface="Arial"/>
              </a:rPr>
              <a:t>Private  Hosted</a:t>
            </a:r>
            <a:endParaRPr sz="1200">
              <a:latin typeface="Arial"/>
              <a:cs typeface="Arial"/>
            </a:endParaRPr>
          </a:p>
          <a:p>
            <a:pPr marL="487679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33044" y="1731264"/>
            <a:ext cx="6086602" cy="859536"/>
          </a:xfrm>
          <a:custGeom>
            <a:avLst/>
            <a:gdLst/>
            <a:ahLst/>
            <a:cxnLst/>
            <a:rect l="l" t="t" r="r" b="b"/>
            <a:pathLst>
              <a:path w="6086602" h="859536">
                <a:moveTo>
                  <a:pt x="0" y="292608"/>
                </a:moveTo>
                <a:lnTo>
                  <a:pt x="2322957" y="292608"/>
                </a:lnTo>
                <a:lnTo>
                  <a:pt x="2322957" y="292608"/>
                </a:lnTo>
                <a:lnTo>
                  <a:pt x="3318509" y="292608"/>
                </a:lnTo>
                <a:lnTo>
                  <a:pt x="3982212" y="292608"/>
                </a:lnTo>
                <a:lnTo>
                  <a:pt x="3982212" y="387096"/>
                </a:lnTo>
                <a:lnTo>
                  <a:pt x="6086602" y="0"/>
                </a:lnTo>
                <a:lnTo>
                  <a:pt x="3982212" y="528828"/>
                </a:lnTo>
                <a:lnTo>
                  <a:pt x="3982212" y="859536"/>
                </a:lnTo>
                <a:lnTo>
                  <a:pt x="3318509" y="859536"/>
                </a:lnTo>
                <a:lnTo>
                  <a:pt x="2322957" y="859536"/>
                </a:lnTo>
                <a:lnTo>
                  <a:pt x="2322957" y="859536"/>
                </a:lnTo>
                <a:lnTo>
                  <a:pt x="0" y="859536"/>
                </a:lnTo>
                <a:lnTo>
                  <a:pt x="0" y="528828"/>
                </a:lnTo>
                <a:lnTo>
                  <a:pt x="0" y="387096"/>
                </a:lnTo>
                <a:lnTo>
                  <a:pt x="0" y="38709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43635" y="2048933"/>
            <a:ext cx="3589953" cy="5302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0" spc="10" dirty="0">
                <a:solidFill>
                  <a:srgbClr val="FFFFFF"/>
                </a:solidFill>
                <a:latin typeface="Arial"/>
                <a:cs typeface="Arial"/>
              </a:rPr>
              <a:t>example.demohostedzone.org  </a:t>
            </a:r>
            <a:r>
              <a:rPr sz="1380" spc="1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300">
              <a:latin typeface="Wingdings"/>
              <a:cs typeface="Wingdings"/>
            </a:endParaRPr>
          </a:p>
          <a:p>
            <a:pPr marL="1079296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172.31.0.99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6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1430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377520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Creating an Internet-connected VPC: Steps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67816" y="3184651"/>
            <a:ext cx="1185035" cy="4125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0104">
              <a:lnSpc>
                <a:spcPct val="100000"/>
              </a:lnSpc>
            </a:pPr>
            <a:r>
              <a:rPr sz="1400" spc="10" dirty="0">
                <a:solidFill>
                  <a:srgbClr val="464646"/>
                </a:solidFill>
                <a:latin typeface="Arial"/>
                <a:cs typeface="Arial"/>
              </a:rPr>
              <a:t>Choosing  an</a:t>
            </a:r>
            <a:endParaRPr sz="1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464646"/>
                </a:solidFill>
                <a:latin typeface="Arial"/>
                <a:cs typeface="Arial"/>
              </a:rPr>
              <a:t>address  range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615184" y="3184651"/>
            <a:ext cx="1607803" cy="4125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2672">
              <a:lnSpc>
                <a:spcPct val="100000"/>
              </a:lnSpc>
            </a:pPr>
            <a:r>
              <a:rPr sz="1370" spc="10" dirty="0">
                <a:solidFill>
                  <a:srgbClr val="464646"/>
                </a:solidFill>
                <a:latin typeface="Arial"/>
                <a:cs typeface="Arial"/>
              </a:rPr>
              <a:t>Setting  up  subnets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340" spc="10" dirty="0">
                <a:solidFill>
                  <a:srgbClr val="464646"/>
                </a:solidFill>
                <a:latin typeface="Arial"/>
                <a:cs typeface="Arial"/>
              </a:rPr>
              <a:t>in  Availability  Zones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799076" y="3184651"/>
            <a:ext cx="1518115" cy="4125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9" spc="10" dirty="0">
                <a:solidFill>
                  <a:srgbClr val="464646"/>
                </a:solidFill>
                <a:latin typeface="Arial"/>
                <a:cs typeface="Arial"/>
              </a:rPr>
              <a:t>Creating  a  route  to</a:t>
            </a:r>
            <a:endParaRPr sz="1000">
              <a:latin typeface="Arial"/>
              <a:cs typeface="Arial"/>
            </a:endParaRPr>
          </a:p>
          <a:p>
            <a:pPr marL="284988">
              <a:lnSpc>
                <a:spcPct val="100000"/>
              </a:lnSpc>
            </a:pPr>
            <a:r>
              <a:rPr sz="1400" spc="10" dirty="0">
                <a:solidFill>
                  <a:srgbClr val="464646"/>
                </a:solidFill>
                <a:latin typeface="Arial"/>
                <a:cs typeface="Arial"/>
              </a:rPr>
              <a:t>the  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203948" y="3184651"/>
            <a:ext cx="1420401" cy="4125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spc="10" dirty="0">
                <a:solidFill>
                  <a:srgbClr val="464646"/>
                </a:solidFill>
                <a:latin typeface="Arial"/>
                <a:cs typeface="Arial"/>
              </a:rPr>
              <a:t>Authorizing  traffic</a:t>
            </a:r>
            <a:endParaRPr sz="1300">
              <a:latin typeface="Arial"/>
              <a:cs typeface="Arial"/>
            </a:endParaRPr>
          </a:p>
          <a:p>
            <a:pPr marL="54864">
              <a:lnSpc>
                <a:spcPct val="100000"/>
              </a:lnSpc>
            </a:pPr>
            <a:r>
              <a:rPr sz="1370" spc="10" dirty="0">
                <a:solidFill>
                  <a:srgbClr val="464646"/>
                </a:solidFill>
                <a:latin typeface="Arial"/>
                <a:cs typeface="Arial"/>
              </a:rPr>
              <a:t>to/from  the  VPC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63" y="1604771"/>
            <a:ext cx="1355725" cy="134416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82" y="1604771"/>
            <a:ext cx="1311656" cy="134416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71" y="1604771"/>
            <a:ext cx="1344422" cy="1344168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77" y="1604771"/>
            <a:ext cx="1363091" cy="1344168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0" y="1874520"/>
            <a:ext cx="1405127" cy="1615440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12" y="1758696"/>
            <a:ext cx="731520" cy="731519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12" y="1911096"/>
            <a:ext cx="731520" cy="731519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2063496"/>
            <a:ext cx="731520" cy="731519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64" y="1758696"/>
            <a:ext cx="731520" cy="731519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64" y="1911096"/>
            <a:ext cx="731520" cy="731519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4" y="2063496"/>
            <a:ext cx="731520" cy="73151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6507576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Querying private hosted zone records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7634" y="1076166"/>
            <a:ext cx="5098889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20" spc="10" dirty="0">
                <a:solidFill>
                  <a:srgbClr val="3366FF"/>
                </a:solidFill>
                <a:latin typeface="Lucida Console"/>
                <a:cs typeface="Lucida Console"/>
              </a:rPr>
              <a:t>https://aws.amazon.com/amazon-linux-ami/2015.03-release-notes/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27634" y="1268190"/>
            <a:ext cx="493585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3366FF"/>
                </a:solidFill>
                <a:latin typeface="Lucida Console"/>
                <a:cs typeface="Lucida Console"/>
              </a:rPr>
              <a:t>[ec2-user@ip-172-31-0-201  ~]$  dig  example.demohostedzone.org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7634" y="1652238"/>
            <a:ext cx="6715890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  &lt;&lt;&gt;&gt;  DiG  9.8.2rc1-RedHat-9.8.2-0.30.rc1.38.amzn1  &lt;&lt;&gt;&gt;  example.demohostedzone.org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27634" y="1844262"/>
            <a:ext cx="1941210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29" spc="10" dirty="0">
                <a:solidFill>
                  <a:srgbClr val="3366FF"/>
                </a:solidFill>
                <a:latin typeface="Lucida Console"/>
                <a:cs typeface="Lucida Console"/>
              </a:rPr>
              <a:t>;;  global  options:  +cmd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27634" y="2036045"/>
            <a:ext cx="1212915" cy="134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;;  Got  answer: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7634" y="2228691"/>
            <a:ext cx="4691844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29" spc="10" dirty="0">
                <a:solidFill>
                  <a:srgbClr val="3366FF"/>
                </a:solidFill>
                <a:latin typeface="Lucida Console"/>
                <a:cs typeface="Lucida Console"/>
              </a:rPr>
              <a:t>;;  -&gt;&gt;HEADER&lt;&lt;-  opcode:  QUERY,  status:  NOERROR,  id:  26694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27634" y="2420715"/>
            <a:ext cx="5581312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spc="10" dirty="0">
                <a:solidFill>
                  <a:srgbClr val="3366FF"/>
                </a:solidFill>
                <a:latin typeface="Lucida Console"/>
                <a:cs typeface="Lucida Console"/>
              </a:rPr>
              <a:t>;;  flags:  qr  rd  ra;  QUERY:  1,  ANSWER:  1,  AUTHORITY:  0,  ADDITIONAL:  0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27634" y="2804763"/>
            <a:ext cx="1698894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;;  QUESTION  SECTION: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27634" y="2996787"/>
            <a:ext cx="3397787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3366FF"/>
                </a:solidFill>
                <a:latin typeface="Lucida Console"/>
                <a:cs typeface="Lucida Console"/>
              </a:rPr>
              <a:t>;example.demohostedzone.org.        IN            A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27634" y="3381089"/>
            <a:ext cx="1536009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59" spc="10" dirty="0">
                <a:solidFill>
                  <a:srgbClr val="3366FF"/>
                </a:solidFill>
                <a:latin typeface="Lucida Console"/>
                <a:cs typeface="Lucida Console"/>
              </a:rPr>
              <a:t>;;  ANSWER  SECTION: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27634" y="3573113"/>
            <a:ext cx="4854363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9" spc="10" dirty="0">
                <a:solidFill>
                  <a:srgbClr val="3366FF"/>
                </a:solidFill>
                <a:latin typeface="Lucida Console"/>
                <a:cs typeface="Lucida Console"/>
              </a:rPr>
              <a:t>example.demohostedzone.org.  60    IN            A              172.31.0.99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7634" y="3957161"/>
            <a:ext cx="177966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spc="10" dirty="0">
                <a:solidFill>
                  <a:srgbClr val="3366FF"/>
                </a:solidFill>
                <a:latin typeface="Lucida Console"/>
                <a:cs typeface="Lucida Console"/>
              </a:rPr>
              <a:t>;;  Query  time:  2  msec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27634" y="4149185"/>
            <a:ext cx="2992587" cy="134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3366FF"/>
                </a:solidFill>
                <a:latin typeface="Lucida Console"/>
                <a:cs typeface="Lucida Console"/>
              </a:rPr>
              <a:t>;;  SERVER:  172.31.0.2#53(172.31.0.2)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27634" y="4341514"/>
            <a:ext cx="2750272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69" spc="10" dirty="0">
                <a:solidFill>
                  <a:srgbClr val="3366FF"/>
                </a:solidFill>
                <a:latin typeface="Lucida Console"/>
                <a:cs typeface="Lucida Console"/>
              </a:rPr>
              <a:t>;;  WHEN:  Wed  Sep    9  00:13:33  2015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27634" y="4533538"/>
            <a:ext cx="1779666" cy="1341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3366FF"/>
                </a:solidFill>
                <a:latin typeface="Lucida Console"/>
                <a:cs typeface="Lucida Console"/>
              </a:rPr>
              <a:t>;;  MSG  SIZE    rcvd:  60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98704" y="3200400"/>
            <a:ext cx="5283708" cy="676656"/>
          </a:xfrm>
          <a:custGeom>
            <a:avLst/>
            <a:gdLst/>
            <a:ahLst/>
            <a:cxnLst/>
            <a:rect l="l" t="t" r="r" b="b"/>
            <a:pathLst>
              <a:path w="5283708" h="676656">
                <a:moveTo>
                  <a:pt x="38100" y="38100"/>
                </a:moveTo>
                <a:lnTo>
                  <a:pt x="38100" y="638556"/>
                </a:lnTo>
                <a:lnTo>
                  <a:pt x="5245608" y="638556"/>
                </a:lnTo>
                <a:lnTo>
                  <a:pt x="5245608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5760" y="1114044"/>
            <a:ext cx="5282184" cy="429768"/>
          </a:xfrm>
          <a:custGeom>
            <a:avLst/>
            <a:gdLst/>
            <a:ahLst/>
            <a:cxnLst/>
            <a:rect l="l" t="t" r="r" b="b"/>
            <a:pathLst>
              <a:path w="5282184" h="429768">
                <a:moveTo>
                  <a:pt x="38100" y="38100"/>
                </a:moveTo>
                <a:lnTo>
                  <a:pt x="38100" y="391668"/>
                </a:lnTo>
                <a:lnTo>
                  <a:pt x="5244084" y="391668"/>
                </a:lnTo>
                <a:lnTo>
                  <a:pt x="5244084" y="38100"/>
                </a:lnTo>
                <a:lnTo>
                  <a:pt x="38100" y="38100"/>
                </a:lnTo>
                <a:close/>
              </a:path>
            </a:pathLst>
          </a:custGeom>
          <a:ln w="76200">
            <a:solidFill>
              <a:srgbClr val="F79F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28" y="705612"/>
            <a:ext cx="733044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87984" y="2164655"/>
            <a:ext cx="4736423" cy="5669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464646"/>
                </a:solidFill>
                <a:latin typeface="Arial"/>
                <a:cs typeface="Arial"/>
              </a:rPr>
              <a:t>And so much more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7262"/>
            <a:ext cx="6836868" cy="4545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60" b="1" spc="10" dirty="0">
                <a:solidFill>
                  <a:srgbClr val="464646"/>
                </a:solidFill>
                <a:latin typeface="Arial"/>
                <a:cs typeface="Arial"/>
              </a:rPr>
              <a:t>VPC  Flow  Logs:  See  all  your  traffic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616831" y="1862914"/>
            <a:ext cx="175144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959731" y="1862838"/>
            <a:ext cx="2813183" cy="6468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Visibility into effects of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security group rules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16831" y="2600530"/>
            <a:ext cx="175144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959731" y="2600454"/>
            <a:ext cx="3127773" cy="64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Troubleshooting network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connectivity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16831" y="3338400"/>
            <a:ext cx="175144" cy="310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959731" y="3338324"/>
            <a:ext cx="2928924" cy="3115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Ability to analyze traffic</a:t>
            </a:r>
            <a:endParaRPr sz="22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36804" y="1289303"/>
            <a:ext cx="2977896" cy="3086100"/>
          </a:xfrm>
          <a:custGeom>
            <a:avLst/>
            <a:gdLst/>
            <a:ahLst/>
            <a:cxnLst/>
            <a:rect l="l" t="t" r="r" b="b"/>
            <a:pathLst>
              <a:path w="2977896" h="3086100">
                <a:moveTo>
                  <a:pt x="0" y="292355"/>
                </a:moveTo>
                <a:cubicBezTo>
                  <a:pt x="0" y="130937"/>
                  <a:pt x="130898" y="0"/>
                  <a:pt x="292366" y="0"/>
                </a:cubicBezTo>
                <a:lnTo>
                  <a:pt x="2685542" y="0"/>
                </a:lnTo>
                <a:cubicBezTo>
                  <a:pt x="2846959" y="0"/>
                  <a:pt x="2977896" y="130937"/>
                  <a:pt x="2977896" y="292355"/>
                </a:cubicBezTo>
                <a:lnTo>
                  <a:pt x="2977896" y="2793734"/>
                </a:lnTo>
                <a:cubicBezTo>
                  <a:pt x="2977896" y="2955202"/>
                  <a:pt x="2846959" y="3086101"/>
                  <a:pt x="2685542" y="3086101"/>
                </a:cubicBezTo>
                <a:lnTo>
                  <a:pt x="292366" y="3086101"/>
                </a:lnTo>
                <a:cubicBezTo>
                  <a:pt x="130898" y="3086101"/>
                  <a:pt x="0" y="2955202"/>
                  <a:pt x="0" y="27937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7848" y="1260348"/>
            <a:ext cx="3035808" cy="3144012"/>
          </a:xfrm>
          <a:custGeom>
            <a:avLst/>
            <a:gdLst/>
            <a:ahLst/>
            <a:cxnLst/>
            <a:rect l="l" t="t" r="r" b="b"/>
            <a:pathLst>
              <a:path w="3035808" h="3144012">
                <a:moveTo>
                  <a:pt x="28956" y="321310"/>
                </a:moveTo>
                <a:cubicBezTo>
                  <a:pt x="28956" y="159892"/>
                  <a:pt x="159854" y="28955"/>
                  <a:pt x="321322" y="28955"/>
                </a:cubicBezTo>
                <a:lnTo>
                  <a:pt x="2714498" y="28955"/>
                </a:lnTo>
                <a:cubicBezTo>
                  <a:pt x="2875915" y="28955"/>
                  <a:pt x="3006852" y="159892"/>
                  <a:pt x="3006852" y="321310"/>
                </a:cubicBezTo>
                <a:lnTo>
                  <a:pt x="3006852" y="2822689"/>
                </a:lnTo>
                <a:cubicBezTo>
                  <a:pt x="3006852" y="2984157"/>
                  <a:pt x="2875915" y="3115056"/>
                  <a:pt x="2714498" y="3115056"/>
                </a:cubicBezTo>
                <a:lnTo>
                  <a:pt x="321322" y="3115056"/>
                </a:lnTo>
                <a:cubicBezTo>
                  <a:pt x="159854" y="3115056"/>
                  <a:pt x="28956" y="2984157"/>
                  <a:pt x="28956" y="2822689"/>
                </a:cubicBezTo>
                <a:close/>
              </a:path>
            </a:pathLst>
          </a:custGeom>
          <a:ln w="57912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44117" y="1710690"/>
            <a:ext cx="1728216" cy="954023"/>
          </a:xfrm>
          <a:custGeom>
            <a:avLst/>
            <a:gdLst/>
            <a:ahLst/>
            <a:cxnLst/>
            <a:rect l="l" t="t" r="r" b="b"/>
            <a:pathLst>
              <a:path w="1728216" h="954023">
                <a:moveTo>
                  <a:pt x="0" y="93725"/>
                </a:moveTo>
                <a:cubicBezTo>
                  <a:pt x="0" y="41910"/>
                  <a:pt x="41936" y="0"/>
                  <a:pt x="93663" y="0"/>
                </a:cubicBezTo>
                <a:lnTo>
                  <a:pt x="1634491" y="0"/>
                </a:lnTo>
                <a:cubicBezTo>
                  <a:pt x="1686307" y="0"/>
                  <a:pt x="1728217" y="41910"/>
                  <a:pt x="1728217" y="93725"/>
                </a:cubicBezTo>
                <a:lnTo>
                  <a:pt x="1728217" y="860298"/>
                </a:lnTo>
                <a:cubicBezTo>
                  <a:pt x="1728217" y="912114"/>
                  <a:pt x="1686307" y="954024"/>
                  <a:pt x="1634491" y="954024"/>
                </a:cubicBezTo>
                <a:lnTo>
                  <a:pt x="93663" y="954024"/>
                </a:lnTo>
                <a:cubicBezTo>
                  <a:pt x="41936" y="954024"/>
                  <a:pt x="0" y="912114"/>
                  <a:pt x="0" y="86029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1164" y="1697736"/>
            <a:ext cx="1754124" cy="979932"/>
          </a:xfrm>
          <a:custGeom>
            <a:avLst/>
            <a:gdLst/>
            <a:ahLst/>
            <a:cxnLst/>
            <a:rect l="l" t="t" r="r" b="b"/>
            <a:pathLst>
              <a:path w="1754124" h="979932">
                <a:moveTo>
                  <a:pt x="12953" y="106679"/>
                </a:moveTo>
                <a:cubicBezTo>
                  <a:pt x="12953" y="54864"/>
                  <a:pt x="54889" y="12954"/>
                  <a:pt x="106616" y="12954"/>
                </a:cubicBezTo>
                <a:lnTo>
                  <a:pt x="1647444" y="12954"/>
                </a:lnTo>
                <a:cubicBezTo>
                  <a:pt x="1699260" y="12954"/>
                  <a:pt x="1741170" y="54864"/>
                  <a:pt x="1741170" y="106679"/>
                </a:cubicBezTo>
                <a:lnTo>
                  <a:pt x="1741170" y="873252"/>
                </a:lnTo>
                <a:cubicBezTo>
                  <a:pt x="1741170" y="925068"/>
                  <a:pt x="1699260" y="966978"/>
                  <a:pt x="1647444" y="966978"/>
                </a:cubicBezTo>
                <a:lnTo>
                  <a:pt x="106616" y="966978"/>
                </a:lnTo>
                <a:cubicBezTo>
                  <a:pt x="54889" y="966978"/>
                  <a:pt x="12953" y="925068"/>
                  <a:pt x="12953" y="873252"/>
                </a:cubicBez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4117" y="2920746"/>
            <a:ext cx="1728216" cy="961644"/>
          </a:xfrm>
          <a:custGeom>
            <a:avLst/>
            <a:gdLst/>
            <a:ahLst/>
            <a:cxnLst/>
            <a:rect l="l" t="t" r="r" b="b"/>
            <a:pathLst>
              <a:path w="1728216" h="961644">
                <a:moveTo>
                  <a:pt x="0" y="94361"/>
                </a:moveTo>
                <a:cubicBezTo>
                  <a:pt x="0" y="42291"/>
                  <a:pt x="42266" y="0"/>
                  <a:pt x="94412" y="0"/>
                </a:cubicBezTo>
                <a:lnTo>
                  <a:pt x="1633856" y="0"/>
                </a:lnTo>
                <a:cubicBezTo>
                  <a:pt x="1685926" y="0"/>
                  <a:pt x="1728217" y="42291"/>
                  <a:pt x="1728217" y="94361"/>
                </a:cubicBezTo>
                <a:lnTo>
                  <a:pt x="1728217" y="867283"/>
                </a:lnTo>
                <a:cubicBezTo>
                  <a:pt x="1728217" y="919353"/>
                  <a:pt x="1685926" y="961644"/>
                  <a:pt x="1633856" y="961644"/>
                </a:cubicBezTo>
                <a:lnTo>
                  <a:pt x="94412" y="961644"/>
                </a:lnTo>
                <a:cubicBezTo>
                  <a:pt x="42266" y="961644"/>
                  <a:pt x="0" y="919353"/>
                  <a:pt x="0" y="867283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1164" y="2907792"/>
            <a:ext cx="1754124" cy="987552"/>
          </a:xfrm>
          <a:custGeom>
            <a:avLst/>
            <a:gdLst/>
            <a:ahLst/>
            <a:cxnLst/>
            <a:rect l="l" t="t" r="r" b="b"/>
            <a:pathLst>
              <a:path w="1754124" h="987552">
                <a:moveTo>
                  <a:pt x="12953" y="107315"/>
                </a:moveTo>
                <a:cubicBezTo>
                  <a:pt x="12953" y="55245"/>
                  <a:pt x="55219" y="12954"/>
                  <a:pt x="107365" y="12954"/>
                </a:cubicBezTo>
                <a:lnTo>
                  <a:pt x="1646809" y="12954"/>
                </a:lnTo>
                <a:cubicBezTo>
                  <a:pt x="1698879" y="12954"/>
                  <a:pt x="1741170" y="55245"/>
                  <a:pt x="1741170" y="107315"/>
                </a:cubicBezTo>
                <a:lnTo>
                  <a:pt x="1741170" y="880237"/>
                </a:lnTo>
                <a:cubicBezTo>
                  <a:pt x="1741170" y="932307"/>
                  <a:pt x="1698879" y="974598"/>
                  <a:pt x="1646809" y="974598"/>
                </a:cubicBezTo>
                <a:lnTo>
                  <a:pt x="107365" y="974598"/>
                </a:lnTo>
                <a:cubicBezTo>
                  <a:pt x="55219" y="974598"/>
                  <a:pt x="12953" y="932307"/>
                  <a:pt x="12953" y="880237"/>
                </a:cubicBez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1559393"/>
            <a:ext cx="256915" cy="295742"/>
          </a:xfrm>
          <a:prstGeom prst="rect">
            <a:avLst/>
          </a:prstGeom>
        </p:spPr>
      </p:pic>
      <p:pic>
        <p:nvPicPr>
          <p:cNvPr id="2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007240"/>
            <a:ext cx="599755" cy="409085"/>
          </a:xfrm>
          <a:prstGeom prst="rect">
            <a:avLst/>
          </a:prstGeom>
        </p:spPr>
      </p:pic>
      <p:pic>
        <p:nvPicPr>
          <p:cNvPr id="2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2770973"/>
            <a:ext cx="256915" cy="297268"/>
          </a:xfrm>
          <a:prstGeom prst="rect">
            <a:avLst/>
          </a:prstGeom>
        </p:spPr>
      </p:pic>
      <p:pic>
        <p:nvPicPr>
          <p:cNvPr id="27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3" y="4108932"/>
            <a:ext cx="961605" cy="131991"/>
          </a:xfrm>
          <a:prstGeom prst="rect">
            <a:avLst/>
          </a:prstGeom>
        </p:spPr>
      </p:pic>
      <p:pic>
        <p:nvPicPr>
          <p:cNvPr id="2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1814703"/>
            <a:ext cx="825881" cy="112902"/>
          </a:xfrm>
          <a:prstGeom prst="rect">
            <a:avLst/>
          </a:prstGeom>
        </p:spPr>
      </p:pic>
      <p:pic>
        <p:nvPicPr>
          <p:cNvPr id="27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9" y="1999488"/>
            <a:ext cx="332232" cy="109093"/>
          </a:xfrm>
          <a:prstGeom prst="rect">
            <a:avLst/>
          </a:prstGeom>
        </p:spPr>
      </p:pic>
      <p:pic>
        <p:nvPicPr>
          <p:cNvPr id="27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6" y="2996565"/>
            <a:ext cx="825881" cy="112776"/>
          </a:xfrm>
          <a:prstGeom prst="rect">
            <a:avLst/>
          </a:prstGeom>
        </p:spPr>
      </p:pic>
      <p:pic>
        <p:nvPicPr>
          <p:cNvPr id="27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9" y="3181223"/>
            <a:ext cx="331470" cy="109093"/>
          </a:xfrm>
          <a:prstGeom prst="rect">
            <a:avLst/>
          </a:prstGeom>
        </p:spPr>
      </p:pic>
      <p:pic>
        <p:nvPicPr>
          <p:cNvPr id="28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836420"/>
            <a:ext cx="728472" cy="762000"/>
          </a:xfrm>
          <a:prstGeom prst="rect">
            <a:avLst/>
          </a:prstGeom>
        </p:spPr>
      </p:pic>
      <p:pic>
        <p:nvPicPr>
          <p:cNvPr id="28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3078480"/>
            <a:ext cx="728472" cy="762000"/>
          </a:xfrm>
          <a:prstGeom prst="rect">
            <a:avLst/>
          </a:prstGeom>
        </p:spPr>
      </p:pic>
      <p:pic>
        <p:nvPicPr>
          <p:cNvPr id="28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28" y="2011680"/>
            <a:ext cx="731520" cy="731520"/>
          </a:xfrm>
          <a:prstGeom prst="rect">
            <a:avLst/>
          </a:prstGeom>
        </p:spPr>
      </p:pic>
      <p:pic>
        <p:nvPicPr>
          <p:cNvPr id="28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12" y="2196084"/>
            <a:ext cx="2284476" cy="323088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1514856" y="2226564"/>
            <a:ext cx="2188464" cy="216408"/>
          </a:xfrm>
          <a:custGeom>
            <a:avLst/>
            <a:gdLst/>
            <a:ahLst/>
            <a:cxnLst/>
            <a:rect l="l" t="t" r="r" b="b"/>
            <a:pathLst>
              <a:path w="2188464" h="216408">
                <a:moveTo>
                  <a:pt x="0" y="54102"/>
                </a:moveTo>
                <a:lnTo>
                  <a:pt x="2080259" y="54102"/>
                </a:lnTo>
                <a:lnTo>
                  <a:pt x="2080259" y="0"/>
                </a:lnTo>
                <a:lnTo>
                  <a:pt x="2188464" y="108204"/>
                </a:lnTo>
                <a:lnTo>
                  <a:pt x="2080259" y="216408"/>
                </a:lnTo>
                <a:lnTo>
                  <a:pt x="2080259" y="162306"/>
                </a:lnTo>
                <a:lnTo>
                  <a:pt x="0" y="162306"/>
                </a:lnTo>
                <a:close/>
              </a:path>
            </a:pathLst>
          </a:custGeom>
          <a:solidFill>
            <a:srgbClr val="5C9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10284" y="2221992"/>
            <a:ext cx="2197608" cy="225552"/>
          </a:xfrm>
          <a:custGeom>
            <a:avLst/>
            <a:gdLst/>
            <a:ahLst/>
            <a:cxnLst/>
            <a:rect l="l" t="t" r="r" b="b"/>
            <a:pathLst>
              <a:path w="2197608" h="225552">
                <a:moveTo>
                  <a:pt x="4572" y="58674"/>
                </a:moveTo>
                <a:lnTo>
                  <a:pt x="2084831" y="58674"/>
                </a:lnTo>
                <a:lnTo>
                  <a:pt x="2084831" y="4572"/>
                </a:lnTo>
                <a:lnTo>
                  <a:pt x="2193036" y="112776"/>
                </a:lnTo>
                <a:lnTo>
                  <a:pt x="2084831" y="220980"/>
                </a:lnTo>
                <a:lnTo>
                  <a:pt x="2084831" y="166878"/>
                </a:lnTo>
                <a:lnTo>
                  <a:pt x="4572" y="166878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8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6" y="2514600"/>
            <a:ext cx="2400300" cy="912876"/>
          </a:xfrm>
          <a:prstGeom prst="rect">
            <a:avLst/>
          </a:prstGeom>
        </p:spPr>
      </p:pic>
      <p:pic>
        <p:nvPicPr>
          <p:cNvPr id="28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92" y="2544699"/>
            <a:ext cx="2302383" cy="811149"/>
          </a:xfrm>
          <a:prstGeom prst="rect">
            <a:avLst/>
          </a:prstGeom>
        </p:spPr>
      </p:pic>
      <p:pic>
        <p:nvPicPr>
          <p:cNvPr id="28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29" y="2539936"/>
            <a:ext cx="2311908" cy="820674"/>
          </a:xfrm>
          <a:prstGeom prst="rect">
            <a:avLst/>
          </a:prstGeom>
        </p:spPr>
      </p:pic>
      <p:pic>
        <p:nvPicPr>
          <p:cNvPr id="28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16" y="2148840"/>
            <a:ext cx="844296" cy="87934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7262"/>
            <a:ext cx="7113566" cy="942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b="1" spc="10" dirty="0">
                <a:solidFill>
                  <a:srgbClr val="464646"/>
                </a:solidFill>
                <a:latin typeface="Arial"/>
                <a:cs typeface="Arial"/>
              </a:rPr>
              <a:t>Amazon  VPC  endpoints:  Amazon  S3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464646"/>
                </a:solidFill>
                <a:latin typeface="Arial"/>
                <a:cs typeface="Arial"/>
              </a:rPr>
              <a:t>without  an  Internet  gateway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743200" y="1475232"/>
            <a:ext cx="3328416" cy="3086100"/>
          </a:xfrm>
          <a:custGeom>
            <a:avLst/>
            <a:gdLst/>
            <a:ahLst/>
            <a:cxnLst/>
            <a:rect l="l" t="t" r="r" b="b"/>
            <a:pathLst>
              <a:path w="3328416" h="3086100">
                <a:moveTo>
                  <a:pt x="0" y="303021"/>
                </a:moveTo>
                <a:cubicBezTo>
                  <a:pt x="0" y="135636"/>
                  <a:pt x="135636" y="0"/>
                  <a:pt x="303022" y="0"/>
                </a:cubicBezTo>
                <a:lnTo>
                  <a:pt x="3025394" y="0"/>
                </a:lnTo>
                <a:cubicBezTo>
                  <a:pt x="3192780" y="0"/>
                  <a:pt x="3328416" y="135636"/>
                  <a:pt x="3328416" y="303021"/>
                </a:cubicBezTo>
                <a:lnTo>
                  <a:pt x="3328416" y="2783103"/>
                </a:lnTo>
                <a:cubicBezTo>
                  <a:pt x="3328416" y="2950451"/>
                  <a:pt x="3192780" y="3086100"/>
                  <a:pt x="3025394" y="3086100"/>
                </a:cubicBezTo>
                <a:lnTo>
                  <a:pt x="303022" y="3086100"/>
                </a:lnTo>
                <a:cubicBezTo>
                  <a:pt x="135636" y="3086100"/>
                  <a:pt x="0" y="2950451"/>
                  <a:pt x="0" y="2783103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14244" y="1446276"/>
            <a:ext cx="3386328" cy="3144012"/>
          </a:xfrm>
          <a:custGeom>
            <a:avLst/>
            <a:gdLst/>
            <a:ahLst/>
            <a:cxnLst/>
            <a:rect l="l" t="t" r="r" b="b"/>
            <a:pathLst>
              <a:path w="3386328" h="3144012">
                <a:moveTo>
                  <a:pt x="28956" y="331977"/>
                </a:moveTo>
                <a:cubicBezTo>
                  <a:pt x="28956" y="164592"/>
                  <a:pt x="164592" y="28956"/>
                  <a:pt x="331978" y="28956"/>
                </a:cubicBezTo>
                <a:lnTo>
                  <a:pt x="3054350" y="28956"/>
                </a:lnTo>
                <a:cubicBezTo>
                  <a:pt x="3221736" y="28956"/>
                  <a:pt x="3357372" y="164592"/>
                  <a:pt x="3357372" y="331977"/>
                </a:cubicBezTo>
                <a:lnTo>
                  <a:pt x="3357372" y="2812059"/>
                </a:lnTo>
                <a:cubicBezTo>
                  <a:pt x="3357372" y="2979407"/>
                  <a:pt x="3221736" y="3115056"/>
                  <a:pt x="3054350" y="3115056"/>
                </a:cubicBezTo>
                <a:lnTo>
                  <a:pt x="331978" y="3115056"/>
                </a:lnTo>
                <a:cubicBezTo>
                  <a:pt x="164592" y="3115056"/>
                  <a:pt x="28956" y="2979407"/>
                  <a:pt x="28956" y="2812059"/>
                </a:cubicBezTo>
                <a:close/>
              </a:path>
            </a:pathLst>
          </a:custGeom>
          <a:ln w="57912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50514" y="1898142"/>
            <a:ext cx="1728216" cy="952500"/>
          </a:xfrm>
          <a:custGeom>
            <a:avLst/>
            <a:gdLst/>
            <a:ahLst/>
            <a:cxnLst/>
            <a:rect l="l" t="t" r="r" b="b"/>
            <a:pathLst>
              <a:path w="1728216" h="952500">
                <a:moveTo>
                  <a:pt x="0" y="93472"/>
                </a:moveTo>
                <a:cubicBezTo>
                  <a:pt x="0" y="41910"/>
                  <a:pt x="41910" y="0"/>
                  <a:pt x="93472" y="0"/>
                </a:cubicBezTo>
                <a:lnTo>
                  <a:pt x="1634744" y="0"/>
                </a:lnTo>
                <a:cubicBezTo>
                  <a:pt x="1686306" y="0"/>
                  <a:pt x="1728216" y="41910"/>
                  <a:pt x="1728216" y="93472"/>
                </a:cubicBezTo>
                <a:lnTo>
                  <a:pt x="1728216" y="859028"/>
                </a:lnTo>
                <a:cubicBezTo>
                  <a:pt x="1728216" y="910590"/>
                  <a:pt x="1686306" y="952500"/>
                  <a:pt x="1634744" y="952500"/>
                </a:cubicBezTo>
                <a:lnTo>
                  <a:pt x="93472" y="952500"/>
                </a:lnTo>
                <a:cubicBezTo>
                  <a:pt x="41910" y="952500"/>
                  <a:pt x="0" y="910590"/>
                  <a:pt x="0" y="859028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37560" y="1885188"/>
            <a:ext cx="1754123" cy="978408"/>
          </a:xfrm>
          <a:custGeom>
            <a:avLst/>
            <a:gdLst/>
            <a:ahLst/>
            <a:cxnLst/>
            <a:rect l="l" t="t" r="r" b="b"/>
            <a:pathLst>
              <a:path w="1754123" h="978408">
                <a:moveTo>
                  <a:pt x="12954" y="106426"/>
                </a:moveTo>
                <a:cubicBezTo>
                  <a:pt x="12954" y="54864"/>
                  <a:pt x="54864" y="12954"/>
                  <a:pt x="106426" y="12954"/>
                </a:cubicBezTo>
                <a:lnTo>
                  <a:pt x="1647698" y="12954"/>
                </a:lnTo>
                <a:cubicBezTo>
                  <a:pt x="1699260" y="12954"/>
                  <a:pt x="1741170" y="54864"/>
                  <a:pt x="1741170" y="106426"/>
                </a:cubicBezTo>
                <a:lnTo>
                  <a:pt x="1741170" y="871982"/>
                </a:lnTo>
                <a:cubicBezTo>
                  <a:pt x="1741170" y="923544"/>
                  <a:pt x="1699260" y="965454"/>
                  <a:pt x="1647698" y="965454"/>
                </a:cubicBezTo>
                <a:lnTo>
                  <a:pt x="106426" y="965454"/>
                </a:lnTo>
                <a:cubicBezTo>
                  <a:pt x="54864" y="965454"/>
                  <a:pt x="12954" y="923544"/>
                  <a:pt x="12954" y="871982"/>
                </a:cubicBez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50514" y="3106674"/>
            <a:ext cx="1728216" cy="961644"/>
          </a:xfrm>
          <a:custGeom>
            <a:avLst/>
            <a:gdLst/>
            <a:ahLst/>
            <a:cxnLst/>
            <a:rect l="l" t="t" r="r" b="b"/>
            <a:pathLst>
              <a:path w="1728216" h="961644">
                <a:moveTo>
                  <a:pt x="0" y="94361"/>
                </a:moveTo>
                <a:cubicBezTo>
                  <a:pt x="0" y="42291"/>
                  <a:pt x="42291" y="0"/>
                  <a:pt x="94361" y="0"/>
                </a:cubicBezTo>
                <a:lnTo>
                  <a:pt x="1633855" y="0"/>
                </a:lnTo>
                <a:cubicBezTo>
                  <a:pt x="1685925" y="0"/>
                  <a:pt x="1728216" y="42291"/>
                  <a:pt x="1728216" y="94361"/>
                </a:cubicBezTo>
                <a:lnTo>
                  <a:pt x="1728216" y="867232"/>
                </a:lnTo>
                <a:cubicBezTo>
                  <a:pt x="1728216" y="919378"/>
                  <a:pt x="1685925" y="961644"/>
                  <a:pt x="1633855" y="961644"/>
                </a:cubicBezTo>
                <a:lnTo>
                  <a:pt x="94361" y="961644"/>
                </a:lnTo>
                <a:cubicBezTo>
                  <a:pt x="42291" y="961644"/>
                  <a:pt x="0" y="919378"/>
                  <a:pt x="0" y="86723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37560" y="3093720"/>
            <a:ext cx="1754123" cy="987552"/>
          </a:xfrm>
          <a:custGeom>
            <a:avLst/>
            <a:gdLst/>
            <a:ahLst/>
            <a:cxnLst/>
            <a:rect l="l" t="t" r="r" b="b"/>
            <a:pathLst>
              <a:path w="1754123" h="987552">
                <a:moveTo>
                  <a:pt x="12954" y="107315"/>
                </a:moveTo>
                <a:cubicBezTo>
                  <a:pt x="12954" y="55245"/>
                  <a:pt x="55245" y="12954"/>
                  <a:pt x="107315" y="12954"/>
                </a:cubicBezTo>
                <a:lnTo>
                  <a:pt x="1646809" y="12954"/>
                </a:lnTo>
                <a:cubicBezTo>
                  <a:pt x="1698879" y="12954"/>
                  <a:pt x="1741170" y="55245"/>
                  <a:pt x="1741170" y="107315"/>
                </a:cubicBezTo>
                <a:lnTo>
                  <a:pt x="1741170" y="880186"/>
                </a:lnTo>
                <a:cubicBezTo>
                  <a:pt x="1741170" y="932332"/>
                  <a:pt x="1698879" y="974598"/>
                  <a:pt x="1646809" y="974598"/>
                </a:cubicBezTo>
                <a:lnTo>
                  <a:pt x="107315" y="974598"/>
                </a:lnTo>
                <a:cubicBezTo>
                  <a:pt x="55245" y="974598"/>
                  <a:pt x="12954" y="932332"/>
                  <a:pt x="12954" y="880186"/>
                </a:cubicBezTo>
                <a:close/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71" y="1745321"/>
            <a:ext cx="255365" cy="295742"/>
          </a:xfrm>
          <a:prstGeom prst="rect">
            <a:avLst/>
          </a:prstGeom>
        </p:spPr>
      </p:pic>
      <p:pic>
        <p:nvPicPr>
          <p:cNvPr id="29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12" y="1194713"/>
            <a:ext cx="599755" cy="407538"/>
          </a:xfrm>
          <a:prstGeom prst="rect">
            <a:avLst/>
          </a:prstGeom>
        </p:spPr>
      </p:pic>
      <p:pic>
        <p:nvPicPr>
          <p:cNvPr id="29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71" y="2958425"/>
            <a:ext cx="255365" cy="295742"/>
          </a:xfrm>
          <a:prstGeom prst="rect">
            <a:avLst/>
          </a:prstGeom>
        </p:spPr>
      </p:pic>
      <p:pic>
        <p:nvPicPr>
          <p:cNvPr id="29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03" y="4295127"/>
            <a:ext cx="961643" cy="131991"/>
          </a:xfrm>
          <a:prstGeom prst="rect">
            <a:avLst/>
          </a:prstGeom>
        </p:spPr>
      </p:pic>
      <p:pic>
        <p:nvPicPr>
          <p:cNvPr id="29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65" y="2000885"/>
            <a:ext cx="825880" cy="112903"/>
          </a:xfrm>
          <a:prstGeom prst="rect">
            <a:avLst/>
          </a:prstGeom>
        </p:spPr>
      </p:pic>
      <p:pic>
        <p:nvPicPr>
          <p:cNvPr id="29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37" y="2185670"/>
            <a:ext cx="332232" cy="109093"/>
          </a:xfrm>
          <a:prstGeom prst="rect">
            <a:avLst/>
          </a:prstGeom>
        </p:spPr>
      </p:pic>
      <p:pic>
        <p:nvPicPr>
          <p:cNvPr id="29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65" y="3182747"/>
            <a:ext cx="825880" cy="112776"/>
          </a:xfrm>
          <a:prstGeom prst="rect">
            <a:avLst/>
          </a:prstGeom>
        </p:spPr>
      </p:pic>
      <p:pic>
        <p:nvPicPr>
          <p:cNvPr id="29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17" y="3367405"/>
            <a:ext cx="331470" cy="109093"/>
          </a:xfrm>
          <a:prstGeom prst="rect">
            <a:avLst/>
          </a:prstGeom>
        </p:spPr>
      </p:pic>
      <p:pic>
        <p:nvPicPr>
          <p:cNvPr id="29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32" y="2606040"/>
            <a:ext cx="739140" cy="774191"/>
          </a:xfrm>
          <a:prstGeom prst="rect">
            <a:avLst/>
          </a:prstGeom>
        </p:spPr>
      </p:pic>
      <p:pic>
        <p:nvPicPr>
          <p:cNvPr id="29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2022348"/>
            <a:ext cx="728471" cy="762000"/>
          </a:xfrm>
          <a:prstGeom prst="rect">
            <a:avLst/>
          </a:prstGeom>
        </p:spPr>
      </p:pic>
      <p:pic>
        <p:nvPicPr>
          <p:cNvPr id="29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3264408"/>
            <a:ext cx="728471" cy="762000"/>
          </a:xfrm>
          <a:prstGeom prst="rect">
            <a:avLst/>
          </a:prstGeom>
        </p:spPr>
      </p:pic>
      <p:pic>
        <p:nvPicPr>
          <p:cNvPr id="300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56" y="1708404"/>
            <a:ext cx="1344168" cy="1571243"/>
          </a:xfrm>
          <a:prstGeom prst="rect">
            <a:avLst/>
          </a:prstGeom>
        </p:spPr>
      </p:pic>
      <p:pic>
        <p:nvPicPr>
          <p:cNvPr id="301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591312"/>
            <a:ext cx="731520" cy="731520"/>
          </a:xfrm>
          <a:prstGeom prst="rect">
            <a:avLst/>
          </a:prstGeom>
        </p:spPr>
      </p:pic>
      <p:pic>
        <p:nvPicPr>
          <p:cNvPr id="302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64" y="2022348"/>
            <a:ext cx="731520" cy="731520"/>
          </a:xfrm>
          <a:prstGeom prst="rect">
            <a:avLst/>
          </a:prstGeom>
        </p:spPr>
      </p:pic>
      <p:pic>
        <p:nvPicPr>
          <p:cNvPr id="303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80" y="1725168"/>
            <a:ext cx="731519" cy="731520"/>
          </a:xfrm>
          <a:prstGeom prst="rect">
            <a:avLst/>
          </a:prstGeom>
        </p:spPr>
      </p:pic>
      <p:pic>
        <p:nvPicPr>
          <p:cNvPr id="30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022348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8053900" cy="8234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ClassicLink: Connect EC2-Classic instances to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856761"/>
            <a:ext cx="5301464" cy="1072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64646"/>
                </a:solidFill>
                <a:latin typeface="Arial"/>
                <a:cs typeface="Arial"/>
              </a:rPr>
              <a:t>•   Connectivity  over  private  IP  address</a:t>
            </a:r>
            <a:endParaRPr sz="21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solidFill>
                  <a:srgbClr val="464646"/>
                </a:solidFill>
                <a:latin typeface="Arial"/>
                <a:cs typeface="Arial"/>
              </a:rPr>
              <a:t>between  linked  instances  in  EC2-</a:t>
            </a:r>
            <a:endParaRPr sz="24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solidFill>
                  <a:srgbClr val="464646"/>
                </a:solidFill>
                <a:latin typeface="Arial"/>
                <a:cs typeface="Arial"/>
              </a:rPr>
              <a:t>Classic  and  VPC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32206" y="3027574"/>
            <a:ext cx="5291633" cy="706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64646"/>
                </a:solidFill>
                <a:latin typeface="Arial"/>
                <a:cs typeface="Arial"/>
              </a:rPr>
              <a:t>•   Classic  instances  can  take</a:t>
            </a:r>
            <a:endParaRPr sz="24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2280" spc="10" dirty="0">
                <a:solidFill>
                  <a:srgbClr val="464646"/>
                </a:solidFill>
                <a:latin typeface="Arial"/>
                <a:cs typeface="Arial"/>
              </a:rPr>
              <a:t>membership  in  VPC  security  groups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52" y="1418844"/>
            <a:ext cx="273558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0319" y="181210"/>
            <a:ext cx="3043493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Related Sessions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32206" y="1072055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5106" y="1071985"/>
            <a:ext cx="100428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NET301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77873" y="1071985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75106" y="1071985"/>
            <a:ext cx="3717549" cy="589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56690">
              <a:lnSpc>
                <a:spcPct val="100000"/>
              </a:lnSpc>
            </a:pPr>
            <a:r>
              <a:rPr sz="1970" spc="10" dirty="0">
                <a:solidFill>
                  <a:srgbClr val="464646"/>
                </a:solidFill>
                <a:latin typeface="Arial"/>
                <a:cs typeface="Arial"/>
              </a:rPr>
              <a:t>Next  Gen  Networking: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Virtual  Private  Cloud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86802" y="1071985"/>
            <a:ext cx="332463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464646"/>
                </a:solidFill>
                <a:latin typeface="Arial"/>
                <a:cs typeface="Arial"/>
              </a:rPr>
              <a:t>New  Capabilities  for  Amazon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2206" y="1742615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75106" y="1742545"/>
            <a:ext cx="100428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NET307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77873" y="1742545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931797" y="1742545"/>
            <a:ext cx="35542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464646"/>
                </a:solidFill>
                <a:latin typeface="Arial"/>
                <a:cs typeface="Arial"/>
              </a:rPr>
              <a:t>Pinterest:  The  Road  From  EC2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413248" y="1742545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498592" y="1742545"/>
            <a:ext cx="1735743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solidFill>
                  <a:srgbClr val="464646"/>
                </a:solidFill>
                <a:latin typeface="Arial"/>
                <a:cs typeface="Arial"/>
              </a:rPr>
              <a:t>Classic  to  EC2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164578" y="1742545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249922" y="1742545"/>
            <a:ext cx="591649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2206" y="2108756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75106" y="2108686"/>
            <a:ext cx="1004288" cy="589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NET402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53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777873" y="2108686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931797" y="2108686"/>
            <a:ext cx="6519223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464646"/>
                </a:solidFill>
                <a:latin typeface="Arial"/>
                <a:cs typeface="Arial"/>
              </a:rPr>
              <a:t>Consolidating  DNS  Data  in  the  Cloud  with  Amazon  Route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2206" y="2779316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75106" y="2779246"/>
            <a:ext cx="100428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NET403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777873" y="2779246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918081" y="2779246"/>
            <a:ext cx="1535701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64646"/>
                </a:solidFill>
                <a:latin typeface="Arial"/>
                <a:cs typeface="Arial"/>
              </a:rPr>
              <a:t>Another  Day,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437239" y="2779246"/>
            <a:ext cx="2689386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64646"/>
                </a:solidFill>
                <a:latin typeface="Arial"/>
                <a:cs typeface="Arial"/>
              </a:rPr>
              <a:t>Another  Billion  Packets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2206" y="3145330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75106" y="3145260"/>
            <a:ext cx="100428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NET404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777873" y="3145260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931797" y="3145260"/>
            <a:ext cx="3209599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464646"/>
                </a:solidFill>
                <a:latin typeface="Arial"/>
                <a:cs typeface="Arial"/>
              </a:rPr>
              <a:t>Making  Every  Packet  Count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2206" y="3511090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75106" y="3511020"/>
            <a:ext cx="100428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NET406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777873" y="3511020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931797" y="3511020"/>
            <a:ext cx="2693457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464646"/>
                </a:solidFill>
                <a:latin typeface="Arial"/>
                <a:cs typeface="Arial"/>
              </a:rPr>
              <a:t>Deep  Dive:  AWS  Direct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620927" y="3511020"/>
            <a:ext cx="1021595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38196" y="3511020"/>
            <a:ext cx="121578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464646"/>
                </a:solidFill>
                <a:latin typeface="Arial"/>
                <a:cs typeface="Arial"/>
              </a:rPr>
              <a:t>and  VPNs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2206" y="3876850"/>
            <a:ext cx="159831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775106" y="3876780"/>
            <a:ext cx="1004288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NET409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1777873" y="3876780"/>
            <a:ext cx="155504" cy="28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775106" y="3876850"/>
            <a:ext cx="7374826" cy="5893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56690">
              <a:lnSpc>
                <a:spcPct val="100000"/>
              </a:lnSpc>
            </a:pPr>
            <a:r>
              <a:rPr sz="1820" spc="10" dirty="0">
                <a:solidFill>
                  <a:srgbClr val="464646"/>
                </a:solidFill>
                <a:latin typeface="Arial"/>
                <a:cs typeface="Arial"/>
              </a:rPr>
              <a:t>Movin’  On  Up  to  Amazon  VPC:  How  Twilio  Migrated  Its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64646"/>
                </a:solidFill>
                <a:latin typeface="Arial"/>
                <a:cs typeface="Arial"/>
              </a:rPr>
              <a:t>Services  from  EC2-Classic  to  EC2-VPC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6" y="391668"/>
            <a:ext cx="1057656" cy="10485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28244" y="185499"/>
            <a:ext cx="6029462" cy="3959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Manage your network like a boss…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8244" y="4483509"/>
            <a:ext cx="7646906" cy="3959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… whether or not you’re a networking expert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68096" y="697992"/>
            <a:ext cx="7874508" cy="3649979"/>
          </a:xfrm>
          <a:custGeom>
            <a:avLst/>
            <a:gdLst/>
            <a:ahLst/>
            <a:cxnLst/>
            <a:rect l="l" t="t" r="r" b="b"/>
            <a:pathLst>
              <a:path w="7874508" h="3649979">
                <a:moveTo>
                  <a:pt x="3048" y="360807"/>
                </a:moveTo>
                <a:cubicBezTo>
                  <a:pt x="3048" y="163195"/>
                  <a:pt x="163220" y="3048"/>
                  <a:pt x="360807" y="3048"/>
                </a:cubicBezTo>
                <a:lnTo>
                  <a:pt x="7513701" y="3048"/>
                </a:lnTo>
                <a:cubicBezTo>
                  <a:pt x="7711313" y="3048"/>
                  <a:pt x="7871460" y="163195"/>
                  <a:pt x="7871460" y="360807"/>
                </a:cubicBezTo>
                <a:lnTo>
                  <a:pt x="7871460" y="3289173"/>
                </a:lnTo>
                <a:cubicBezTo>
                  <a:pt x="7871460" y="3486759"/>
                  <a:pt x="7711313" y="3646932"/>
                  <a:pt x="7513701" y="3646932"/>
                </a:cubicBezTo>
                <a:lnTo>
                  <a:pt x="360807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28" y="1415796"/>
            <a:ext cx="733044" cy="731519"/>
          </a:xfrm>
          <a:prstGeom prst="rect">
            <a:avLst/>
          </a:prstGeom>
        </p:spPr>
      </p:pic>
      <p:pic>
        <p:nvPicPr>
          <p:cNvPr id="3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2912364"/>
            <a:ext cx="731520" cy="731520"/>
          </a:xfrm>
          <a:prstGeom prst="rect">
            <a:avLst/>
          </a:prstGeom>
        </p:spPr>
      </p:pic>
      <p:pic>
        <p:nvPicPr>
          <p:cNvPr id="3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68" y="1650492"/>
            <a:ext cx="731520" cy="731520"/>
          </a:xfrm>
          <a:prstGeom prst="rect">
            <a:avLst/>
          </a:prstGeom>
        </p:spPr>
      </p:pic>
      <p:pic>
        <p:nvPicPr>
          <p:cNvPr id="3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2912364"/>
            <a:ext cx="731520" cy="731520"/>
          </a:xfrm>
          <a:prstGeom prst="rect">
            <a:avLst/>
          </a:prstGeom>
        </p:spPr>
      </p:pic>
      <p:pic>
        <p:nvPicPr>
          <p:cNvPr id="3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2" y="0"/>
            <a:ext cx="731519" cy="62484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2326513" y="2331149"/>
            <a:ext cx="1394916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172.31.0.128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27760" y="3607985"/>
            <a:ext cx="1395175" cy="255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172.31.0.129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269482" y="2120202"/>
            <a:ext cx="12685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172.31.1.24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386451" y="3623120"/>
            <a:ext cx="12685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D07B08"/>
                </a:solidFill>
                <a:latin typeface="Arial"/>
                <a:cs typeface="Arial"/>
              </a:rPr>
              <a:t>172.31.1.27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479413" y="1237806"/>
            <a:ext cx="88856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C6D6C"/>
                </a:solidFill>
                <a:latin typeface="Arial"/>
                <a:cs typeface="Arial"/>
              </a:rPr>
              <a:t>54.4.5.6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622036" y="2735009"/>
            <a:ext cx="888568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C6D6C"/>
                </a:solidFill>
                <a:latin typeface="Arial"/>
                <a:cs typeface="Arial"/>
              </a:rPr>
              <a:t>54.2.3.4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033272" y="1400556"/>
            <a:ext cx="2906267" cy="2673096"/>
          </a:xfrm>
          <a:custGeom>
            <a:avLst/>
            <a:gdLst/>
            <a:ahLst/>
            <a:cxnLst/>
            <a:rect l="l" t="t" r="r" b="b"/>
            <a:pathLst>
              <a:path w="2906267" h="2673096">
                <a:moveTo>
                  <a:pt x="3048" y="264922"/>
                </a:moveTo>
                <a:cubicBezTo>
                  <a:pt x="3048" y="120269"/>
                  <a:pt x="120281" y="3047"/>
                  <a:pt x="264922" y="3047"/>
                </a:cubicBezTo>
                <a:lnTo>
                  <a:pt x="2641346" y="3047"/>
                </a:lnTo>
                <a:cubicBezTo>
                  <a:pt x="2785999" y="3047"/>
                  <a:pt x="2903220" y="120269"/>
                  <a:pt x="2903220" y="264922"/>
                </a:cubicBezTo>
                <a:lnTo>
                  <a:pt x="2903220" y="2408174"/>
                </a:lnTo>
                <a:cubicBezTo>
                  <a:pt x="2903220" y="2552814"/>
                  <a:pt x="2785999" y="2670048"/>
                  <a:pt x="2641346" y="2670048"/>
                </a:cubicBezTo>
                <a:lnTo>
                  <a:pt x="264922" y="2670048"/>
                </a:lnTo>
                <a:cubicBezTo>
                  <a:pt x="120281" y="2670048"/>
                  <a:pt x="3048" y="2552814"/>
                  <a:pt x="3048" y="2408174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222488"/>
            <a:ext cx="289416" cy="321788"/>
          </a:xfrm>
          <a:prstGeom prst="rect">
            <a:avLst/>
          </a:prstGeom>
        </p:spPr>
      </p:pic>
      <p:sp>
        <p:nvSpPr>
          <p:cNvPr id="114" name="object 114"/>
          <p:cNvSpPr/>
          <p:nvPr/>
        </p:nvSpPr>
        <p:spPr>
          <a:xfrm>
            <a:off x="5074920" y="1057656"/>
            <a:ext cx="2676144" cy="2977896"/>
          </a:xfrm>
          <a:custGeom>
            <a:avLst/>
            <a:gdLst/>
            <a:ahLst/>
            <a:cxnLst/>
            <a:rect l="l" t="t" r="r" b="b"/>
            <a:pathLst>
              <a:path w="2676144" h="2977896">
                <a:moveTo>
                  <a:pt x="3048" y="265176"/>
                </a:moveTo>
                <a:cubicBezTo>
                  <a:pt x="3048" y="120396"/>
                  <a:pt x="120396" y="3047"/>
                  <a:pt x="265176" y="3047"/>
                </a:cubicBezTo>
                <a:lnTo>
                  <a:pt x="2410968" y="3047"/>
                </a:lnTo>
                <a:cubicBezTo>
                  <a:pt x="2555748" y="3047"/>
                  <a:pt x="2673096" y="120396"/>
                  <a:pt x="2673096" y="265176"/>
                </a:cubicBezTo>
                <a:lnTo>
                  <a:pt x="2673096" y="2712720"/>
                </a:lnTo>
                <a:cubicBezTo>
                  <a:pt x="2673096" y="2857487"/>
                  <a:pt x="2555748" y="2974848"/>
                  <a:pt x="2410968" y="2974848"/>
                </a:cubicBezTo>
                <a:lnTo>
                  <a:pt x="265176" y="2974848"/>
                </a:lnTo>
                <a:cubicBezTo>
                  <a:pt x="120396" y="2974848"/>
                  <a:pt x="3048" y="2857487"/>
                  <a:pt x="3048" y="2712720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899400"/>
            <a:ext cx="290958" cy="321788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15" y="3599688"/>
            <a:ext cx="731520" cy="725424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92" y="3646932"/>
            <a:ext cx="731519" cy="725424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36" y="158496"/>
            <a:ext cx="778764" cy="3927348"/>
          </a:xfrm>
          <a:prstGeom prst="rect">
            <a:avLst/>
          </a:prstGeom>
        </p:spPr>
      </p:pic>
      <p:sp>
        <p:nvSpPr>
          <p:cNvPr id="115" name="object 115"/>
          <p:cNvSpPr/>
          <p:nvPr/>
        </p:nvSpPr>
        <p:spPr>
          <a:xfrm>
            <a:off x="7648193" y="220980"/>
            <a:ext cx="615062" cy="3801656"/>
          </a:xfrm>
          <a:custGeom>
            <a:avLst/>
            <a:gdLst/>
            <a:ahLst/>
            <a:cxnLst/>
            <a:rect l="l" t="t" r="r" b="b"/>
            <a:pathLst>
              <a:path w="615062" h="3801656">
                <a:moveTo>
                  <a:pt x="373508" y="3775748"/>
                </a:moveTo>
                <a:lnTo>
                  <a:pt x="602108" y="3775748"/>
                </a:lnTo>
                <a:lnTo>
                  <a:pt x="589154" y="3788702"/>
                </a:lnTo>
                <a:lnTo>
                  <a:pt x="589154" y="38862"/>
                </a:lnTo>
                <a:lnTo>
                  <a:pt x="602108" y="51816"/>
                </a:lnTo>
                <a:lnTo>
                  <a:pt x="64771" y="51816"/>
                </a:lnTo>
                <a:lnTo>
                  <a:pt x="64771" y="25908"/>
                </a:lnTo>
                <a:lnTo>
                  <a:pt x="602108" y="25908"/>
                </a:lnTo>
                <a:cubicBezTo>
                  <a:pt x="609347" y="25908"/>
                  <a:pt x="615062" y="31750"/>
                  <a:pt x="615062" y="38862"/>
                </a:cubicBezTo>
                <a:lnTo>
                  <a:pt x="615062" y="3788702"/>
                </a:lnTo>
                <a:cubicBezTo>
                  <a:pt x="615062" y="3795865"/>
                  <a:pt x="609347" y="3801656"/>
                  <a:pt x="602108" y="3801656"/>
                </a:cubicBezTo>
                <a:lnTo>
                  <a:pt x="373508" y="3801656"/>
                </a:lnTo>
                <a:close/>
                <a:moveTo>
                  <a:pt x="77725" y="77724"/>
                </a:moveTo>
                <a:lnTo>
                  <a:pt x="0" y="38862"/>
                </a:lnTo>
                <a:lnTo>
                  <a:pt x="77725" y="0"/>
                </a:lnTo>
                <a:close/>
              </a:path>
            </a:pathLst>
          </a:custGeom>
          <a:solidFill>
            <a:srgbClr val="999A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219577" y="1962576"/>
            <a:ext cx="2845693" cy="5673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solidFill>
                  <a:srgbClr val="464646"/>
                </a:solidFill>
                <a:latin typeface="Arial"/>
                <a:cs typeface="Arial"/>
              </a:rPr>
              <a:t>Thank  you!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2096897"/>
            <a:ext cx="4429237" cy="425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80" b="1" spc="10" dirty="0">
                <a:solidFill>
                  <a:srgbClr val="464646"/>
                </a:solidFill>
                <a:latin typeface="Arial"/>
                <a:cs typeface="Arial"/>
              </a:rPr>
              <a:t>Choose  address  ranges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11" y="1627632"/>
            <a:ext cx="1355725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4" y="1408176"/>
            <a:ext cx="5705856" cy="26807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047744" y="1883664"/>
            <a:ext cx="533400" cy="362712"/>
          </a:xfrm>
          <a:custGeom>
            <a:avLst/>
            <a:gdLst/>
            <a:ahLst/>
            <a:cxnLst/>
            <a:rect l="l" t="t" r="r" b="b"/>
            <a:pathLst>
              <a:path w="533400" h="362712">
                <a:moveTo>
                  <a:pt x="0" y="0"/>
                </a:moveTo>
                <a:lnTo>
                  <a:pt x="0" y="362712"/>
                </a:lnTo>
                <a:lnTo>
                  <a:pt x="533400" y="362712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32" y="2292096"/>
            <a:ext cx="3048000" cy="362712"/>
          </a:xfrm>
          <a:custGeom>
            <a:avLst/>
            <a:gdLst/>
            <a:ahLst/>
            <a:cxnLst/>
            <a:rect l="l" t="t" r="r" b="b"/>
            <a:pathLst>
              <a:path w="3048000" h="362712">
                <a:moveTo>
                  <a:pt x="0" y="0"/>
                </a:moveTo>
                <a:lnTo>
                  <a:pt x="0" y="362712"/>
                </a:lnTo>
                <a:lnTo>
                  <a:pt x="3048000" y="36271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5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28244" y="185402"/>
            <a:ext cx="3676978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CIDR notation review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5196" y="1077343"/>
            <a:ext cx="2762704" cy="3115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464646"/>
                </a:solidFill>
                <a:latin typeface="Arial"/>
                <a:cs typeface="Arial"/>
              </a:rPr>
              <a:t>CIDR range 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517902" y="1956699"/>
            <a:ext cx="215493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6C6D6C"/>
                </a:solidFill>
                <a:latin typeface="Consolas"/>
                <a:cs typeface="Consolas"/>
              </a:rPr>
              <a:t>172.31.0.0/16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5196" y="2358809"/>
            <a:ext cx="6156960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40" spc="10" dirty="0">
                <a:solidFill>
                  <a:srgbClr val="6C6D6C"/>
                </a:solidFill>
                <a:latin typeface="Consolas"/>
                <a:cs typeface="Consolas"/>
              </a:rPr>
              <a:t>1010  1100  0001  1111  0000  0000  0000  0000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28244" y="185402"/>
            <a:ext cx="7166111" cy="396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464646"/>
                </a:solidFill>
                <a:latin typeface="Arial"/>
                <a:cs typeface="Arial"/>
              </a:rPr>
              <a:t>Choosing IP address ranges for your VPC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2084" y="1257300"/>
            <a:ext cx="7872984" cy="3649980"/>
          </a:xfrm>
          <a:custGeom>
            <a:avLst/>
            <a:gdLst/>
            <a:ahLst/>
            <a:cxnLst/>
            <a:rect l="l" t="t" r="r" b="b"/>
            <a:pathLst>
              <a:path w="7872984" h="3649980">
                <a:moveTo>
                  <a:pt x="3048" y="360807"/>
                </a:moveTo>
                <a:cubicBezTo>
                  <a:pt x="3048" y="163195"/>
                  <a:pt x="163220" y="3048"/>
                  <a:pt x="360794" y="3048"/>
                </a:cubicBezTo>
                <a:lnTo>
                  <a:pt x="7512177" y="3048"/>
                </a:lnTo>
                <a:cubicBezTo>
                  <a:pt x="7709789" y="3048"/>
                  <a:pt x="7869936" y="163195"/>
                  <a:pt x="7869936" y="360807"/>
                </a:cubicBezTo>
                <a:lnTo>
                  <a:pt x="7869936" y="3289173"/>
                </a:lnTo>
                <a:cubicBezTo>
                  <a:pt x="7869936" y="3486759"/>
                  <a:pt x="7709789" y="3646932"/>
                  <a:pt x="7512177" y="3646932"/>
                </a:cubicBezTo>
                <a:lnTo>
                  <a:pt x="360794" y="3646932"/>
                </a:lnTo>
                <a:cubicBezTo>
                  <a:pt x="163220" y="3646932"/>
                  <a:pt x="3048" y="3486759"/>
                  <a:pt x="3048" y="3289173"/>
                </a:cubicBezTo>
                <a:close/>
              </a:path>
            </a:pathLst>
          </a:custGeom>
          <a:ln w="6096">
            <a:solidFill>
              <a:srgbClr val="4646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659892"/>
            <a:ext cx="1057656" cy="104851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729484" y="2581021"/>
            <a:ext cx="3574679" cy="6251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464646"/>
                </a:solidFill>
                <a:latin typeface="Arial"/>
                <a:cs typeface="Arial"/>
              </a:rPr>
              <a:t>172.31.0.0/16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1748" y="3191383"/>
            <a:ext cx="2728341" cy="1427861"/>
          </a:xfrm>
          <a:custGeom>
            <a:avLst/>
            <a:gdLst/>
            <a:ahLst/>
            <a:cxnLst/>
            <a:rect l="l" t="t" r="r" b="b"/>
            <a:pathLst>
              <a:path w="2728341" h="1427861">
                <a:moveTo>
                  <a:pt x="0" y="466217"/>
                </a:moveTo>
                <a:lnTo>
                  <a:pt x="1470406" y="466217"/>
                </a:lnTo>
                <a:lnTo>
                  <a:pt x="2728341" y="0"/>
                </a:lnTo>
                <a:lnTo>
                  <a:pt x="2100580" y="466217"/>
                </a:lnTo>
                <a:lnTo>
                  <a:pt x="2520696" y="466217"/>
                </a:lnTo>
                <a:lnTo>
                  <a:pt x="2520696" y="626491"/>
                </a:lnTo>
                <a:lnTo>
                  <a:pt x="2520696" y="626491"/>
                </a:lnTo>
                <a:lnTo>
                  <a:pt x="2520696" y="866902"/>
                </a:lnTo>
                <a:lnTo>
                  <a:pt x="2520696" y="1427861"/>
                </a:lnTo>
                <a:lnTo>
                  <a:pt x="2100580" y="1427861"/>
                </a:lnTo>
                <a:lnTo>
                  <a:pt x="1470406" y="1427861"/>
                </a:lnTo>
                <a:lnTo>
                  <a:pt x="1470406" y="1427861"/>
                </a:lnTo>
                <a:lnTo>
                  <a:pt x="0" y="1427861"/>
                </a:lnTo>
                <a:lnTo>
                  <a:pt x="0" y="866902"/>
                </a:lnTo>
                <a:lnTo>
                  <a:pt x="0" y="626491"/>
                </a:lnTo>
                <a:lnTo>
                  <a:pt x="0" y="626491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480439" y="3880727"/>
            <a:ext cx="1687753" cy="5297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096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Recommended: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RFC1918  range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3748" y="3132836"/>
            <a:ext cx="2520695" cy="1486408"/>
          </a:xfrm>
          <a:custGeom>
            <a:avLst/>
            <a:gdLst/>
            <a:ahLst/>
            <a:cxnLst/>
            <a:rect l="l" t="t" r="r" b="b"/>
            <a:pathLst>
              <a:path w="2520695" h="1486408">
                <a:moveTo>
                  <a:pt x="0" y="524764"/>
                </a:moveTo>
                <a:lnTo>
                  <a:pt x="420116" y="524764"/>
                </a:lnTo>
                <a:lnTo>
                  <a:pt x="219329" y="0"/>
                </a:lnTo>
                <a:lnTo>
                  <a:pt x="1050290" y="524764"/>
                </a:lnTo>
                <a:lnTo>
                  <a:pt x="2520695" y="524764"/>
                </a:lnTo>
                <a:lnTo>
                  <a:pt x="2520695" y="685038"/>
                </a:lnTo>
                <a:lnTo>
                  <a:pt x="2520695" y="685038"/>
                </a:lnTo>
                <a:lnTo>
                  <a:pt x="2520695" y="925449"/>
                </a:lnTo>
                <a:lnTo>
                  <a:pt x="2520695" y="1486408"/>
                </a:lnTo>
                <a:lnTo>
                  <a:pt x="1050290" y="1486408"/>
                </a:lnTo>
                <a:lnTo>
                  <a:pt x="420116" y="1486408"/>
                </a:lnTo>
                <a:lnTo>
                  <a:pt x="420116" y="1486408"/>
                </a:lnTo>
                <a:lnTo>
                  <a:pt x="0" y="1486408"/>
                </a:lnTo>
                <a:lnTo>
                  <a:pt x="0" y="925449"/>
                </a:lnTo>
                <a:lnTo>
                  <a:pt x="0" y="685038"/>
                </a:lnTo>
                <a:lnTo>
                  <a:pt x="0" y="685038"/>
                </a:lnTo>
                <a:close/>
              </a:path>
            </a:pathLst>
          </a:custGeom>
          <a:solidFill>
            <a:srgbClr val="4D4D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6027166" y="3743567"/>
            <a:ext cx="1737359" cy="804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solidFill>
                  <a:srgbClr val="FFFFFF"/>
                </a:solidFill>
                <a:latin typeface="Arial"/>
                <a:cs typeface="Arial"/>
              </a:rPr>
              <a:t>Recommended:</a:t>
            </a:r>
            <a:endParaRPr sz="1100">
              <a:latin typeface="Arial"/>
              <a:cs typeface="Arial"/>
            </a:endParaRPr>
          </a:p>
          <a:p>
            <a:pPr marL="646175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(64K  addresses)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6" y="1377696"/>
            <a:ext cx="999744" cy="1001267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96" y="1545336"/>
            <a:ext cx="3072384" cy="24688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490849" y="1553209"/>
            <a:ext cx="3036443" cy="211836"/>
          </a:xfrm>
          <a:custGeom>
            <a:avLst/>
            <a:gdLst/>
            <a:ahLst/>
            <a:cxnLst/>
            <a:rect l="l" t="t" r="r" b="b"/>
            <a:pathLst>
              <a:path w="3036443" h="211836">
                <a:moveTo>
                  <a:pt x="2422779" y="104141"/>
                </a:moveTo>
                <a:cubicBezTo>
                  <a:pt x="2415413" y="107189"/>
                  <a:pt x="2404491" y="109729"/>
                  <a:pt x="2389886" y="111761"/>
                </a:cubicBezTo>
                <a:cubicBezTo>
                  <a:pt x="2381631" y="113031"/>
                  <a:pt x="2375789" y="114300"/>
                  <a:pt x="2372360" y="115825"/>
                </a:cubicBezTo>
                <a:cubicBezTo>
                  <a:pt x="2368931" y="117349"/>
                  <a:pt x="2366391" y="119508"/>
                  <a:pt x="2364486" y="122302"/>
                </a:cubicBezTo>
                <a:cubicBezTo>
                  <a:pt x="2362581" y="125223"/>
                  <a:pt x="2361692" y="128398"/>
                  <a:pt x="2361692" y="131827"/>
                </a:cubicBezTo>
                <a:cubicBezTo>
                  <a:pt x="2361692" y="137287"/>
                  <a:pt x="2363724" y="141733"/>
                  <a:pt x="2367788" y="145289"/>
                </a:cubicBezTo>
                <a:cubicBezTo>
                  <a:pt x="2371852" y="148844"/>
                  <a:pt x="2377821" y="150623"/>
                  <a:pt x="2385568" y="150623"/>
                </a:cubicBezTo>
                <a:cubicBezTo>
                  <a:pt x="2393315" y="150623"/>
                  <a:pt x="2400173" y="148972"/>
                  <a:pt x="2406269" y="145543"/>
                </a:cubicBezTo>
                <a:cubicBezTo>
                  <a:pt x="2412238" y="142114"/>
                  <a:pt x="2416683" y="137542"/>
                  <a:pt x="2419477" y="131700"/>
                </a:cubicBezTo>
                <a:cubicBezTo>
                  <a:pt x="2421636" y="127128"/>
                  <a:pt x="2422779" y="120397"/>
                  <a:pt x="2422779" y="111506"/>
                </a:cubicBezTo>
                <a:close/>
                <a:moveTo>
                  <a:pt x="1674495" y="104141"/>
                </a:moveTo>
                <a:cubicBezTo>
                  <a:pt x="1667129" y="107189"/>
                  <a:pt x="1656207" y="109729"/>
                  <a:pt x="1641602" y="111761"/>
                </a:cubicBezTo>
                <a:cubicBezTo>
                  <a:pt x="1633347" y="113031"/>
                  <a:pt x="1627505" y="114300"/>
                  <a:pt x="1624076" y="115825"/>
                </a:cubicBezTo>
                <a:cubicBezTo>
                  <a:pt x="1620647" y="117349"/>
                  <a:pt x="1618107" y="119508"/>
                  <a:pt x="1616202" y="122302"/>
                </a:cubicBezTo>
                <a:cubicBezTo>
                  <a:pt x="1614297" y="125223"/>
                  <a:pt x="1613408" y="128398"/>
                  <a:pt x="1613408" y="131827"/>
                </a:cubicBezTo>
                <a:cubicBezTo>
                  <a:pt x="1613408" y="137287"/>
                  <a:pt x="1615440" y="141733"/>
                  <a:pt x="1619504" y="145289"/>
                </a:cubicBezTo>
                <a:cubicBezTo>
                  <a:pt x="1623568" y="148844"/>
                  <a:pt x="1629537" y="150623"/>
                  <a:pt x="1637284" y="150623"/>
                </a:cubicBezTo>
                <a:cubicBezTo>
                  <a:pt x="1645031" y="150623"/>
                  <a:pt x="1651889" y="148972"/>
                  <a:pt x="1657985" y="145543"/>
                </a:cubicBezTo>
                <a:cubicBezTo>
                  <a:pt x="1663954" y="142114"/>
                  <a:pt x="1668399" y="137542"/>
                  <a:pt x="1671193" y="131700"/>
                </a:cubicBezTo>
                <a:cubicBezTo>
                  <a:pt x="1673352" y="127128"/>
                  <a:pt x="1674495" y="120397"/>
                  <a:pt x="1674495" y="111506"/>
                </a:cubicBezTo>
                <a:close/>
                <a:moveTo>
                  <a:pt x="798195" y="104141"/>
                </a:moveTo>
                <a:cubicBezTo>
                  <a:pt x="790829" y="107189"/>
                  <a:pt x="779907" y="109729"/>
                  <a:pt x="765302" y="111761"/>
                </a:cubicBezTo>
                <a:cubicBezTo>
                  <a:pt x="757047" y="113031"/>
                  <a:pt x="751205" y="114300"/>
                  <a:pt x="747776" y="115825"/>
                </a:cubicBezTo>
                <a:cubicBezTo>
                  <a:pt x="744347" y="117349"/>
                  <a:pt x="741807" y="119508"/>
                  <a:pt x="739902" y="122302"/>
                </a:cubicBezTo>
                <a:cubicBezTo>
                  <a:pt x="737997" y="125223"/>
                  <a:pt x="737108" y="128398"/>
                  <a:pt x="737108" y="131827"/>
                </a:cubicBezTo>
                <a:cubicBezTo>
                  <a:pt x="737108" y="137287"/>
                  <a:pt x="739140" y="141733"/>
                  <a:pt x="743204" y="145289"/>
                </a:cubicBezTo>
                <a:cubicBezTo>
                  <a:pt x="747268" y="148844"/>
                  <a:pt x="753237" y="150623"/>
                  <a:pt x="760984" y="150623"/>
                </a:cubicBezTo>
                <a:cubicBezTo>
                  <a:pt x="768731" y="150623"/>
                  <a:pt x="775589" y="148972"/>
                  <a:pt x="781685" y="145543"/>
                </a:cubicBezTo>
                <a:cubicBezTo>
                  <a:pt x="787654" y="142114"/>
                  <a:pt x="792099" y="137542"/>
                  <a:pt x="794893" y="131700"/>
                </a:cubicBezTo>
                <a:cubicBezTo>
                  <a:pt x="797052" y="127128"/>
                  <a:pt x="798195" y="120397"/>
                  <a:pt x="798195" y="111506"/>
                </a:cubicBezTo>
                <a:close/>
                <a:moveTo>
                  <a:pt x="1901444" y="59056"/>
                </a:moveTo>
                <a:cubicBezTo>
                  <a:pt x="1891411" y="59056"/>
                  <a:pt x="1883029" y="62866"/>
                  <a:pt x="1876425" y="70359"/>
                </a:cubicBezTo>
                <a:cubicBezTo>
                  <a:pt x="1869821" y="77852"/>
                  <a:pt x="1866519" y="89281"/>
                  <a:pt x="1866519" y="104394"/>
                </a:cubicBezTo>
                <a:cubicBezTo>
                  <a:pt x="1866519" y="119635"/>
                  <a:pt x="1869821" y="130937"/>
                  <a:pt x="1876425" y="138558"/>
                </a:cubicBezTo>
                <a:cubicBezTo>
                  <a:pt x="1883029" y="146050"/>
                  <a:pt x="1891411" y="149861"/>
                  <a:pt x="1901444" y="149861"/>
                </a:cubicBezTo>
                <a:cubicBezTo>
                  <a:pt x="1911350" y="149861"/>
                  <a:pt x="1919732" y="146050"/>
                  <a:pt x="1926336" y="138431"/>
                </a:cubicBezTo>
                <a:cubicBezTo>
                  <a:pt x="1932940" y="130811"/>
                  <a:pt x="1936242" y="119254"/>
                  <a:pt x="1936242" y="103760"/>
                </a:cubicBezTo>
                <a:cubicBezTo>
                  <a:pt x="1936242" y="89028"/>
                  <a:pt x="1932940" y="77979"/>
                  <a:pt x="1926209" y="70486"/>
                </a:cubicBezTo>
                <a:cubicBezTo>
                  <a:pt x="1919605" y="62866"/>
                  <a:pt x="1911350" y="59056"/>
                  <a:pt x="1901444" y="59056"/>
                </a:cubicBezTo>
                <a:close/>
                <a:moveTo>
                  <a:pt x="1020572" y="59056"/>
                </a:moveTo>
                <a:cubicBezTo>
                  <a:pt x="1011682" y="59056"/>
                  <a:pt x="1004062" y="62739"/>
                  <a:pt x="997839" y="69978"/>
                </a:cubicBezTo>
                <a:cubicBezTo>
                  <a:pt x="991489" y="77217"/>
                  <a:pt x="988441" y="88012"/>
                  <a:pt x="988441" y="102236"/>
                </a:cubicBezTo>
                <a:cubicBezTo>
                  <a:pt x="988441" y="117856"/>
                  <a:pt x="991489" y="129160"/>
                  <a:pt x="997712" y="136399"/>
                </a:cubicBezTo>
                <a:cubicBezTo>
                  <a:pt x="1003808" y="143511"/>
                  <a:pt x="1011555" y="147067"/>
                  <a:pt x="1020953" y="147067"/>
                </a:cubicBezTo>
                <a:cubicBezTo>
                  <a:pt x="1030097" y="147067"/>
                  <a:pt x="1037844" y="143511"/>
                  <a:pt x="1044067" y="136399"/>
                </a:cubicBezTo>
                <a:cubicBezTo>
                  <a:pt x="1050417" y="129287"/>
                  <a:pt x="1053465" y="118111"/>
                  <a:pt x="1053465" y="102998"/>
                </a:cubicBezTo>
                <a:cubicBezTo>
                  <a:pt x="1053465" y="88393"/>
                  <a:pt x="1050290" y="77471"/>
                  <a:pt x="1043813" y="70105"/>
                </a:cubicBezTo>
                <a:cubicBezTo>
                  <a:pt x="1037463" y="62739"/>
                  <a:pt x="1029589" y="59056"/>
                  <a:pt x="1020572" y="59056"/>
                </a:cubicBezTo>
                <a:close/>
                <a:moveTo>
                  <a:pt x="498983" y="59056"/>
                </a:moveTo>
                <a:cubicBezTo>
                  <a:pt x="490093" y="59056"/>
                  <a:pt x="482600" y="62739"/>
                  <a:pt x="476631" y="69978"/>
                </a:cubicBezTo>
                <a:cubicBezTo>
                  <a:pt x="470662" y="77344"/>
                  <a:pt x="467614" y="88774"/>
                  <a:pt x="467614" y="104522"/>
                </a:cubicBezTo>
                <a:cubicBezTo>
                  <a:pt x="467614" y="119762"/>
                  <a:pt x="470916" y="131065"/>
                  <a:pt x="477266" y="138558"/>
                </a:cubicBezTo>
                <a:cubicBezTo>
                  <a:pt x="483616" y="146050"/>
                  <a:pt x="491235" y="149861"/>
                  <a:pt x="499872" y="149861"/>
                </a:cubicBezTo>
                <a:cubicBezTo>
                  <a:pt x="508762" y="149861"/>
                  <a:pt x="516128" y="146305"/>
                  <a:pt x="522351" y="139066"/>
                </a:cubicBezTo>
                <a:cubicBezTo>
                  <a:pt x="528447" y="131954"/>
                  <a:pt x="531495" y="120905"/>
                  <a:pt x="531495" y="106173"/>
                </a:cubicBezTo>
                <a:cubicBezTo>
                  <a:pt x="531495" y="89917"/>
                  <a:pt x="528320" y="78106"/>
                  <a:pt x="522097" y="70486"/>
                </a:cubicBezTo>
                <a:cubicBezTo>
                  <a:pt x="515874" y="62866"/>
                  <a:pt x="508127" y="59056"/>
                  <a:pt x="498983" y="59056"/>
                </a:cubicBezTo>
                <a:close/>
                <a:moveTo>
                  <a:pt x="325628" y="59056"/>
                </a:moveTo>
                <a:cubicBezTo>
                  <a:pt x="315595" y="59056"/>
                  <a:pt x="307213" y="62866"/>
                  <a:pt x="300609" y="70359"/>
                </a:cubicBezTo>
                <a:cubicBezTo>
                  <a:pt x="294004" y="77852"/>
                  <a:pt x="290703" y="89281"/>
                  <a:pt x="290703" y="104394"/>
                </a:cubicBezTo>
                <a:cubicBezTo>
                  <a:pt x="290703" y="119635"/>
                  <a:pt x="294004" y="130937"/>
                  <a:pt x="300609" y="138558"/>
                </a:cubicBezTo>
                <a:cubicBezTo>
                  <a:pt x="307213" y="146050"/>
                  <a:pt x="315595" y="149861"/>
                  <a:pt x="325628" y="149861"/>
                </a:cubicBezTo>
                <a:cubicBezTo>
                  <a:pt x="335534" y="149861"/>
                  <a:pt x="343916" y="146050"/>
                  <a:pt x="350520" y="138431"/>
                </a:cubicBezTo>
                <a:cubicBezTo>
                  <a:pt x="357124" y="130811"/>
                  <a:pt x="360426" y="119254"/>
                  <a:pt x="360426" y="103760"/>
                </a:cubicBezTo>
                <a:cubicBezTo>
                  <a:pt x="360426" y="89028"/>
                  <a:pt x="357124" y="77979"/>
                  <a:pt x="350393" y="70486"/>
                </a:cubicBezTo>
                <a:cubicBezTo>
                  <a:pt x="343789" y="62866"/>
                  <a:pt x="335534" y="59056"/>
                  <a:pt x="325628" y="59056"/>
                </a:cubicBezTo>
                <a:close/>
                <a:moveTo>
                  <a:pt x="2142998" y="58929"/>
                </a:moveTo>
                <a:cubicBezTo>
                  <a:pt x="2133727" y="58929"/>
                  <a:pt x="2125980" y="62104"/>
                  <a:pt x="2119757" y="68200"/>
                </a:cubicBezTo>
                <a:cubicBezTo>
                  <a:pt x="2113407" y="74423"/>
                  <a:pt x="2109978" y="82678"/>
                  <a:pt x="2109216" y="93092"/>
                </a:cubicBezTo>
                <a:lnTo>
                  <a:pt x="2175510" y="93092"/>
                </a:lnTo>
                <a:cubicBezTo>
                  <a:pt x="2174621" y="83059"/>
                  <a:pt x="2172081" y="75566"/>
                  <a:pt x="2167890" y="70612"/>
                </a:cubicBezTo>
                <a:cubicBezTo>
                  <a:pt x="2161413" y="62866"/>
                  <a:pt x="2153158" y="58929"/>
                  <a:pt x="2142998" y="58929"/>
                </a:cubicBezTo>
                <a:close/>
                <a:moveTo>
                  <a:pt x="1150874" y="58929"/>
                </a:moveTo>
                <a:cubicBezTo>
                  <a:pt x="1141603" y="58929"/>
                  <a:pt x="1133856" y="62104"/>
                  <a:pt x="1127633" y="68200"/>
                </a:cubicBezTo>
                <a:cubicBezTo>
                  <a:pt x="1121283" y="74423"/>
                  <a:pt x="1117854" y="82678"/>
                  <a:pt x="1117092" y="93092"/>
                </a:cubicBezTo>
                <a:lnTo>
                  <a:pt x="1183386" y="93092"/>
                </a:lnTo>
                <a:cubicBezTo>
                  <a:pt x="1182497" y="83059"/>
                  <a:pt x="1179957" y="75566"/>
                  <a:pt x="1175766" y="70612"/>
                </a:cubicBezTo>
                <a:cubicBezTo>
                  <a:pt x="1169289" y="62866"/>
                  <a:pt x="1161034" y="58929"/>
                  <a:pt x="1150874" y="58929"/>
                </a:cubicBezTo>
                <a:close/>
                <a:moveTo>
                  <a:pt x="2524379" y="58167"/>
                </a:moveTo>
                <a:cubicBezTo>
                  <a:pt x="2515743" y="58167"/>
                  <a:pt x="2508250" y="62231"/>
                  <a:pt x="2501646" y="70231"/>
                </a:cubicBezTo>
                <a:cubicBezTo>
                  <a:pt x="2495042" y="78233"/>
                  <a:pt x="2491740" y="89790"/>
                  <a:pt x="2491740" y="105030"/>
                </a:cubicBezTo>
                <a:cubicBezTo>
                  <a:pt x="2491740" y="120397"/>
                  <a:pt x="2494788" y="131573"/>
                  <a:pt x="2501011" y="138939"/>
                </a:cubicBezTo>
                <a:cubicBezTo>
                  <a:pt x="2507234" y="146178"/>
                  <a:pt x="2514727" y="149861"/>
                  <a:pt x="2523490" y="149861"/>
                </a:cubicBezTo>
                <a:cubicBezTo>
                  <a:pt x="2532380" y="149861"/>
                  <a:pt x="2540000" y="146050"/>
                  <a:pt x="2546350" y="138558"/>
                </a:cubicBezTo>
                <a:cubicBezTo>
                  <a:pt x="2552700" y="130937"/>
                  <a:pt x="2556002" y="119254"/>
                  <a:pt x="2556002" y="103379"/>
                </a:cubicBezTo>
                <a:cubicBezTo>
                  <a:pt x="2556002" y="88266"/>
                  <a:pt x="2552827" y="76962"/>
                  <a:pt x="2546604" y="69469"/>
                </a:cubicBezTo>
                <a:cubicBezTo>
                  <a:pt x="2540381" y="61977"/>
                  <a:pt x="2533015" y="58167"/>
                  <a:pt x="2524379" y="58167"/>
                </a:cubicBezTo>
                <a:close/>
                <a:moveTo>
                  <a:pt x="2825750" y="45086"/>
                </a:moveTo>
                <a:lnTo>
                  <a:pt x="2845816" y="45086"/>
                </a:lnTo>
                <a:lnTo>
                  <a:pt x="2845816" y="163704"/>
                </a:lnTo>
                <a:lnTo>
                  <a:pt x="2825750" y="163704"/>
                </a:lnTo>
                <a:close/>
                <a:moveTo>
                  <a:pt x="2651252" y="45086"/>
                </a:moveTo>
                <a:lnTo>
                  <a:pt x="2671953" y="45086"/>
                </a:lnTo>
                <a:lnTo>
                  <a:pt x="2690876" y="113539"/>
                </a:lnTo>
                <a:lnTo>
                  <a:pt x="2697861" y="139066"/>
                </a:lnTo>
                <a:cubicBezTo>
                  <a:pt x="2698115" y="137796"/>
                  <a:pt x="2700147" y="129668"/>
                  <a:pt x="2703957" y="114555"/>
                </a:cubicBezTo>
                <a:lnTo>
                  <a:pt x="2722880" y="45086"/>
                </a:lnTo>
                <a:lnTo>
                  <a:pt x="2743454" y="45086"/>
                </a:lnTo>
                <a:lnTo>
                  <a:pt x="2761234" y="113919"/>
                </a:lnTo>
                <a:lnTo>
                  <a:pt x="2767203" y="136525"/>
                </a:lnTo>
                <a:lnTo>
                  <a:pt x="2773934" y="113666"/>
                </a:lnTo>
                <a:lnTo>
                  <a:pt x="2794254" y="45086"/>
                </a:lnTo>
                <a:lnTo>
                  <a:pt x="2813812" y="45086"/>
                </a:lnTo>
                <a:lnTo>
                  <a:pt x="2776728" y="163704"/>
                </a:lnTo>
                <a:lnTo>
                  <a:pt x="2755900" y="163704"/>
                </a:lnTo>
                <a:lnTo>
                  <a:pt x="2736977" y="92711"/>
                </a:lnTo>
                <a:lnTo>
                  <a:pt x="2732405" y="72518"/>
                </a:lnTo>
                <a:lnTo>
                  <a:pt x="2708402" y="163704"/>
                </a:lnTo>
                <a:lnTo>
                  <a:pt x="2687447" y="163704"/>
                </a:lnTo>
                <a:close/>
                <a:moveTo>
                  <a:pt x="1967611" y="45086"/>
                </a:moveTo>
                <a:lnTo>
                  <a:pt x="1988820" y="45086"/>
                </a:lnTo>
                <a:lnTo>
                  <a:pt x="2014220" y="116079"/>
                </a:lnTo>
                <a:cubicBezTo>
                  <a:pt x="2017014" y="123825"/>
                  <a:pt x="2019554" y="131700"/>
                  <a:pt x="2021840" y="140081"/>
                </a:cubicBezTo>
                <a:cubicBezTo>
                  <a:pt x="2023618" y="133731"/>
                  <a:pt x="2026158" y="126239"/>
                  <a:pt x="2029333" y="117475"/>
                </a:cubicBezTo>
                <a:lnTo>
                  <a:pt x="2055749" y="45086"/>
                </a:lnTo>
                <a:lnTo>
                  <a:pt x="2076323" y="45086"/>
                </a:lnTo>
                <a:lnTo>
                  <a:pt x="2031492" y="163704"/>
                </a:lnTo>
                <a:lnTo>
                  <a:pt x="2012696" y="163704"/>
                </a:lnTo>
                <a:close/>
                <a:moveTo>
                  <a:pt x="404114" y="45086"/>
                </a:moveTo>
                <a:lnTo>
                  <a:pt x="424179" y="45086"/>
                </a:lnTo>
                <a:lnTo>
                  <a:pt x="424179" y="163704"/>
                </a:lnTo>
                <a:lnTo>
                  <a:pt x="404114" y="163704"/>
                </a:lnTo>
                <a:close/>
                <a:moveTo>
                  <a:pt x="151003" y="45086"/>
                </a:moveTo>
                <a:lnTo>
                  <a:pt x="172212" y="45086"/>
                </a:lnTo>
                <a:lnTo>
                  <a:pt x="197612" y="116079"/>
                </a:lnTo>
                <a:cubicBezTo>
                  <a:pt x="200406" y="123825"/>
                  <a:pt x="202946" y="131700"/>
                  <a:pt x="205232" y="140081"/>
                </a:cubicBezTo>
                <a:cubicBezTo>
                  <a:pt x="207010" y="133731"/>
                  <a:pt x="209550" y="126239"/>
                  <a:pt x="212725" y="117475"/>
                </a:cubicBezTo>
                <a:lnTo>
                  <a:pt x="239141" y="45086"/>
                </a:lnTo>
                <a:lnTo>
                  <a:pt x="259715" y="45086"/>
                </a:lnTo>
                <a:lnTo>
                  <a:pt x="214884" y="163704"/>
                </a:lnTo>
                <a:lnTo>
                  <a:pt x="196088" y="163704"/>
                </a:lnTo>
                <a:close/>
                <a:moveTo>
                  <a:pt x="2526284" y="42419"/>
                </a:moveTo>
                <a:cubicBezTo>
                  <a:pt x="2536317" y="42419"/>
                  <a:pt x="2545334" y="45086"/>
                  <a:pt x="2553081" y="50293"/>
                </a:cubicBezTo>
                <a:cubicBezTo>
                  <a:pt x="2560828" y="55500"/>
                  <a:pt x="2566670" y="62866"/>
                  <a:pt x="2570607" y="72264"/>
                </a:cubicBezTo>
                <a:cubicBezTo>
                  <a:pt x="2574544" y="81789"/>
                  <a:pt x="2576449" y="92203"/>
                  <a:pt x="2576449" y="103506"/>
                </a:cubicBezTo>
                <a:cubicBezTo>
                  <a:pt x="2576449" y="115698"/>
                  <a:pt x="2574290" y="126619"/>
                  <a:pt x="2569972" y="136272"/>
                </a:cubicBezTo>
                <a:cubicBezTo>
                  <a:pt x="2565654" y="146050"/>
                  <a:pt x="2559304" y="153417"/>
                  <a:pt x="2550922" y="158624"/>
                </a:cubicBezTo>
                <a:cubicBezTo>
                  <a:pt x="2542667" y="163831"/>
                  <a:pt x="2533904" y="166371"/>
                  <a:pt x="2524760" y="166371"/>
                </a:cubicBezTo>
                <a:cubicBezTo>
                  <a:pt x="2518156" y="166371"/>
                  <a:pt x="2512060" y="164974"/>
                  <a:pt x="2506726" y="162180"/>
                </a:cubicBezTo>
                <a:cubicBezTo>
                  <a:pt x="2501392" y="159259"/>
                  <a:pt x="2497074" y="155703"/>
                  <a:pt x="2493645" y="151385"/>
                </a:cubicBezTo>
                <a:lnTo>
                  <a:pt x="2493645" y="209169"/>
                </a:lnTo>
                <a:lnTo>
                  <a:pt x="2473579" y="209169"/>
                </a:lnTo>
                <a:lnTo>
                  <a:pt x="2473579" y="45086"/>
                </a:lnTo>
                <a:lnTo>
                  <a:pt x="2491867" y="45086"/>
                </a:lnTo>
                <a:lnTo>
                  <a:pt x="2491867" y="60580"/>
                </a:lnTo>
                <a:cubicBezTo>
                  <a:pt x="2496185" y="54484"/>
                  <a:pt x="2501011" y="50039"/>
                  <a:pt x="2506472" y="46991"/>
                </a:cubicBezTo>
                <a:cubicBezTo>
                  <a:pt x="2511933" y="43943"/>
                  <a:pt x="2518537" y="42419"/>
                  <a:pt x="2526284" y="42419"/>
                </a:cubicBezTo>
                <a:close/>
                <a:moveTo>
                  <a:pt x="2397252" y="42419"/>
                </a:moveTo>
                <a:cubicBezTo>
                  <a:pt x="2407285" y="42419"/>
                  <a:pt x="2415540" y="43689"/>
                  <a:pt x="2421890" y="45975"/>
                </a:cubicBezTo>
                <a:cubicBezTo>
                  <a:pt x="2428240" y="48387"/>
                  <a:pt x="2432812" y="51436"/>
                  <a:pt x="2435860" y="54992"/>
                </a:cubicBezTo>
                <a:cubicBezTo>
                  <a:pt x="2438781" y="58675"/>
                  <a:pt x="2440813" y="63247"/>
                  <a:pt x="2442083" y="68708"/>
                </a:cubicBezTo>
                <a:cubicBezTo>
                  <a:pt x="2442718" y="72137"/>
                  <a:pt x="2443099" y="78360"/>
                  <a:pt x="2443099" y="87250"/>
                </a:cubicBezTo>
                <a:lnTo>
                  <a:pt x="2443099" y="114047"/>
                </a:lnTo>
                <a:cubicBezTo>
                  <a:pt x="2443099" y="132716"/>
                  <a:pt x="2443480" y="144527"/>
                  <a:pt x="2444369" y="149480"/>
                </a:cubicBezTo>
                <a:cubicBezTo>
                  <a:pt x="2445258" y="154433"/>
                  <a:pt x="2446909" y="159131"/>
                  <a:pt x="2449449" y="163704"/>
                </a:cubicBezTo>
                <a:lnTo>
                  <a:pt x="2428494" y="163704"/>
                </a:lnTo>
                <a:cubicBezTo>
                  <a:pt x="2426335" y="159512"/>
                  <a:pt x="2425065" y="154687"/>
                  <a:pt x="2424430" y="149099"/>
                </a:cubicBezTo>
                <a:cubicBezTo>
                  <a:pt x="2416937" y="155449"/>
                  <a:pt x="2409825" y="159894"/>
                  <a:pt x="2402967" y="162434"/>
                </a:cubicBezTo>
                <a:cubicBezTo>
                  <a:pt x="2396109" y="165100"/>
                  <a:pt x="2388616" y="166371"/>
                  <a:pt x="2380742" y="166371"/>
                </a:cubicBezTo>
                <a:cubicBezTo>
                  <a:pt x="2367788" y="166371"/>
                  <a:pt x="2357755" y="163196"/>
                  <a:pt x="2350770" y="156846"/>
                </a:cubicBezTo>
                <a:cubicBezTo>
                  <a:pt x="2343785" y="150496"/>
                  <a:pt x="2340229" y="142368"/>
                  <a:pt x="2340229" y="132462"/>
                </a:cubicBezTo>
                <a:cubicBezTo>
                  <a:pt x="2340229" y="126619"/>
                  <a:pt x="2341626" y="121286"/>
                  <a:pt x="2344166" y="116587"/>
                </a:cubicBezTo>
                <a:cubicBezTo>
                  <a:pt x="2346833" y="111761"/>
                  <a:pt x="2350389" y="107824"/>
                  <a:pt x="2354580" y="105030"/>
                </a:cubicBezTo>
                <a:cubicBezTo>
                  <a:pt x="2358898" y="102109"/>
                  <a:pt x="2363724" y="99823"/>
                  <a:pt x="2369058" y="98425"/>
                </a:cubicBezTo>
                <a:cubicBezTo>
                  <a:pt x="2372995" y="97410"/>
                  <a:pt x="2378964" y="96394"/>
                  <a:pt x="2386965" y="95378"/>
                </a:cubicBezTo>
                <a:cubicBezTo>
                  <a:pt x="2403094" y="93473"/>
                  <a:pt x="2415032" y="91187"/>
                  <a:pt x="2422779" y="88393"/>
                </a:cubicBezTo>
                <a:cubicBezTo>
                  <a:pt x="2422779" y="85725"/>
                  <a:pt x="2422906" y="83948"/>
                  <a:pt x="2422906" y="83186"/>
                </a:cubicBezTo>
                <a:cubicBezTo>
                  <a:pt x="2422906" y="75058"/>
                  <a:pt x="2421001" y="69216"/>
                  <a:pt x="2417191" y="65914"/>
                </a:cubicBezTo>
                <a:cubicBezTo>
                  <a:pt x="2411984" y="61342"/>
                  <a:pt x="2404364" y="59056"/>
                  <a:pt x="2394331" y="59056"/>
                </a:cubicBezTo>
                <a:cubicBezTo>
                  <a:pt x="2384806" y="59056"/>
                  <a:pt x="2377821" y="60706"/>
                  <a:pt x="2373376" y="64009"/>
                </a:cubicBezTo>
                <a:cubicBezTo>
                  <a:pt x="2368804" y="67437"/>
                  <a:pt x="2365502" y="73280"/>
                  <a:pt x="2363343" y="81662"/>
                </a:cubicBezTo>
                <a:lnTo>
                  <a:pt x="2343785" y="78994"/>
                </a:lnTo>
                <a:cubicBezTo>
                  <a:pt x="2345563" y="70612"/>
                  <a:pt x="2348484" y="63755"/>
                  <a:pt x="2352548" y="58548"/>
                </a:cubicBezTo>
                <a:cubicBezTo>
                  <a:pt x="2356612" y="53468"/>
                  <a:pt x="2362581" y="49404"/>
                  <a:pt x="2370328" y="46610"/>
                </a:cubicBezTo>
                <a:cubicBezTo>
                  <a:pt x="2378075" y="43816"/>
                  <a:pt x="2386965" y="42419"/>
                  <a:pt x="2397252" y="42419"/>
                </a:cubicBezTo>
                <a:close/>
                <a:moveTo>
                  <a:pt x="2264156" y="42419"/>
                </a:moveTo>
                <a:cubicBezTo>
                  <a:pt x="2270887" y="42419"/>
                  <a:pt x="2277745" y="44578"/>
                  <a:pt x="2284730" y="48896"/>
                </a:cubicBezTo>
                <a:lnTo>
                  <a:pt x="2277872" y="67565"/>
                </a:lnTo>
                <a:cubicBezTo>
                  <a:pt x="2272919" y="64644"/>
                  <a:pt x="2267966" y="63247"/>
                  <a:pt x="2263140" y="63247"/>
                </a:cubicBezTo>
                <a:cubicBezTo>
                  <a:pt x="2258695" y="63247"/>
                  <a:pt x="2254758" y="64517"/>
                  <a:pt x="2251329" y="67184"/>
                </a:cubicBezTo>
                <a:cubicBezTo>
                  <a:pt x="2247773" y="69850"/>
                  <a:pt x="2245233" y="73534"/>
                  <a:pt x="2243836" y="78233"/>
                </a:cubicBezTo>
                <a:cubicBezTo>
                  <a:pt x="2241550" y="85344"/>
                  <a:pt x="2240407" y="93092"/>
                  <a:pt x="2240407" y="101600"/>
                </a:cubicBezTo>
                <a:lnTo>
                  <a:pt x="2240407" y="163704"/>
                </a:lnTo>
                <a:lnTo>
                  <a:pt x="2220341" y="163704"/>
                </a:lnTo>
                <a:lnTo>
                  <a:pt x="2220341" y="45086"/>
                </a:lnTo>
                <a:lnTo>
                  <a:pt x="2238502" y="45086"/>
                </a:lnTo>
                <a:lnTo>
                  <a:pt x="2238502" y="63119"/>
                </a:lnTo>
                <a:cubicBezTo>
                  <a:pt x="2243074" y="54737"/>
                  <a:pt x="2247265" y="49150"/>
                  <a:pt x="2251202" y="46483"/>
                </a:cubicBezTo>
                <a:cubicBezTo>
                  <a:pt x="2255139" y="43816"/>
                  <a:pt x="2259457" y="42419"/>
                  <a:pt x="2264156" y="42419"/>
                </a:cubicBezTo>
                <a:close/>
                <a:moveTo>
                  <a:pt x="2142744" y="42419"/>
                </a:moveTo>
                <a:cubicBezTo>
                  <a:pt x="2158619" y="42419"/>
                  <a:pt x="2171573" y="47880"/>
                  <a:pt x="2181606" y="58675"/>
                </a:cubicBezTo>
                <a:cubicBezTo>
                  <a:pt x="2191639" y="69469"/>
                  <a:pt x="2196719" y="84583"/>
                  <a:pt x="2196719" y="104141"/>
                </a:cubicBezTo>
                <a:cubicBezTo>
                  <a:pt x="2196719" y="105411"/>
                  <a:pt x="2196592" y="107189"/>
                  <a:pt x="2196592" y="109602"/>
                </a:cubicBezTo>
                <a:lnTo>
                  <a:pt x="2108200" y="109602"/>
                </a:lnTo>
                <a:cubicBezTo>
                  <a:pt x="2108835" y="122556"/>
                  <a:pt x="2112518" y="132589"/>
                  <a:pt x="2119249" y="139447"/>
                </a:cubicBezTo>
                <a:cubicBezTo>
                  <a:pt x="2125853" y="146431"/>
                  <a:pt x="2134108" y="149861"/>
                  <a:pt x="2144014" y="149861"/>
                </a:cubicBezTo>
                <a:cubicBezTo>
                  <a:pt x="2151380" y="149861"/>
                  <a:pt x="2157603" y="147956"/>
                  <a:pt x="2162810" y="144019"/>
                </a:cubicBezTo>
                <a:cubicBezTo>
                  <a:pt x="2168017" y="140209"/>
                  <a:pt x="2172208" y="133986"/>
                  <a:pt x="2175256" y="125477"/>
                </a:cubicBezTo>
                <a:lnTo>
                  <a:pt x="2195957" y="128017"/>
                </a:lnTo>
                <a:cubicBezTo>
                  <a:pt x="2192782" y="140209"/>
                  <a:pt x="2186686" y="149606"/>
                  <a:pt x="2177796" y="156337"/>
                </a:cubicBezTo>
                <a:cubicBezTo>
                  <a:pt x="2168906" y="163069"/>
                  <a:pt x="2157603" y="166371"/>
                  <a:pt x="2143887" y="166371"/>
                </a:cubicBezTo>
                <a:cubicBezTo>
                  <a:pt x="2126488" y="166371"/>
                  <a:pt x="2112772" y="161037"/>
                  <a:pt x="2102612" y="150369"/>
                </a:cubicBezTo>
                <a:cubicBezTo>
                  <a:pt x="2092452" y="139700"/>
                  <a:pt x="2087372" y="124715"/>
                  <a:pt x="2087372" y="105411"/>
                </a:cubicBezTo>
                <a:cubicBezTo>
                  <a:pt x="2087372" y="85472"/>
                  <a:pt x="2092579" y="69978"/>
                  <a:pt x="2102739" y="58929"/>
                </a:cubicBezTo>
                <a:cubicBezTo>
                  <a:pt x="2113026" y="48006"/>
                  <a:pt x="2126361" y="42419"/>
                  <a:pt x="2142744" y="42419"/>
                </a:cubicBezTo>
                <a:close/>
                <a:moveTo>
                  <a:pt x="1901444" y="42419"/>
                </a:moveTo>
                <a:cubicBezTo>
                  <a:pt x="1917700" y="42419"/>
                  <a:pt x="1931035" y="47753"/>
                  <a:pt x="1941322" y="58421"/>
                </a:cubicBezTo>
                <a:cubicBezTo>
                  <a:pt x="1951736" y="69216"/>
                  <a:pt x="1956943" y="83948"/>
                  <a:pt x="1956943" y="102744"/>
                </a:cubicBezTo>
                <a:cubicBezTo>
                  <a:pt x="1956943" y="117984"/>
                  <a:pt x="1954530" y="130049"/>
                  <a:pt x="1949958" y="138685"/>
                </a:cubicBezTo>
                <a:cubicBezTo>
                  <a:pt x="1945386" y="147448"/>
                  <a:pt x="1938782" y="154306"/>
                  <a:pt x="1930019" y="159131"/>
                </a:cubicBezTo>
                <a:cubicBezTo>
                  <a:pt x="1921256" y="163958"/>
                  <a:pt x="1911731" y="166371"/>
                  <a:pt x="1901444" y="166371"/>
                </a:cubicBezTo>
                <a:cubicBezTo>
                  <a:pt x="1884807" y="166371"/>
                  <a:pt x="1871345" y="161037"/>
                  <a:pt x="1861185" y="150369"/>
                </a:cubicBezTo>
                <a:cubicBezTo>
                  <a:pt x="1850898" y="139700"/>
                  <a:pt x="1845818" y="124461"/>
                  <a:pt x="1845818" y="104394"/>
                </a:cubicBezTo>
                <a:cubicBezTo>
                  <a:pt x="1845818" y="82424"/>
                  <a:pt x="1851914" y="66168"/>
                  <a:pt x="1864106" y="55627"/>
                </a:cubicBezTo>
                <a:cubicBezTo>
                  <a:pt x="1874266" y="46864"/>
                  <a:pt x="1886712" y="42419"/>
                  <a:pt x="1901444" y="42419"/>
                </a:cubicBezTo>
                <a:close/>
                <a:moveTo>
                  <a:pt x="1648968" y="42419"/>
                </a:moveTo>
                <a:cubicBezTo>
                  <a:pt x="1659001" y="42419"/>
                  <a:pt x="1667256" y="43689"/>
                  <a:pt x="1673606" y="45975"/>
                </a:cubicBezTo>
                <a:cubicBezTo>
                  <a:pt x="1679956" y="48387"/>
                  <a:pt x="1684528" y="51436"/>
                  <a:pt x="1687576" y="54992"/>
                </a:cubicBezTo>
                <a:cubicBezTo>
                  <a:pt x="1690497" y="58675"/>
                  <a:pt x="1692529" y="63247"/>
                  <a:pt x="1693799" y="68708"/>
                </a:cubicBezTo>
                <a:cubicBezTo>
                  <a:pt x="1694434" y="72137"/>
                  <a:pt x="1694815" y="78360"/>
                  <a:pt x="1694815" y="87250"/>
                </a:cubicBezTo>
                <a:lnTo>
                  <a:pt x="1694815" y="114047"/>
                </a:lnTo>
                <a:cubicBezTo>
                  <a:pt x="1694815" y="132716"/>
                  <a:pt x="1695196" y="144527"/>
                  <a:pt x="1696085" y="149480"/>
                </a:cubicBezTo>
                <a:cubicBezTo>
                  <a:pt x="1696974" y="154433"/>
                  <a:pt x="1698625" y="159131"/>
                  <a:pt x="1701165" y="163704"/>
                </a:cubicBezTo>
                <a:lnTo>
                  <a:pt x="1680210" y="163704"/>
                </a:lnTo>
                <a:cubicBezTo>
                  <a:pt x="1678051" y="159512"/>
                  <a:pt x="1676781" y="154687"/>
                  <a:pt x="1676146" y="149099"/>
                </a:cubicBezTo>
                <a:cubicBezTo>
                  <a:pt x="1668653" y="155449"/>
                  <a:pt x="1661541" y="159894"/>
                  <a:pt x="1654683" y="162434"/>
                </a:cubicBezTo>
                <a:cubicBezTo>
                  <a:pt x="1647825" y="165100"/>
                  <a:pt x="1640332" y="166371"/>
                  <a:pt x="1632458" y="166371"/>
                </a:cubicBezTo>
                <a:cubicBezTo>
                  <a:pt x="1619504" y="166371"/>
                  <a:pt x="1609471" y="163196"/>
                  <a:pt x="1602486" y="156846"/>
                </a:cubicBezTo>
                <a:cubicBezTo>
                  <a:pt x="1595501" y="150496"/>
                  <a:pt x="1591945" y="142368"/>
                  <a:pt x="1591945" y="132462"/>
                </a:cubicBezTo>
                <a:cubicBezTo>
                  <a:pt x="1591945" y="126619"/>
                  <a:pt x="1593342" y="121286"/>
                  <a:pt x="1595882" y="116587"/>
                </a:cubicBezTo>
                <a:cubicBezTo>
                  <a:pt x="1598549" y="111761"/>
                  <a:pt x="1602105" y="107824"/>
                  <a:pt x="1606296" y="105030"/>
                </a:cubicBezTo>
                <a:cubicBezTo>
                  <a:pt x="1610614" y="102109"/>
                  <a:pt x="1615440" y="99823"/>
                  <a:pt x="1620774" y="98425"/>
                </a:cubicBezTo>
                <a:cubicBezTo>
                  <a:pt x="1624711" y="97410"/>
                  <a:pt x="1630680" y="96394"/>
                  <a:pt x="1638681" y="95378"/>
                </a:cubicBezTo>
                <a:cubicBezTo>
                  <a:pt x="1654810" y="93473"/>
                  <a:pt x="1666748" y="91187"/>
                  <a:pt x="1674495" y="88393"/>
                </a:cubicBezTo>
                <a:cubicBezTo>
                  <a:pt x="1674495" y="85725"/>
                  <a:pt x="1674622" y="83948"/>
                  <a:pt x="1674622" y="83186"/>
                </a:cubicBezTo>
                <a:cubicBezTo>
                  <a:pt x="1674622" y="75058"/>
                  <a:pt x="1672717" y="69216"/>
                  <a:pt x="1668907" y="65914"/>
                </a:cubicBezTo>
                <a:cubicBezTo>
                  <a:pt x="1663700" y="61342"/>
                  <a:pt x="1656080" y="59056"/>
                  <a:pt x="1646047" y="59056"/>
                </a:cubicBezTo>
                <a:cubicBezTo>
                  <a:pt x="1636522" y="59056"/>
                  <a:pt x="1629537" y="60706"/>
                  <a:pt x="1625092" y="64009"/>
                </a:cubicBezTo>
                <a:cubicBezTo>
                  <a:pt x="1620520" y="67437"/>
                  <a:pt x="1617218" y="73280"/>
                  <a:pt x="1615059" y="81662"/>
                </a:cubicBezTo>
                <a:lnTo>
                  <a:pt x="1595501" y="78994"/>
                </a:lnTo>
                <a:cubicBezTo>
                  <a:pt x="1597279" y="70612"/>
                  <a:pt x="1600200" y="63755"/>
                  <a:pt x="1604264" y="58548"/>
                </a:cubicBezTo>
                <a:cubicBezTo>
                  <a:pt x="1608328" y="53468"/>
                  <a:pt x="1614297" y="49404"/>
                  <a:pt x="1622044" y="46610"/>
                </a:cubicBezTo>
                <a:cubicBezTo>
                  <a:pt x="1629791" y="43816"/>
                  <a:pt x="1638681" y="42419"/>
                  <a:pt x="1648968" y="42419"/>
                </a:cubicBezTo>
                <a:close/>
                <a:moveTo>
                  <a:pt x="1267460" y="42419"/>
                </a:moveTo>
                <a:cubicBezTo>
                  <a:pt x="1276731" y="42419"/>
                  <a:pt x="1284859" y="43816"/>
                  <a:pt x="1291971" y="46483"/>
                </a:cubicBezTo>
                <a:cubicBezTo>
                  <a:pt x="1298956" y="49150"/>
                  <a:pt x="1304163" y="52833"/>
                  <a:pt x="1307465" y="57405"/>
                </a:cubicBezTo>
                <a:cubicBezTo>
                  <a:pt x="1310894" y="61977"/>
                  <a:pt x="1313180" y="68073"/>
                  <a:pt x="1314450" y="75693"/>
                </a:cubicBezTo>
                <a:lnTo>
                  <a:pt x="1294765" y="78360"/>
                </a:lnTo>
                <a:cubicBezTo>
                  <a:pt x="1293876" y="72264"/>
                  <a:pt x="1291336" y="67565"/>
                  <a:pt x="1287018" y="64136"/>
                </a:cubicBezTo>
                <a:cubicBezTo>
                  <a:pt x="1282700" y="60706"/>
                  <a:pt x="1276731" y="58929"/>
                  <a:pt x="1268857" y="58929"/>
                </a:cubicBezTo>
                <a:cubicBezTo>
                  <a:pt x="1259586" y="58929"/>
                  <a:pt x="1253109" y="60453"/>
                  <a:pt x="1249045" y="63500"/>
                </a:cubicBezTo>
                <a:cubicBezTo>
                  <a:pt x="1245108" y="66675"/>
                  <a:pt x="1243203" y="70231"/>
                  <a:pt x="1243203" y="74296"/>
                </a:cubicBezTo>
                <a:cubicBezTo>
                  <a:pt x="1243203" y="76836"/>
                  <a:pt x="1243965" y="79249"/>
                  <a:pt x="1245616" y="81281"/>
                </a:cubicBezTo>
                <a:cubicBezTo>
                  <a:pt x="1247267" y="83440"/>
                  <a:pt x="1249807" y="85218"/>
                  <a:pt x="1253363" y="86615"/>
                </a:cubicBezTo>
                <a:cubicBezTo>
                  <a:pt x="1255395" y="87377"/>
                  <a:pt x="1261237" y="89155"/>
                  <a:pt x="1271143" y="91822"/>
                </a:cubicBezTo>
                <a:cubicBezTo>
                  <a:pt x="1285367" y="95631"/>
                  <a:pt x="1295273" y="98680"/>
                  <a:pt x="1300861" y="101093"/>
                </a:cubicBezTo>
                <a:cubicBezTo>
                  <a:pt x="1306449" y="103506"/>
                  <a:pt x="1310894" y="107062"/>
                  <a:pt x="1314069" y="111634"/>
                </a:cubicBezTo>
                <a:cubicBezTo>
                  <a:pt x="1317244" y="116333"/>
                  <a:pt x="1318895" y="122048"/>
                  <a:pt x="1318895" y="128906"/>
                </a:cubicBezTo>
                <a:cubicBezTo>
                  <a:pt x="1318895" y="135510"/>
                  <a:pt x="1316863" y="141860"/>
                  <a:pt x="1313053" y="147829"/>
                </a:cubicBezTo>
                <a:cubicBezTo>
                  <a:pt x="1309116" y="153671"/>
                  <a:pt x="1303528" y="158243"/>
                  <a:pt x="1296162" y="161544"/>
                </a:cubicBezTo>
                <a:cubicBezTo>
                  <a:pt x="1288669" y="164719"/>
                  <a:pt x="1280414" y="166371"/>
                  <a:pt x="1271143" y="166371"/>
                </a:cubicBezTo>
                <a:cubicBezTo>
                  <a:pt x="1255649" y="166371"/>
                  <a:pt x="1243965" y="163196"/>
                  <a:pt x="1235837" y="156719"/>
                </a:cubicBezTo>
                <a:cubicBezTo>
                  <a:pt x="1227836" y="150369"/>
                  <a:pt x="1222629" y="140844"/>
                  <a:pt x="1220470" y="128271"/>
                </a:cubicBezTo>
                <a:lnTo>
                  <a:pt x="1240282" y="125223"/>
                </a:lnTo>
                <a:cubicBezTo>
                  <a:pt x="1241425" y="133097"/>
                  <a:pt x="1244473" y="139193"/>
                  <a:pt x="1249553" y="143511"/>
                </a:cubicBezTo>
                <a:cubicBezTo>
                  <a:pt x="1254760" y="147702"/>
                  <a:pt x="1261872" y="149861"/>
                  <a:pt x="1271016" y="149861"/>
                </a:cubicBezTo>
                <a:cubicBezTo>
                  <a:pt x="1280160" y="149861"/>
                  <a:pt x="1287018" y="147956"/>
                  <a:pt x="1291463" y="144146"/>
                </a:cubicBezTo>
                <a:cubicBezTo>
                  <a:pt x="1296035" y="140462"/>
                  <a:pt x="1298194" y="136018"/>
                  <a:pt x="1298194" y="130937"/>
                </a:cubicBezTo>
                <a:cubicBezTo>
                  <a:pt x="1298194" y="126493"/>
                  <a:pt x="1296289" y="122810"/>
                  <a:pt x="1292352" y="120269"/>
                </a:cubicBezTo>
                <a:cubicBezTo>
                  <a:pt x="1289558" y="118492"/>
                  <a:pt x="1282700" y="116206"/>
                  <a:pt x="1271778" y="113412"/>
                </a:cubicBezTo>
                <a:cubicBezTo>
                  <a:pt x="1257046" y="109729"/>
                  <a:pt x="1246759" y="106554"/>
                  <a:pt x="1241171" y="103760"/>
                </a:cubicBezTo>
                <a:cubicBezTo>
                  <a:pt x="1235456" y="101093"/>
                  <a:pt x="1231138" y="97283"/>
                  <a:pt x="1228217" y="92584"/>
                </a:cubicBezTo>
                <a:cubicBezTo>
                  <a:pt x="1225296" y="87758"/>
                  <a:pt x="1223772" y="82424"/>
                  <a:pt x="1223772" y="76581"/>
                </a:cubicBezTo>
                <a:cubicBezTo>
                  <a:pt x="1223772" y="71375"/>
                  <a:pt x="1224915" y="66422"/>
                  <a:pt x="1227455" y="61977"/>
                </a:cubicBezTo>
                <a:cubicBezTo>
                  <a:pt x="1229868" y="57405"/>
                  <a:pt x="1233170" y="53722"/>
                  <a:pt x="1237234" y="50674"/>
                </a:cubicBezTo>
                <a:cubicBezTo>
                  <a:pt x="1240409" y="48387"/>
                  <a:pt x="1244600" y="46483"/>
                  <a:pt x="1250061" y="44831"/>
                </a:cubicBezTo>
                <a:cubicBezTo>
                  <a:pt x="1255395" y="43308"/>
                  <a:pt x="1261237" y="42419"/>
                  <a:pt x="1267460" y="42419"/>
                </a:cubicBezTo>
                <a:close/>
                <a:moveTo>
                  <a:pt x="1150620" y="42419"/>
                </a:moveTo>
                <a:cubicBezTo>
                  <a:pt x="1166495" y="42419"/>
                  <a:pt x="1179449" y="47880"/>
                  <a:pt x="1189482" y="58675"/>
                </a:cubicBezTo>
                <a:cubicBezTo>
                  <a:pt x="1199515" y="69469"/>
                  <a:pt x="1204595" y="84583"/>
                  <a:pt x="1204595" y="104141"/>
                </a:cubicBezTo>
                <a:cubicBezTo>
                  <a:pt x="1204595" y="105411"/>
                  <a:pt x="1204468" y="107189"/>
                  <a:pt x="1204468" y="109602"/>
                </a:cubicBezTo>
                <a:lnTo>
                  <a:pt x="1116076" y="109602"/>
                </a:lnTo>
                <a:cubicBezTo>
                  <a:pt x="1116711" y="122556"/>
                  <a:pt x="1120394" y="132589"/>
                  <a:pt x="1127125" y="139447"/>
                </a:cubicBezTo>
                <a:cubicBezTo>
                  <a:pt x="1133729" y="146431"/>
                  <a:pt x="1141984" y="149861"/>
                  <a:pt x="1151890" y="149861"/>
                </a:cubicBezTo>
                <a:cubicBezTo>
                  <a:pt x="1159256" y="149861"/>
                  <a:pt x="1165479" y="147956"/>
                  <a:pt x="1170686" y="144019"/>
                </a:cubicBezTo>
                <a:cubicBezTo>
                  <a:pt x="1175893" y="140209"/>
                  <a:pt x="1180084" y="133986"/>
                  <a:pt x="1183132" y="125477"/>
                </a:cubicBezTo>
                <a:lnTo>
                  <a:pt x="1203833" y="128017"/>
                </a:lnTo>
                <a:cubicBezTo>
                  <a:pt x="1200658" y="140209"/>
                  <a:pt x="1194562" y="149606"/>
                  <a:pt x="1185672" y="156337"/>
                </a:cubicBezTo>
                <a:cubicBezTo>
                  <a:pt x="1176782" y="163069"/>
                  <a:pt x="1165479" y="166371"/>
                  <a:pt x="1151763" y="166371"/>
                </a:cubicBezTo>
                <a:cubicBezTo>
                  <a:pt x="1134364" y="166371"/>
                  <a:pt x="1120648" y="161037"/>
                  <a:pt x="1110488" y="150369"/>
                </a:cubicBezTo>
                <a:cubicBezTo>
                  <a:pt x="1100328" y="139700"/>
                  <a:pt x="1095248" y="124715"/>
                  <a:pt x="1095248" y="105411"/>
                </a:cubicBezTo>
                <a:cubicBezTo>
                  <a:pt x="1095248" y="85472"/>
                  <a:pt x="1100455" y="69978"/>
                  <a:pt x="1110615" y="58929"/>
                </a:cubicBezTo>
                <a:cubicBezTo>
                  <a:pt x="1120902" y="48006"/>
                  <a:pt x="1134237" y="42419"/>
                  <a:pt x="1150620" y="42419"/>
                </a:cubicBezTo>
                <a:close/>
                <a:moveTo>
                  <a:pt x="1019175" y="42419"/>
                </a:moveTo>
                <a:cubicBezTo>
                  <a:pt x="1033145" y="42419"/>
                  <a:pt x="1044702" y="48134"/>
                  <a:pt x="1053719" y="59437"/>
                </a:cubicBezTo>
                <a:lnTo>
                  <a:pt x="1053719" y="45086"/>
                </a:lnTo>
                <a:lnTo>
                  <a:pt x="1072261" y="45086"/>
                </a:lnTo>
                <a:lnTo>
                  <a:pt x="1072261" y="147575"/>
                </a:lnTo>
                <a:cubicBezTo>
                  <a:pt x="1072261" y="166117"/>
                  <a:pt x="1070356" y="179198"/>
                  <a:pt x="1066673" y="186818"/>
                </a:cubicBezTo>
                <a:cubicBezTo>
                  <a:pt x="1062863" y="194565"/>
                  <a:pt x="1056894" y="200661"/>
                  <a:pt x="1048766" y="205106"/>
                </a:cubicBezTo>
                <a:cubicBezTo>
                  <a:pt x="1040638" y="209550"/>
                  <a:pt x="1030605" y="211837"/>
                  <a:pt x="1018667" y="211837"/>
                </a:cubicBezTo>
                <a:cubicBezTo>
                  <a:pt x="1004570" y="211837"/>
                  <a:pt x="993140" y="208662"/>
                  <a:pt x="984377" y="202312"/>
                </a:cubicBezTo>
                <a:cubicBezTo>
                  <a:pt x="975741" y="195835"/>
                  <a:pt x="971550" y="186310"/>
                  <a:pt x="971804" y="173483"/>
                </a:cubicBezTo>
                <a:lnTo>
                  <a:pt x="991362" y="176404"/>
                </a:lnTo>
                <a:cubicBezTo>
                  <a:pt x="992124" y="182500"/>
                  <a:pt x="994410" y="186818"/>
                  <a:pt x="998093" y="189612"/>
                </a:cubicBezTo>
                <a:cubicBezTo>
                  <a:pt x="1003173" y="193294"/>
                  <a:pt x="1009904" y="195200"/>
                  <a:pt x="1018540" y="195200"/>
                </a:cubicBezTo>
                <a:cubicBezTo>
                  <a:pt x="1027811" y="195200"/>
                  <a:pt x="1035050" y="193294"/>
                  <a:pt x="1040130" y="189612"/>
                </a:cubicBezTo>
                <a:cubicBezTo>
                  <a:pt x="1045210" y="185802"/>
                  <a:pt x="1048639" y="180594"/>
                  <a:pt x="1050417" y="173991"/>
                </a:cubicBezTo>
                <a:cubicBezTo>
                  <a:pt x="1051433" y="169800"/>
                  <a:pt x="1051941" y="161291"/>
                  <a:pt x="1051814" y="148210"/>
                </a:cubicBezTo>
                <a:cubicBezTo>
                  <a:pt x="1043051" y="158497"/>
                  <a:pt x="1032129" y="163704"/>
                  <a:pt x="1019048" y="163704"/>
                </a:cubicBezTo>
                <a:cubicBezTo>
                  <a:pt x="1002665" y="163704"/>
                  <a:pt x="990092" y="157862"/>
                  <a:pt x="981202" y="146050"/>
                </a:cubicBezTo>
                <a:cubicBezTo>
                  <a:pt x="972185" y="134240"/>
                  <a:pt x="967740" y="120143"/>
                  <a:pt x="967740" y="103760"/>
                </a:cubicBezTo>
                <a:cubicBezTo>
                  <a:pt x="967740" y="92456"/>
                  <a:pt x="969772" y="82043"/>
                  <a:pt x="973963" y="72391"/>
                </a:cubicBezTo>
                <a:cubicBezTo>
                  <a:pt x="978027" y="62866"/>
                  <a:pt x="983996" y="55500"/>
                  <a:pt x="991743" y="50293"/>
                </a:cubicBezTo>
                <a:cubicBezTo>
                  <a:pt x="999490" y="45086"/>
                  <a:pt x="1008634" y="42419"/>
                  <a:pt x="1019175" y="42419"/>
                </a:cubicBezTo>
                <a:close/>
                <a:moveTo>
                  <a:pt x="904748" y="42419"/>
                </a:moveTo>
                <a:cubicBezTo>
                  <a:pt x="911987" y="42419"/>
                  <a:pt x="918464" y="43689"/>
                  <a:pt x="924433" y="46356"/>
                </a:cubicBezTo>
                <a:cubicBezTo>
                  <a:pt x="930529" y="48896"/>
                  <a:pt x="934974" y="52198"/>
                  <a:pt x="937895" y="56389"/>
                </a:cubicBezTo>
                <a:cubicBezTo>
                  <a:pt x="940943" y="60580"/>
                  <a:pt x="942975" y="65533"/>
                  <a:pt x="944245" y="71248"/>
                </a:cubicBezTo>
                <a:cubicBezTo>
                  <a:pt x="944880" y="74931"/>
                  <a:pt x="945261" y="81535"/>
                  <a:pt x="945261" y="90806"/>
                </a:cubicBezTo>
                <a:lnTo>
                  <a:pt x="945261" y="163704"/>
                </a:lnTo>
                <a:lnTo>
                  <a:pt x="925195" y="163704"/>
                </a:lnTo>
                <a:lnTo>
                  <a:pt x="925195" y="91568"/>
                </a:lnTo>
                <a:cubicBezTo>
                  <a:pt x="925195" y="83440"/>
                  <a:pt x="924433" y="77217"/>
                  <a:pt x="922909" y="73280"/>
                </a:cubicBezTo>
                <a:cubicBezTo>
                  <a:pt x="921258" y="69216"/>
                  <a:pt x="918591" y="65914"/>
                  <a:pt x="914527" y="63500"/>
                </a:cubicBezTo>
                <a:cubicBezTo>
                  <a:pt x="910590" y="61087"/>
                  <a:pt x="905891" y="59818"/>
                  <a:pt x="900557" y="59818"/>
                </a:cubicBezTo>
                <a:cubicBezTo>
                  <a:pt x="892048" y="59818"/>
                  <a:pt x="884555" y="62612"/>
                  <a:pt x="878332" y="68073"/>
                </a:cubicBezTo>
                <a:cubicBezTo>
                  <a:pt x="872236" y="73406"/>
                  <a:pt x="869061" y="83821"/>
                  <a:pt x="869061" y="98934"/>
                </a:cubicBezTo>
                <a:lnTo>
                  <a:pt x="869061" y="163704"/>
                </a:lnTo>
                <a:lnTo>
                  <a:pt x="848995" y="163704"/>
                </a:lnTo>
                <a:lnTo>
                  <a:pt x="848995" y="45086"/>
                </a:lnTo>
                <a:lnTo>
                  <a:pt x="867029" y="45086"/>
                </a:lnTo>
                <a:lnTo>
                  <a:pt x="867029" y="61977"/>
                </a:lnTo>
                <a:cubicBezTo>
                  <a:pt x="875792" y="49023"/>
                  <a:pt x="888365" y="42419"/>
                  <a:pt x="904748" y="42419"/>
                </a:cubicBezTo>
                <a:close/>
                <a:moveTo>
                  <a:pt x="772668" y="42419"/>
                </a:moveTo>
                <a:cubicBezTo>
                  <a:pt x="782701" y="42419"/>
                  <a:pt x="790956" y="43689"/>
                  <a:pt x="797306" y="45975"/>
                </a:cubicBezTo>
                <a:cubicBezTo>
                  <a:pt x="803656" y="48387"/>
                  <a:pt x="808228" y="51436"/>
                  <a:pt x="811276" y="54992"/>
                </a:cubicBezTo>
                <a:cubicBezTo>
                  <a:pt x="814197" y="58675"/>
                  <a:pt x="816229" y="63247"/>
                  <a:pt x="817499" y="68708"/>
                </a:cubicBezTo>
                <a:cubicBezTo>
                  <a:pt x="818134" y="72137"/>
                  <a:pt x="818515" y="78360"/>
                  <a:pt x="818515" y="87250"/>
                </a:cubicBezTo>
                <a:lnTo>
                  <a:pt x="818515" y="114047"/>
                </a:lnTo>
                <a:cubicBezTo>
                  <a:pt x="818515" y="132716"/>
                  <a:pt x="818896" y="144527"/>
                  <a:pt x="819785" y="149480"/>
                </a:cubicBezTo>
                <a:cubicBezTo>
                  <a:pt x="820674" y="154433"/>
                  <a:pt x="822325" y="159131"/>
                  <a:pt x="824865" y="163704"/>
                </a:cubicBezTo>
                <a:lnTo>
                  <a:pt x="803910" y="163704"/>
                </a:lnTo>
                <a:cubicBezTo>
                  <a:pt x="801751" y="159512"/>
                  <a:pt x="800481" y="154687"/>
                  <a:pt x="799846" y="149099"/>
                </a:cubicBezTo>
                <a:cubicBezTo>
                  <a:pt x="792353" y="155449"/>
                  <a:pt x="785241" y="159894"/>
                  <a:pt x="778383" y="162434"/>
                </a:cubicBezTo>
                <a:cubicBezTo>
                  <a:pt x="771525" y="165100"/>
                  <a:pt x="764032" y="166371"/>
                  <a:pt x="756158" y="166371"/>
                </a:cubicBezTo>
                <a:cubicBezTo>
                  <a:pt x="743204" y="166371"/>
                  <a:pt x="733171" y="163196"/>
                  <a:pt x="726186" y="156846"/>
                </a:cubicBezTo>
                <a:cubicBezTo>
                  <a:pt x="719201" y="150496"/>
                  <a:pt x="715645" y="142368"/>
                  <a:pt x="715645" y="132462"/>
                </a:cubicBezTo>
                <a:cubicBezTo>
                  <a:pt x="715645" y="126619"/>
                  <a:pt x="717042" y="121286"/>
                  <a:pt x="719582" y="116587"/>
                </a:cubicBezTo>
                <a:cubicBezTo>
                  <a:pt x="722249" y="111761"/>
                  <a:pt x="725805" y="107824"/>
                  <a:pt x="729996" y="105030"/>
                </a:cubicBezTo>
                <a:cubicBezTo>
                  <a:pt x="734314" y="102109"/>
                  <a:pt x="739140" y="99823"/>
                  <a:pt x="744474" y="98425"/>
                </a:cubicBezTo>
                <a:cubicBezTo>
                  <a:pt x="748411" y="97410"/>
                  <a:pt x="754380" y="96394"/>
                  <a:pt x="762381" y="95378"/>
                </a:cubicBezTo>
                <a:cubicBezTo>
                  <a:pt x="778510" y="93473"/>
                  <a:pt x="790448" y="91187"/>
                  <a:pt x="798195" y="88393"/>
                </a:cubicBezTo>
                <a:cubicBezTo>
                  <a:pt x="798195" y="85725"/>
                  <a:pt x="798322" y="83948"/>
                  <a:pt x="798322" y="83186"/>
                </a:cubicBezTo>
                <a:cubicBezTo>
                  <a:pt x="798322" y="75058"/>
                  <a:pt x="796417" y="69216"/>
                  <a:pt x="792607" y="65914"/>
                </a:cubicBezTo>
                <a:cubicBezTo>
                  <a:pt x="787400" y="61342"/>
                  <a:pt x="779780" y="59056"/>
                  <a:pt x="769747" y="59056"/>
                </a:cubicBezTo>
                <a:cubicBezTo>
                  <a:pt x="760222" y="59056"/>
                  <a:pt x="753237" y="60706"/>
                  <a:pt x="748792" y="64009"/>
                </a:cubicBezTo>
                <a:cubicBezTo>
                  <a:pt x="744220" y="67437"/>
                  <a:pt x="740918" y="73280"/>
                  <a:pt x="738759" y="81662"/>
                </a:cubicBezTo>
                <a:lnTo>
                  <a:pt x="719201" y="78994"/>
                </a:lnTo>
                <a:cubicBezTo>
                  <a:pt x="720979" y="70612"/>
                  <a:pt x="723900" y="63755"/>
                  <a:pt x="727964" y="58548"/>
                </a:cubicBezTo>
                <a:cubicBezTo>
                  <a:pt x="732028" y="53468"/>
                  <a:pt x="737997" y="49404"/>
                  <a:pt x="745744" y="46610"/>
                </a:cubicBezTo>
                <a:cubicBezTo>
                  <a:pt x="753491" y="43816"/>
                  <a:pt x="762381" y="42419"/>
                  <a:pt x="772668" y="42419"/>
                </a:cubicBezTo>
                <a:close/>
                <a:moveTo>
                  <a:pt x="689864" y="42419"/>
                </a:moveTo>
                <a:cubicBezTo>
                  <a:pt x="696595" y="42419"/>
                  <a:pt x="703453" y="44578"/>
                  <a:pt x="710438" y="48896"/>
                </a:cubicBezTo>
                <a:lnTo>
                  <a:pt x="703580" y="67565"/>
                </a:lnTo>
                <a:cubicBezTo>
                  <a:pt x="698627" y="64644"/>
                  <a:pt x="693674" y="63247"/>
                  <a:pt x="688847" y="63247"/>
                </a:cubicBezTo>
                <a:cubicBezTo>
                  <a:pt x="684403" y="63247"/>
                  <a:pt x="680466" y="64517"/>
                  <a:pt x="677037" y="67184"/>
                </a:cubicBezTo>
                <a:cubicBezTo>
                  <a:pt x="673481" y="69850"/>
                  <a:pt x="670941" y="73534"/>
                  <a:pt x="669544" y="78233"/>
                </a:cubicBezTo>
                <a:cubicBezTo>
                  <a:pt x="667258" y="85344"/>
                  <a:pt x="666115" y="93092"/>
                  <a:pt x="666115" y="101600"/>
                </a:cubicBezTo>
                <a:lnTo>
                  <a:pt x="666115" y="163704"/>
                </a:lnTo>
                <a:lnTo>
                  <a:pt x="646049" y="163704"/>
                </a:lnTo>
                <a:lnTo>
                  <a:pt x="646049" y="45086"/>
                </a:lnTo>
                <a:lnTo>
                  <a:pt x="664210" y="45086"/>
                </a:lnTo>
                <a:lnTo>
                  <a:pt x="664210" y="63119"/>
                </a:lnTo>
                <a:cubicBezTo>
                  <a:pt x="668782" y="54737"/>
                  <a:pt x="672972" y="49150"/>
                  <a:pt x="676910" y="46483"/>
                </a:cubicBezTo>
                <a:cubicBezTo>
                  <a:pt x="680847" y="43816"/>
                  <a:pt x="685165" y="42419"/>
                  <a:pt x="689864" y="42419"/>
                </a:cubicBezTo>
                <a:close/>
                <a:moveTo>
                  <a:pt x="325628" y="42419"/>
                </a:moveTo>
                <a:cubicBezTo>
                  <a:pt x="341884" y="42419"/>
                  <a:pt x="355219" y="47753"/>
                  <a:pt x="365506" y="58421"/>
                </a:cubicBezTo>
                <a:cubicBezTo>
                  <a:pt x="375920" y="69216"/>
                  <a:pt x="381127" y="83948"/>
                  <a:pt x="381127" y="102744"/>
                </a:cubicBezTo>
                <a:cubicBezTo>
                  <a:pt x="381127" y="117984"/>
                  <a:pt x="378714" y="130049"/>
                  <a:pt x="374141" y="138685"/>
                </a:cubicBezTo>
                <a:cubicBezTo>
                  <a:pt x="369570" y="147448"/>
                  <a:pt x="362966" y="154306"/>
                  <a:pt x="354203" y="159131"/>
                </a:cubicBezTo>
                <a:cubicBezTo>
                  <a:pt x="345440" y="163958"/>
                  <a:pt x="335915" y="166371"/>
                  <a:pt x="325628" y="166371"/>
                </a:cubicBezTo>
                <a:cubicBezTo>
                  <a:pt x="308991" y="166371"/>
                  <a:pt x="295529" y="161037"/>
                  <a:pt x="285369" y="150369"/>
                </a:cubicBezTo>
                <a:cubicBezTo>
                  <a:pt x="275082" y="139700"/>
                  <a:pt x="270002" y="124461"/>
                  <a:pt x="270002" y="104394"/>
                </a:cubicBezTo>
                <a:cubicBezTo>
                  <a:pt x="270002" y="82424"/>
                  <a:pt x="276097" y="66168"/>
                  <a:pt x="288290" y="55627"/>
                </a:cubicBezTo>
                <a:cubicBezTo>
                  <a:pt x="298450" y="46864"/>
                  <a:pt x="310896" y="42419"/>
                  <a:pt x="325628" y="42419"/>
                </a:cubicBezTo>
                <a:close/>
                <a:moveTo>
                  <a:pt x="73914" y="17273"/>
                </a:moveTo>
                <a:cubicBezTo>
                  <a:pt x="71882" y="27687"/>
                  <a:pt x="68960" y="38100"/>
                  <a:pt x="65151" y="48515"/>
                </a:cubicBezTo>
                <a:lnTo>
                  <a:pt x="47116" y="96521"/>
                </a:lnTo>
                <a:lnTo>
                  <a:pt x="102616" y="96521"/>
                </a:lnTo>
                <a:lnTo>
                  <a:pt x="85597" y="51181"/>
                </a:lnTo>
                <a:cubicBezTo>
                  <a:pt x="80391" y="37466"/>
                  <a:pt x="76454" y="26036"/>
                  <a:pt x="73914" y="17273"/>
                </a:cubicBezTo>
                <a:close/>
                <a:moveTo>
                  <a:pt x="2899537" y="3684"/>
                </a:moveTo>
                <a:lnTo>
                  <a:pt x="2899537" y="45086"/>
                </a:lnTo>
                <a:lnTo>
                  <a:pt x="2919730" y="45086"/>
                </a:lnTo>
                <a:lnTo>
                  <a:pt x="2919730" y="60834"/>
                </a:lnTo>
                <a:lnTo>
                  <a:pt x="2899537" y="60834"/>
                </a:lnTo>
                <a:lnTo>
                  <a:pt x="2899537" y="130049"/>
                </a:lnTo>
                <a:cubicBezTo>
                  <a:pt x="2899537" y="135764"/>
                  <a:pt x="2899918" y="139447"/>
                  <a:pt x="2900680" y="141098"/>
                </a:cubicBezTo>
                <a:cubicBezTo>
                  <a:pt x="2901315" y="142749"/>
                  <a:pt x="2902458" y="144019"/>
                  <a:pt x="2904109" y="145035"/>
                </a:cubicBezTo>
                <a:cubicBezTo>
                  <a:pt x="2905633" y="146050"/>
                  <a:pt x="2907919" y="146559"/>
                  <a:pt x="2910967" y="146559"/>
                </a:cubicBezTo>
                <a:cubicBezTo>
                  <a:pt x="2913126" y="146559"/>
                  <a:pt x="2916174" y="146178"/>
                  <a:pt x="2919730" y="145669"/>
                </a:cubicBezTo>
                <a:lnTo>
                  <a:pt x="2922651" y="163450"/>
                </a:lnTo>
                <a:cubicBezTo>
                  <a:pt x="2917063" y="164593"/>
                  <a:pt x="2911983" y="165228"/>
                  <a:pt x="2907538" y="165228"/>
                </a:cubicBezTo>
                <a:cubicBezTo>
                  <a:pt x="2900172" y="165228"/>
                  <a:pt x="2894584" y="164085"/>
                  <a:pt x="2890520" y="161799"/>
                </a:cubicBezTo>
                <a:cubicBezTo>
                  <a:pt x="2886456" y="159512"/>
                  <a:pt x="2883662" y="156465"/>
                  <a:pt x="2882011" y="152655"/>
                </a:cubicBezTo>
                <a:cubicBezTo>
                  <a:pt x="2880360" y="148972"/>
                  <a:pt x="2879598" y="140971"/>
                  <a:pt x="2879598" y="129033"/>
                </a:cubicBezTo>
                <a:lnTo>
                  <a:pt x="2879598" y="60834"/>
                </a:lnTo>
                <a:lnTo>
                  <a:pt x="2864866" y="60834"/>
                </a:lnTo>
                <a:lnTo>
                  <a:pt x="2864866" y="45086"/>
                </a:lnTo>
                <a:lnTo>
                  <a:pt x="2879598" y="45086"/>
                </a:lnTo>
                <a:lnTo>
                  <a:pt x="2879598" y="15749"/>
                </a:lnTo>
                <a:close/>
                <a:moveTo>
                  <a:pt x="1748917" y="3684"/>
                </a:moveTo>
                <a:lnTo>
                  <a:pt x="1748917" y="45086"/>
                </a:lnTo>
                <a:lnTo>
                  <a:pt x="1769110" y="45086"/>
                </a:lnTo>
                <a:lnTo>
                  <a:pt x="1769110" y="60834"/>
                </a:lnTo>
                <a:lnTo>
                  <a:pt x="1748917" y="60834"/>
                </a:lnTo>
                <a:lnTo>
                  <a:pt x="1748917" y="130049"/>
                </a:lnTo>
                <a:cubicBezTo>
                  <a:pt x="1748917" y="135764"/>
                  <a:pt x="1749298" y="139447"/>
                  <a:pt x="1750060" y="141098"/>
                </a:cubicBezTo>
                <a:cubicBezTo>
                  <a:pt x="1750695" y="142749"/>
                  <a:pt x="1751838" y="144019"/>
                  <a:pt x="1753489" y="145035"/>
                </a:cubicBezTo>
                <a:cubicBezTo>
                  <a:pt x="1755013" y="146050"/>
                  <a:pt x="1757299" y="146559"/>
                  <a:pt x="1760347" y="146559"/>
                </a:cubicBezTo>
                <a:cubicBezTo>
                  <a:pt x="1762506" y="146559"/>
                  <a:pt x="1765554" y="146178"/>
                  <a:pt x="1769110" y="145669"/>
                </a:cubicBezTo>
                <a:lnTo>
                  <a:pt x="1772031" y="163450"/>
                </a:lnTo>
                <a:cubicBezTo>
                  <a:pt x="1766443" y="164593"/>
                  <a:pt x="1761363" y="165228"/>
                  <a:pt x="1756918" y="165228"/>
                </a:cubicBezTo>
                <a:cubicBezTo>
                  <a:pt x="1749552" y="165228"/>
                  <a:pt x="1743964" y="164085"/>
                  <a:pt x="1739900" y="161799"/>
                </a:cubicBezTo>
                <a:cubicBezTo>
                  <a:pt x="1735836" y="159512"/>
                  <a:pt x="1733042" y="156465"/>
                  <a:pt x="1731391" y="152655"/>
                </a:cubicBezTo>
                <a:cubicBezTo>
                  <a:pt x="1729740" y="148972"/>
                  <a:pt x="1728978" y="140971"/>
                  <a:pt x="1728978" y="129033"/>
                </a:cubicBezTo>
                <a:lnTo>
                  <a:pt x="1728978" y="60834"/>
                </a:lnTo>
                <a:lnTo>
                  <a:pt x="1714246" y="60834"/>
                </a:lnTo>
                <a:lnTo>
                  <a:pt x="1714246" y="45086"/>
                </a:lnTo>
                <a:lnTo>
                  <a:pt x="1728978" y="45086"/>
                </a:lnTo>
                <a:lnTo>
                  <a:pt x="1728978" y="15749"/>
                </a:lnTo>
                <a:close/>
                <a:moveTo>
                  <a:pt x="1431925" y="3684"/>
                </a:moveTo>
                <a:lnTo>
                  <a:pt x="1431925" y="45086"/>
                </a:lnTo>
                <a:lnTo>
                  <a:pt x="1452118" y="45086"/>
                </a:lnTo>
                <a:lnTo>
                  <a:pt x="1452118" y="60834"/>
                </a:lnTo>
                <a:lnTo>
                  <a:pt x="1431925" y="60834"/>
                </a:lnTo>
                <a:lnTo>
                  <a:pt x="1431925" y="130049"/>
                </a:lnTo>
                <a:cubicBezTo>
                  <a:pt x="1431925" y="135764"/>
                  <a:pt x="1432306" y="139447"/>
                  <a:pt x="1433068" y="141098"/>
                </a:cubicBezTo>
                <a:cubicBezTo>
                  <a:pt x="1433703" y="142749"/>
                  <a:pt x="1434846" y="144019"/>
                  <a:pt x="1436497" y="145035"/>
                </a:cubicBezTo>
                <a:cubicBezTo>
                  <a:pt x="1438021" y="146050"/>
                  <a:pt x="1440307" y="146559"/>
                  <a:pt x="1443355" y="146559"/>
                </a:cubicBezTo>
                <a:cubicBezTo>
                  <a:pt x="1445514" y="146559"/>
                  <a:pt x="1448562" y="146178"/>
                  <a:pt x="1452118" y="145669"/>
                </a:cubicBezTo>
                <a:lnTo>
                  <a:pt x="1455039" y="163450"/>
                </a:lnTo>
                <a:cubicBezTo>
                  <a:pt x="1449451" y="164593"/>
                  <a:pt x="1444371" y="165228"/>
                  <a:pt x="1439926" y="165228"/>
                </a:cubicBezTo>
                <a:cubicBezTo>
                  <a:pt x="1432560" y="165228"/>
                  <a:pt x="1426972" y="164085"/>
                  <a:pt x="1422908" y="161799"/>
                </a:cubicBezTo>
                <a:cubicBezTo>
                  <a:pt x="1418844" y="159512"/>
                  <a:pt x="1416050" y="156465"/>
                  <a:pt x="1414399" y="152655"/>
                </a:cubicBezTo>
                <a:cubicBezTo>
                  <a:pt x="1412748" y="148972"/>
                  <a:pt x="1411986" y="140971"/>
                  <a:pt x="1411986" y="129033"/>
                </a:cubicBezTo>
                <a:lnTo>
                  <a:pt x="1411986" y="60834"/>
                </a:lnTo>
                <a:lnTo>
                  <a:pt x="1397254" y="60834"/>
                </a:lnTo>
                <a:lnTo>
                  <a:pt x="1397254" y="45086"/>
                </a:lnTo>
                <a:lnTo>
                  <a:pt x="1411986" y="45086"/>
                </a:lnTo>
                <a:lnTo>
                  <a:pt x="1411986" y="15749"/>
                </a:lnTo>
                <a:close/>
                <a:moveTo>
                  <a:pt x="2939923" y="0"/>
                </a:moveTo>
                <a:lnTo>
                  <a:pt x="2959989" y="0"/>
                </a:lnTo>
                <a:lnTo>
                  <a:pt x="2959989" y="58802"/>
                </a:lnTo>
                <a:cubicBezTo>
                  <a:pt x="2969387" y="47880"/>
                  <a:pt x="2981198" y="42419"/>
                  <a:pt x="2995549" y="42419"/>
                </a:cubicBezTo>
                <a:cubicBezTo>
                  <a:pt x="3004312" y="42419"/>
                  <a:pt x="3011932" y="44197"/>
                  <a:pt x="3018408" y="47625"/>
                </a:cubicBezTo>
                <a:cubicBezTo>
                  <a:pt x="3024886" y="51055"/>
                  <a:pt x="3029457" y="55881"/>
                  <a:pt x="3032252" y="61977"/>
                </a:cubicBezTo>
                <a:cubicBezTo>
                  <a:pt x="3035045" y="68073"/>
                  <a:pt x="3036443" y="76962"/>
                  <a:pt x="3036443" y="88519"/>
                </a:cubicBezTo>
                <a:lnTo>
                  <a:pt x="3036443" y="163704"/>
                </a:lnTo>
                <a:lnTo>
                  <a:pt x="3016377" y="163704"/>
                </a:lnTo>
                <a:lnTo>
                  <a:pt x="3016377" y="88519"/>
                </a:lnTo>
                <a:cubicBezTo>
                  <a:pt x="3016377" y="78487"/>
                  <a:pt x="3014218" y="71248"/>
                  <a:pt x="3009900" y="66675"/>
                </a:cubicBezTo>
                <a:cubicBezTo>
                  <a:pt x="3005455" y="62104"/>
                  <a:pt x="2999359" y="59818"/>
                  <a:pt x="2991358" y="59818"/>
                </a:cubicBezTo>
                <a:cubicBezTo>
                  <a:pt x="2985389" y="59818"/>
                  <a:pt x="2979801" y="61342"/>
                  <a:pt x="2974594" y="64390"/>
                </a:cubicBezTo>
                <a:cubicBezTo>
                  <a:pt x="2969260" y="67437"/>
                  <a:pt x="2965577" y="71629"/>
                  <a:pt x="2963291" y="76962"/>
                </a:cubicBezTo>
                <a:cubicBezTo>
                  <a:pt x="2961132" y="82297"/>
                  <a:pt x="2959989" y="89536"/>
                  <a:pt x="2959989" y="98806"/>
                </a:cubicBezTo>
                <a:lnTo>
                  <a:pt x="2959989" y="163704"/>
                </a:lnTo>
                <a:lnTo>
                  <a:pt x="2939923" y="163704"/>
                </a:lnTo>
                <a:close/>
                <a:moveTo>
                  <a:pt x="2825750" y="0"/>
                </a:moveTo>
                <a:lnTo>
                  <a:pt x="2845816" y="0"/>
                </a:lnTo>
                <a:lnTo>
                  <a:pt x="2845816" y="23115"/>
                </a:lnTo>
                <a:lnTo>
                  <a:pt x="2825750" y="23115"/>
                </a:lnTo>
                <a:close/>
                <a:moveTo>
                  <a:pt x="2296287" y="0"/>
                </a:moveTo>
                <a:lnTo>
                  <a:pt x="2316480" y="0"/>
                </a:lnTo>
                <a:lnTo>
                  <a:pt x="2316480" y="163704"/>
                </a:lnTo>
                <a:lnTo>
                  <a:pt x="2296287" y="163704"/>
                </a:lnTo>
                <a:close/>
                <a:moveTo>
                  <a:pt x="1472311" y="0"/>
                </a:moveTo>
                <a:lnTo>
                  <a:pt x="1492377" y="0"/>
                </a:lnTo>
                <a:lnTo>
                  <a:pt x="1492377" y="58802"/>
                </a:lnTo>
                <a:cubicBezTo>
                  <a:pt x="1501775" y="47880"/>
                  <a:pt x="1513586" y="42419"/>
                  <a:pt x="1527937" y="42419"/>
                </a:cubicBezTo>
                <a:cubicBezTo>
                  <a:pt x="1536700" y="42419"/>
                  <a:pt x="1544320" y="44197"/>
                  <a:pt x="1550797" y="47625"/>
                </a:cubicBezTo>
                <a:cubicBezTo>
                  <a:pt x="1557274" y="51055"/>
                  <a:pt x="1561846" y="55881"/>
                  <a:pt x="1564640" y="61977"/>
                </a:cubicBezTo>
                <a:cubicBezTo>
                  <a:pt x="1567434" y="68073"/>
                  <a:pt x="1568831" y="76962"/>
                  <a:pt x="1568831" y="88519"/>
                </a:cubicBezTo>
                <a:lnTo>
                  <a:pt x="1568831" y="163704"/>
                </a:lnTo>
                <a:lnTo>
                  <a:pt x="1548765" y="163704"/>
                </a:lnTo>
                <a:lnTo>
                  <a:pt x="1548765" y="88519"/>
                </a:lnTo>
                <a:cubicBezTo>
                  <a:pt x="1548765" y="78487"/>
                  <a:pt x="1546606" y="71248"/>
                  <a:pt x="1542288" y="66675"/>
                </a:cubicBezTo>
                <a:cubicBezTo>
                  <a:pt x="1537843" y="62104"/>
                  <a:pt x="1531747" y="59818"/>
                  <a:pt x="1523746" y="59818"/>
                </a:cubicBezTo>
                <a:cubicBezTo>
                  <a:pt x="1517777" y="59818"/>
                  <a:pt x="1512189" y="61342"/>
                  <a:pt x="1506982" y="64390"/>
                </a:cubicBezTo>
                <a:cubicBezTo>
                  <a:pt x="1501648" y="67437"/>
                  <a:pt x="1497965" y="71629"/>
                  <a:pt x="1495679" y="76962"/>
                </a:cubicBezTo>
                <a:cubicBezTo>
                  <a:pt x="1493520" y="82297"/>
                  <a:pt x="1492377" y="89536"/>
                  <a:pt x="1492377" y="98806"/>
                </a:cubicBezTo>
                <a:lnTo>
                  <a:pt x="1492377" y="163704"/>
                </a:lnTo>
                <a:lnTo>
                  <a:pt x="1472311" y="163704"/>
                </a:lnTo>
                <a:close/>
                <a:moveTo>
                  <a:pt x="529844" y="0"/>
                </a:moveTo>
                <a:lnTo>
                  <a:pt x="549783" y="0"/>
                </a:lnTo>
                <a:lnTo>
                  <a:pt x="549783" y="163704"/>
                </a:lnTo>
                <a:lnTo>
                  <a:pt x="531114" y="163704"/>
                </a:lnTo>
                <a:lnTo>
                  <a:pt x="531114" y="148718"/>
                </a:lnTo>
                <a:cubicBezTo>
                  <a:pt x="523621" y="160529"/>
                  <a:pt x="512572" y="166371"/>
                  <a:pt x="497966" y="166371"/>
                </a:cubicBezTo>
                <a:cubicBezTo>
                  <a:pt x="488569" y="166371"/>
                  <a:pt x="479933" y="163704"/>
                  <a:pt x="471932" y="158497"/>
                </a:cubicBezTo>
                <a:cubicBezTo>
                  <a:pt x="464058" y="153290"/>
                  <a:pt x="457835" y="146050"/>
                  <a:pt x="453516" y="136780"/>
                </a:cubicBezTo>
                <a:cubicBezTo>
                  <a:pt x="449199" y="127381"/>
                  <a:pt x="447040" y="116714"/>
                  <a:pt x="447040" y="104522"/>
                </a:cubicBezTo>
                <a:cubicBezTo>
                  <a:pt x="447040" y="92711"/>
                  <a:pt x="448945" y="81916"/>
                  <a:pt x="452882" y="72264"/>
                </a:cubicBezTo>
                <a:cubicBezTo>
                  <a:pt x="456819" y="62739"/>
                  <a:pt x="462788" y="55246"/>
                  <a:pt x="470662" y="50166"/>
                </a:cubicBezTo>
                <a:cubicBezTo>
                  <a:pt x="478535" y="45086"/>
                  <a:pt x="487426" y="42419"/>
                  <a:pt x="497078" y="42419"/>
                </a:cubicBezTo>
                <a:cubicBezTo>
                  <a:pt x="504316" y="42419"/>
                  <a:pt x="510666" y="43943"/>
                  <a:pt x="516254" y="46991"/>
                </a:cubicBezTo>
                <a:cubicBezTo>
                  <a:pt x="521843" y="50039"/>
                  <a:pt x="526288" y="53975"/>
                  <a:pt x="529844" y="58802"/>
                </a:cubicBezTo>
                <a:close/>
                <a:moveTo>
                  <a:pt x="404114" y="0"/>
                </a:moveTo>
                <a:lnTo>
                  <a:pt x="424179" y="0"/>
                </a:lnTo>
                <a:lnTo>
                  <a:pt x="424179" y="23115"/>
                </a:lnTo>
                <a:lnTo>
                  <a:pt x="404114" y="23115"/>
                </a:lnTo>
                <a:close/>
                <a:moveTo>
                  <a:pt x="62738" y="0"/>
                </a:moveTo>
                <a:lnTo>
                  <a:pt x="86106" y="0"/>
                </a:lnTo>
                <a:lnTo>
                  <a:pt x="153035" y="163704"/>
                </a:lnTo>
                <a:lnTo>
                  <a:pt x="128397" y="163704"/>
                </a:lnTo>
                <a:lnTo>
                  <a:pt x="109347" y="114174"/>
                </a:lnTo>
                <a:lnTo>
                  <a:pt x="40894" y="114174"/>
                </a:lnTo>
                <a:lnTo>
                  <a:pt x="22987" y="163704"/>
                </a:lnTo>
                <a:lnTo>
                  <a:pt x="0" y="163704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9959" y="1552320"/>
            <a:ext cx="3038221" cy="213614"/>
          </a:xfrm>
          <a:custGeom>
            <a:avLst/>
            <a:gdLst/>
            <a:ahLst/>
            <a:cxnLst/>
            <a:rect l="l" t="t" r="r" b="b"/>
            <a:pathLst>
              <a:path w="3038221" h="213614">
                <a:moveTo>
                  <a:pt x="2423669" y="105030"/>
                </a:moveTo>
                <a:cubicBezTo>
                  <a:pt x="2416303" y="108078"/>
                  <a:pt x="2405381" y="110618"/>
                  <a:pt x="2390776" y="112650"/>
                </a:cubicBezTo>
                <a:cubicBezTo>
                  <a:pt x="2382521" y="113920"/>
                  <a:pt x="2376679" y="115189"/>
                  <a:pt x="2373250" y="116714"/>
                </a:cubicBezTo>
                <a:cubicBezTo>
                  <a:pt x="2369821" y="118238"/>
                  <a:pt x="2367281" y="120397"/>
                  <a:pt x="2365376" y="123191"/>
                </a:cubicBezTo>
                <a:cubicBezTo>
                  <a:pt x="2363471" y="126112"/>
                  <a:pt x="2362582" y="129287"/>
                  <a:pt x="2362582" y="132716"/>
                </a:cubicBezTo>
                <a:cubicBezTo>
                  <a:pt x="2362582" y="138176"/>
                  <a:pt x="2364614" y="142622"/>
                  <a:pt x="2368678" y="146178"/>
                </a:cubicBezTo>
                <a:cubicBezTo>
                  <a:pt x="2372742" y="149733"/>
                  <a:pt x="2378711" y="151512"/>
                  <a:pt x="2386458" y="151512"/>
                </a:cubicBezTo>
                <a:cubicBezTo>
                  <a:pt x="2394205" y="151512"/>
                  <a:pt x="2401063" y="149861"/>
                  <a:pt x="2407159" y="146432"/>
                </a:cubicBezTo>
                <a:cubicBezTo>
                  <a:pt x="2413128" y="143003"/>
                  <a:pt x="2417573" y="138431"/>
                  <a:pt x="2420367" y="132589"/>
                </a:cubicBezTo>
                <a:cubicBezTo>
                  <a:pt x="2422526" y="128017"/>
                  <a:pt x="2423669" y="121286"/>
                  <a:pt x="2423669" y="112395"/>
                </a:cubicBezTo>
                <a:close/>
                <a:moveTo>
                  <a:pt x="1675385" y="105030"/>
                </a:moveTo>
                <a:cubicBezTo>
                  <a:pt x="1668019" y="108078"/>
                  <a:pt x="1657097" y="110618"/>
                  <a:pt x="1642492" y="112650"/>
                </a:cubicBezTo>
                <a:cubicBezTo>
                  <a:pt x="1634237" y="113920"/>
                  <a:pt x="1628395" y="115189"/>
                  <a:pt x="1624966" y="116714"/>
                </a:cubicBezTo>
                <a:cubicBezTo>
                  <a:pt x="1621537" y="118238"/>
                  <a:pt x="1618997" y="120397"/>
                  <a:pt x="1617092" y="123191"/>
                </a:cubicBezTo>
                <a:cubicBezTo>
                  <a:pt x="1615187" y="126112"/>
                  <a:pt x="1614298" y="129287"/>
                  <a:pt x="1614298" y="132716"/>
                </a:cubicBezTo>
                <a:cubicBezTo>
                  <a:pt x="1614298" y="138176"/>
                  <a:pt x="1616330" y="142622"/>
                  <a:pt x="1620394" y="146178"/>
                </a:cubicBezTo>
                <a:cubicBezTo>
                  <a:pt x="1624458" y="149733"/>
                  <a:pt x="1630427" y="151512"/>
                  <a:pt x="1638174" y="151512"/>
                </a:cubicBezTo>
                <a:cubicBezTo>
                  <a:pt x="1645921" y="151512"/>
                  <a:pt x="1652779" y="149861"/>
                  <a:pt x="1658875" y="146432"/>
                </a:cubicBezTo>
                <a:cubicBezTo>
                  <a:pt x="1664844" y="143003"/>
                  <a:pt x="1669289" y="138431"/>
                  <a:pt x="1672083" y="132589"/>
                </a:cubicBezTo>
                <a:cubicBezTo>
                  <a:pt x="1674242" y="128017"/>
                  <a:pt x="1675385" y="121286"/>
                  <a:pt x="1675385" y="112395"/>
                </a:cubicBezTo>
                <a:close/>
                <a:moveTo>
                  <a:pt x="799085" y="105030"/>
                </a:moveTo>
                <a:cubicBezTo>
                  <a:pt x="791719" y="108078"/>
                  <a:pt x="780797" y="110618"/>
                  <a:pt x="766192" y="112650"/>
                </a:cubicBezTo>
                <a:cubicBezTo>
                  <a:pt x="757937" y="113920"/>
                  <a:pt x="752095" y="115189"/>
                  <a:pt x="748666" y="116714"/>
                </a:cubicBezTo>
                <a:cubicBezTo>
                  <a:pt x="745237" y="118238"/>
                  <a:pt x="742697" y="120397"/>
                  <a:pt x="740792" y="123191"/>
                </a:cubicBezTo>
                <a:cubicBezTo>
                  <a:pt x="738887" y="126112"/>
                  <a:pt x="737998" y="129287"/>
                  <a:pt x="737998" y="132716"/>
                </a:cubicBezTo>
                <a:cubicBezTo>
                  <a:pt x="737998" y="138176"/>
                  <a:pt x="740030" y="142622"/>
                  <a:pt x="744094" y="146178"/>
                </a:cubicBezTo>
                <a:cubicBezTo>
                  <a:pt x="748158" y="149733"/>
                  <a:pt x="754127" y="151512"/>
                  <a:pt x="761874" y="151512"/>
                </a:cubicBezTo>
                <a:cubicBezTo>
                  <a:pt x="769621" y="151512"/>
                  <a:pt x="776479" y="149861"/>
                  <a:pt x="782575" y="146432"/>
                </a:cubicBezTo>
                <a:cubicBezTo>
                  <a:pt x="788544" y="143003"/>
                  <a:pt x="792989" y="138431"/>
                  <a:pt x="795783" y="132589"/>
                </a:cubicBezTo>
                <a:cubicBezTo>
                  <a:pt x="797942" y="128017"/>
                  <a:pt x="799085" y="121286"/>
                  <a:pt x="799085" y="112395"/>
                </a:cubicBezTo>
                <a:close/>
                <a:moveTo>
                  <a:pt x="1902334" y="59945"/>
                </a:moveTo>
                <a:cubicBezTo>
                  <a:pt x="1892301" y="59945"/>
                  <a:pt x="1883919" y="63755"/>
                  <a:pt x="1877315" y="71248"/>
                </a:cubicBezTo>
                <a:cubicBezTo>
                  <a:pt x="1870711" y="78741"/>
                  <a:pt x="1867409" y="90170"/>
                  <a:pt x="1867409" y="105283"/>
                </a:cubicBezTo>
                <a:cubicBezTo>
                  <a:pt x="1867409" y="120524"/>
                  <a:pt x="1870711" y="131826"/>
                  <a:pt x="1877315" y="139447"/>
                </a:cubicBezTo>
                <a:cubicBezTo>
                  <a:pt x="1883919" y="146939"/>
                  <a:pt x="1892301" y="150750"/>
                  <a:pt x="1902334" y="150750"/>
                </a:cubicBezTo>
                <a:cubicBezTo>
                  <a:pt x="1912240" y="150750"/>
                  <a:pt x="1920622" y="146939"/>
                  <a:pt x="1927226" y="139320"/>
                </a:cubicBezTo>
                <a:cubicBezTo>
                  <a:pt x="1933830" y="131700"/>
                  <a:pt x="1937132" y="120143"/>
                  <a:pt x="1937132" y="104649"/>
                </a:cubicBezTo>
                <a:cubicBezTo>
                  <a:pt x="1937132" y="89917"/>
                  <a:pt x="1933830" y="78868"/>
                  <a:pt x="1927099" y="71375"/>
                </a:cubicBezTo>
                <a:cubicBezTo>
                  <a:pt x="1920495" y="63755"/>
                  <a:pt x="1912240" y="59945"/>
                  <a:pt x="1902334" y="59945"/>
                </a:cubicBezTo>
                <a:close/>
                <a:moveTo>
                  <a:pt x="1021462" y="59945"/>
                </a:moveTo>
                <a:cubicBezTo>
                  <a:pt x="1012572" y="59945"/>
                  <a:pt x="1004952" y="63628"/>
                  <a:pt x="998729" y="70867"/>
                </a:cubicBezTo>
                <a:cubicBezTo>
                  <a:pt x="992379" y="78106"/>
                  <a:pt x="989331" y="88901"/>
                  <a:pt x="989331" y="103125"/>
                </a:cubicBezTo>
                <a:cubicBezTo>
                  <a:pt x="989331" y="118745"/>
                  <a:pt x="992379" y="130049"/>
                  <a:pt x="998602" y="137288"/>
                </a:cubicBezTo>
                <a:cubicBezTo>
                  <a:pt x="1004698" y="144400"/>
                  <a:pt x="1012445" y="147956"/>
                  <a:pt x="1021843" y="147956"/>
                </a:cubicBezTo>
                <a:cubicBezTo>
                  <a:pt x="1030987" y="147956"/>
                  <a:pt x="1038734" y="144400"/>
                  <a:pt x="1044957" y="137288"/>
                </a:cubicBezTo>
                <a:cubicBezTo>
                  <a:pt x="1051307" y="130176"/>
                  <a:pt x="1054355" y="119000"/>
                  <a:pt x="1054355" y="103887"/>
                </a:cubicBezTo>
                <a:cubicBezTo>
                  <a:pt x="1054355" y="89282"/>
                  <a:pt x="1051180" y="78360"/>
                  <a:pt x="1044703" y="70994"/>
                </a:cubicBezTo>
                <a:cubicBezTo>
                  <a:pt x="1038353" y="63628"/>
                  <a:pt x="1030479" y="59945"/>
                  <a:pt x="1021462" y="59945"/>
                </a:cubicBezTo>
                <a:close/>
                <a:moveTo>
                  <a:pt x="499873" y="59945"/>
                </a:moveTo>
                <a:cubicBezTo>
                  <a:pt x="490983" y="59945"/>
                  <a:pt x="483490" y="63628"/>
                  <a:pt x="477521" y="70867"/>
                </a:cubicBezTo>
                <a:cubicBezTo>
                  <a:pt x="471552" y="78233"/>
                  <a:pt x="468504" y="89663"/>
                  <a:pt x="468504" y="105411"/>
                </a:cubicBezTo>
                <a:cubicBezTo>
                  <a:pt x="468504" y="120651"/>
                  <a:pt x="471806" y="131954"/>
                  <a:pt x="478156" y="139447"/>
                </a:cubicBezTo>
                <a:cubicBezTo>
                  <a:pt x="484506" y="146939"/>
                  <a:pt x="492125" y="150750"/>
                  <a:pt x="500762" y="150750"/>
                </a:cubicBezTo>
                <a:cubicBezTo>
                  <a:pt x="509652" y="150750"/>
                  <a:pt x="517018" y="147194"/>
                  <a:pt x="523241" y="139955"/>
                </a:cubicBezTo>
                <a:cubicBezTo>
                  <a:pt x="529337" y="132843"/>
                  <a:pt x="532385" y="121794"/>
                  <a:pt x="532385" y="107062"/>
                </a:cubicBezTo>
                <a:cubicBezTo>
                  <a:pt x="532385" y="90806"/>
                  <a:pt x="529210" y="78995"/>
                  <a:pt x="522987" y="71375"/>
                </a:cubicBezTo>
                <a:cubicBezTo>
                  <a:pt x="516764" y="63755"/>
                  <a:pt x="509017" y="59945"/>
                  <a:pt x="499873" y="59945"/>
                </a:cubicBezTo>
                <a:close/>
                <a:moveTo>
                  <a:pt x="326518" y="59945"/>
                </a:moveTo>
                <a:cubicBezTo>
                  <a:pt x="316485" y="59945"/>
                  <a:pt x="308103" y="63755"/>
                  <a:pt x="301499" y="71248"/>
                </a:cubicBezTo>
                <a:cubicBezTo>
                  <a:pt x="294894" y="78741"/>
                  <a:pt x="291593" y="90170"/>
                  <a:pt x="291593" y="105283"/>
                </a:cubicBezTo>
                <a:cubicBezTo>
                  <a:pt x="291593" y="120524"/>
                  <a:pt x="294894" y="131826"/>
                  <a:pt x="301499" y="139447"/>
                </a:cubicBezTo>
                <a:cubicBezTo>
                  <a:pt x="308103" y="146939"/>
                  <a:pt x="316485" y="150750"/>
                  <a:pt x="326518" y="150750"/>
                </a:cubicBezTo>
                <a:cubicBezTo>
                  <a:pt x="336424" y="150750"/>
                  <a:pt x="344806" y="146939"/>
                  <a:pt x="351410" y="139320"/>
                </a:cubicBezTo>
                <a:cubicBezTo>
                  <a:pt x="358014" y="131700"/>
                  <a:pt x="361316" y="120143"/>
                  <a:pt x="361316" y="104649"/>
                </a:cubicBezTo>
                <a:cubicBezTo>
                  <a:pt x="361316" y="89917"/>
                  <a:pt x="358014" y="78868"/>
                  <a:pt x="351283" y="71375"/>
                </a:cubicBezTo>
                <a:cubicBezTo>
                  <a:pt x="344679" y="63755"/>
                  <a:pt x="336424" y="59945"/>
                  <a:pt x="326518" y="59945"/>
                </a:cubicBezTo>
                <a:close/>
                <a:moveTo>
                  <a:pt x="2143888" y="59818"/>
                </a:moveTo>
                <a:cubicBezTo>
                  <a:pt x="2134617" y="59818"/>
                  <a:pt x="2126870" y="62993"/>
                  <a:pt x="2120647" y="69089"/>
                </a:cubicBezTo>
                <a:cubicBezTo>
                  <a:pt x="2114297" y="75312"/>
                  <a:pt x="2110868" y="83567"/>
                  <a:pt x="2110106" y="93981"/>
                </a:cubicBezTo>
                <a:lnTo>
                  <a:pt x="2176400" y="93981"/>
                </a:lnTo>
                <a:cubicBezTo>
                  <a:pt x="2175511" y="83948"/>
                  <a:pt x="2172971" y="76455"/>
                  <a:pt x="2168780" y="71501"/>
                </a:cubicBezTo>
                <a:cubicBezTo>
                  <a:pt x="2162303" y="63755"/>
                  <a:pt x="2154048" y="59818"/>
                  <a:pt x="2143888" y="59818"/>
                </a:cubicBezTo>
                <a:close/>
                <a:moveTo>
                  <a:pt x="1151764" y="59818"/>
                </a:moveTo>
                <a:cubicBezTo>
                  <a:pt x="1142493" y="59818"/>
                  <a:pt x="1134746" y="62993"/>
                  <a:pt x="1128523" y="69089"/>
                </a:cubicBezTo>
                <a:cubicBezTo>
                  <a:pt x="1122173" y="75312"/>
                  <a:pt x="1118744" y="83567"/>
                  <a:pt x="1117982" y="93981"/>
                </a:cubicBezTo>
                <a:lnTo>
                  <a:pt x="1184276" y="93981"/>
                </a:lnTo>
                <a:cubicBezTo>
                  <a:pt x="1183387" y="83948"/>
                  <a:pt x="1180847" y="76455"/>
                  <a:pt x="1176656" y="71501"/>
                </a:cubicBezTo>
                <a:cubicBezTo>
                  <a:pt x="1170179" y="63755"/>
                  <a:pt x="1161924" y="59818"/>
                  <a:pt x="1151764" y="59818"/>
                </a:cubicBezTo>
                <a:close/>
                <a:moveTo>
                  <a:pt x="2525269" y="59056"/>
                </a:moveTo>
                <a:cubicBezTo>
                  <a:pt x="2516633" y="59056"/>
                  <a:pt x="2509140" y="63120"/>
                  <a:pt x="2502536" y="71120"/>
                </a:cubicBezTo>
                <a:cubicBezTo>
                  <a:pt x="2495932" y="79122"/>
                  <a:pt x="2492630" y="90679"/>
                  <a:pt x="2492630" y="105919"/>
                </a:cubicBezTo>
                <a:cubicBezTo>
                  <a:pt x="2492630" y="121286"/>
                  <a:pt x="2495678" y="132462"/>
                  <a:pt x="2501901" y="139828"/>
                </a:cubicBezTo>
                <a:cubicBezTo>
                  <a:pt x="2508124" y="147067"/>
                  <a:pt x="2515617" y="150750"/>
                  <a:pt x="2524380" y="150750"/>
                </a:cubicBezTo>
                <a:cubicBezTo>
                  <a:pt x="2533270" y="150750"/>
                  <a:pt x="2540890" y="146939"/>
                  <a:pt x="2547240" y="139447"/>
                </a:cubicBezTo>
                <a:cubicBezTo>
                  <a:pt x="2553590" y="131826"/>
                  <a:pt x="2556892" y="120143"/>
                  <a:pt x="2556892" y="104268"/>
                </a:cubicBezTo>
                <a:cubicBezTo>
                  <a:pt x="2556892" y="89155"/>
                  <a:pt x="2553717" y="77851"/>
                  <a:pt x="2547494" y="70358"/>
                </a:cubicBezTo>
                <a:cubicBezTo>
                  <a:pt x="2541271" y="62866"/>
                  <a:pt x="2533905" y="59056"/>
                  <a:pt x="2525269" y="59056"/>
                </a:cubicBezTo>
                <a:close/>
                <a:moveTo>
                  <a:pt x="2826640" y="45975"/>
                </a:moveTo>
                <a:lnTo>
                  <a:pt x="2846706" y="45975"/>
                </a:lnTo>
                <a:lnTo>
                  <a:pt x="2846706" y="164593"/>
                </a:lnTo>
                <a:lnTo>
                  <a:pt x="2826640" y="164593"/>
                </a:lnTo>
                <a:close/>
                <a:moveTo>
                  <a:pt x="2652142" y="45975"/>
                </a:moveTo>
                <a:lnTo>
                  <a:pt x="2672843" y="45975"/>
                </a:lnTo>
                <a:lnTo>
                  <a:pt x="2691766" y="114428"/>
                </a:lnTo>
                <a:lnTo>
                  <a:pt x="2698751" y="139955"/>
                </a:lnTo>
                <a:cubicBezTo>
                  <a:pt x="2699005" y="138685"/>
                  <a:pt x="2701037" y="130557"/>
                  <a:pt x="2704847" y="115444"/>
                </a:cubicBezTo>
                <a:lnTo>
                  <a:pt x="2723770" y="45975"/>
                </a:lnTo>
                <a:lnTo>
                  <a:pt x="2744344" y="45975"/>
                </a:lnTo>
                <a:lnTo>
                  <a:pt x="2762124" y="114808"/>
                </a:lnTo>
                <a:lnTo>
                  <a:pt x="2768093" y="137414"/>
                </a:lnTo>
                <a:lnTo>
                  <a:pt x="2774824" y="114555"/>
                </a:lnTo>
                <a:lnTo>
                  <a:pt x="2795144" y="45975"/>
                </a:lnTo>
                <a:lnTo>
                  <a:pt x="2814702" y="45975"/>
                </a:lnTo>
                <a:lnTo>
                  <a:pt x="2777618" y="164593"/>
                </a:lnTo>
                <a:lnTo>
                  <a:pt x="2756790" y="164593"/>
                </a:lnTo>
                <a:lnTo>
                  <a:pt x="2737867" y="93600"/>
                </a:lnTo>
                <a:lnTo>
                  <a:pt x="2733295" y="73407"/>
                </a:lnTo>
                <a:lnTo>
                  <a:pt x="2709292" y="164593"/>
                </a:lnTo>
                <a:lnTo>
                  <a:pt x="2688337" y="164593"/>
                </a:lnTo>
                <a:close/>
                <a:moveTo>
                  <a:pt x="1968501" y="45975"/>
                </a:moveTo>
                <a:lnTo>
                  <a:pt x="1989710" y="45975"/>
                </a:lnTo>
                <a:lnTo>
                  <a:pt x="2015110" y="116968"/>
                </a:lnTo>
                <a:cubicBezTo>
                  <a:pt x="2017904" y="124714"/>
                  <a:pt x="2020444" y="132589"/>
                  <a:pt x="2022730" y="140970"/>
                </a:cubicBezTo>
                <a:cubicBezTo>
                  <a:pt x="2024508" y="134620"/>
                  <a:pt x="2027048" y="127128"/>
                  <a:pt x="2030223" y="118364"/>
                </a:cubicBezTo>
                <a:lnTo>
                  <a:pt x="2056639" y="45975"/>
                </a:lnTo>
                <a:lnTo>
                  <a:pt x="2077213" y="45975"/>
                </a:lnTo>
                <a:lnTo>
                  <a:pt x="2032382" y="164593"/>
                </a:lnTo>
                <a:lnTo>
                  <a:pt x="2013586" y="164593"/>
                </a:lnTo>
                <a:close/>
                <a:moveTo>
                  <a:pt x="405004" y="45975"/>
                </a:moveTo>
                <a:lnTo>
                  <a:pt x="425069" y="45975"/>
                </a:lnTo>
                <a:lnTo>
                  <a:pt x="425069" y="164593"/>
                </a:lnTo>
                <a:lnTo>
                  <a:pt x="405004" y="164593"/>
                </a:lnTo>
                <a:close/>
                <a:moveTo>
                  <a:pt x="151893" y="45975"/>
                </a:moveTo>
                <a:lnTo>
                  <a:pt x="173102" y="45975"/>
                </a:lnTo>
                <a:lnTo>
                  <a:pt x="198502" y="116968"/>
                </a:lnTo>
                <a:cubicBezTo>
                  <a:pt x="201296" y="124714"/>
                  <a:pt x="203836" y="132589"/>
                  <a:pt x="206122" y="140970"/>
                </a:cubicBezTo>
                <a:cubicBezTo>
                  <a:pt x="207900" y="134620"/>
                  <a:pt x="210440" y="127128"/>
                  <a:pt x="213615" y="118364"/>
                </a:cubicBezTo>
                <a:lnTo>
                  <a:pt x="240031" y="45975"/>
                </a:lnTo>
                <a:lnTo>
                  <a:pt x="260605" y="45975"/>
                </a:lnTo>
                <a:lnTo>
                  <a:pt x="215774" y="164593"/>
                </a:lnTo>
                <a:lnTo>
                  <a:pt x="196978" y="164593"/>
                </a:lnTo>
                <a:close/>
                <a:moveTo>
                  <a:pt x="2527174" y="43308"/>
                </a:moveTo>
                <a:cubicBezTo>
                  <a:pt x="2537207" y="43308"/>
                  <a:pt x="2546224" y="45975"/>
                  <a:pt x="2553971" y="51182"/>
                </a:cubicBezTo>
                <a:cubicBezTo>
                  <a:pt x="2561718" y="56389"/>
                  <a:pt x="2567560" y="63755"/>
                  <a:pt x="2571497" y="73153"/>
                </a:cubicBezTo>
                <a:cubicBezTo>
                  <a:pt x="2575434" y="82678"/>
                  <a:pt x="2577339" y="93092"/>
                  <a:pt x="2577339" y="104395"/>
                </a:cubicBezTo>
                <a:cubicBezTo>
                  <a:pt x="2577339" y="116587"/>
                  <a:pt x="2575180" y="127508"/>
                  <a:pt x="2570862" y="137161"/>
                </a:cubicBezTo>
                <a:cubicBezTo>
                  <a:pt x="2566544" y="146939"/>
                  <a:pt x="2560194" y="154306"/>
                  <a:pt x="2551812" y="159513"/>
                </a:cubicBezTo>
                <a:cubicBezTo>
                  <a:pt x="2543557" y="164720"/>
                  <a:pt x="2534794" y="167260"/>
                  <a:pt x="2525650" y="167260"/>
                </a:cubicBezTo>
                <a:cubicBezTo>
                  <a:pt x="2519046" y="167260"/>
                  <a:pt x="2512950" y="165863"/>
                  <a:pt x="2507616" y="163069"/>
                </a:cubicBezTo>
                <a:cubicBezTo>
                  <a:pt x="2502282" y="160148"/>
                  <a:pt x="2497964" y="156592"/>
                  <a:pt x="2494535" y="152274"/>
                </a:cubicBezTo>
                <a:lnTo>
                  <a:pt x="2494535" y="210058"/>
                </a:lnTo>
                <a:lnTo>
                  <a:pt x="2474469" y="210058"/>
                </a:lnTo>
                <a:lnTo>
                  <a:pt x="2474469" y="45975"/>
                </a:lnTo>
                <a:lnTo>
                  <a:pt x="2492757" y="45975"/>
                </a:lnTo>
                <a:lnTo>
                  <a:pt x="2492757" y="61469"/>
                </a:lnTo>
                <a:cubicBezTo>
                  <a:pt x="2497075" y="55373"/>
                  <a:pt x="2501901" y="50928"/>
                  <a:pt x="2507362" y="47880"/>
                </a:cubicBezTo>
                <a:cubicBezTo>
                  <a:pt x="2512823" y="44832"/>
                  <a:pt x="2519427" y="43308"/>
                  <a:pt x="2527174" y="43308"/>
                </a:cubicBezTo>
                <a:close/>
                <a:moveTo>
                  <a:pt x="2398142" y="43308"/>
                </a:moveTo>
                <a:cubicBezTo>
                  <a:pt x="2408175" y="43308"/>
                  <a:pt x="2416430" y="44578"/>
                  <a:pt x="2422780" y="46864"/>
                </a:cubicBezTo>
                <a:cubicBezTo>
                  <a:pt x="2429130" y="49276"/>
                  <a:pt x="2433702" y="52325"/>
                  <a:pt x="2436750" y="55881"/>
                </a:cubicBezTo>
                <a:cubicBezTo>
                  <a:pt x="2439671" y="59564"/>
                  <a:pt x="2441703" y="64136"/>
                  <a:pt x="2442973" y="69597"/>
                </a:cubicBezTo>
                <a:cubicBezTo>
                  <a:pt x="2443608" y="73026"/>
                  <a:pt x="2443989" y="79249"/>
                  <a:pt x="2443989" y="88139"/>
                </a:cubicBezTo>
                <a:lnTo>
                  <a:pt x="2443989" y="114936"/>
                </a:lnTo>
                <a:cubicBezTo>
                  <a:pt x="2443989" y="133605"/>
                  <a:pt x="2444370" y="145416"/>
                  <a:pt x="2445259" y="150369"/>
                </a:cubicBezTo>
                <a:cubicBezTo>
                  <a:pt x="2446148" y="155322"/>
                  <a:pt x="2447799" y="160020"/>
                  <a:pt x="2450339" y="164593"/>
                </a:cubicBezTo>
                <a:lnTo>
                  <a:pt x="2429384" y="164593"/>
                </a:lnTo>
                <a:cubicBezTo>
                  <a:pt x="2427225" y="160401"/>
                  <a:pt x="2425955" y="155576"/>
                  <a:pt x="2425320" y="149988"/>
                </a:cubicBezTo>
                <a:cubicBezTo>
                  <a:pt x="2417827" y="156338"/>
                  <a:pt x="2410715" y="160783"/>
                  <a:pt x="2403857" y="163323"/>
                </a:cubicBezTo>
                <a:cubicBezTo>
                  <a:pt x="2396999" y="165989"/>
                  <a:pt x="2389506" y="167260"/>
                  <a:pt x="2381632" y="167260"/>
                </a:cubicBezTo>
                <a:cubicBezTo>
                  <a:pt x="2368678" y="167260"/>
                  <a:pt x="2358645" y="164085"/>
                  <a:pt x="2351660" y="157735"/>
                </a:cubicBezTo>
                <a:cubicBezTo>
                  <a:pt x="2344675" y="151385"/>
                  <a:pt x="2341119" y="143257"/>
                  <a:pt x="2341119" y="133351"/>
                </a:cubicBezTo>
                <a:cubicBezTo>
                  <a:pt x="2341119" y="127508"/>
                  <a:pt x="2342516" y="122175"/>
                  <a:pt x="2345056" y="117476"/>
                </a:cubicBezTo>
                <a:cubicBezTo>
                  <a:pt x="2347723" y="112650"/>
                  <a:pt x="2351279" y="108713"/>
                  <a:pt x="2355470" y="105919"/>
                </a:cubicBezTo>
                <a:cubicBezTo>
                  <a:pt x="2359788" y="102998"/>
                  <a:pt x="2364614" y="100712"/>
                  <a:pt x="2369948" y="99314"/>
                </a:cubicBezTo>
                <a:cubicBezTo>
                  <a:pt x="2373885" y="98299"/>
                  <a:pt x="2379854" y="97283"/>
                  <a:pt x="2387855" y="96267"/>
                </a:cubicBezTo>
                <a:cubicBezTo>
                  <a:pt x="2403984" y="94362"/>
                  <a:pt x="2415922" y="92076"/>
                  <a:pt x="2423669" y="89282"/>
                </a:cubicBezTo>
                <a:cubicBezTo>
                  <a:pt x="2423669" y="86614"/>
                  <a:pt x="2423796" y="84837"/>
                  <a:pt x="2423796" y="84075"/>
                </a:cubicBezTo>
                <a:cubicBezTo>
                  <a:pt x="2423796" y="75947"/>
                  <a:pt x="2421891" y="70105"/>
                  <a:pt x="2418081" y="66803"/>
                </a:cubicBezTo>
                <a:cubicBezTo>
                  <a:pt x="2412874" y="62231"/>
                  <a:pt x="2405254" y="59945"/>
                  <a:pt x="2395221" y="59945"/>
                </a:cubicBezTo>
                <a:cubicBezTo>
                  <a:pt x="2385696" y="59945"/>
                  <a:pt x="2378711" y="61595"/>
                  <a:pt x="2374266" y="64898"/>
                </a:cubicBezTo>
                <a:cubicBezTo>
                  <a:pt x="2369694" y="68326"/>
                  <a:pt x="2366392" y="74169"/>
                  <a:pt x="2364233" y="82551"/>
                </a:cubicBezTo>
                <a:lnTo>
                  <a:pt x="2344675" y="79883"/>
                </a:lnTo>
                <a:cubicBezTo>
                  <a:pt x="2346453" y="71501"/>
                  <a:pt x="2349374" y="64644"/>
                  <a:pt x="2353438" y="59437"/>
                </a:cubicBezTo>
                <a:cubicBezTo>
                  <a:pt x="2357502" y="54357"/>
                  <a:pt x="2363471" y="50293"/>
                  <a:pt x="2371218" y="47499"/>
                </a:cubicBezTo>
                <a:cubicBezTo>
                  <a:pt x="2378965" y="44705"/>
                  <a:pt x="2387855" y="43308"/>
                  <a:pt x="2398142" y="43308"/>
                </a:cubicBezTo>
                <a:close/>
                <a:moveTo>
                  <a:pt x="2265046" y="43308"/>
                </a:moveTo>
                <a:cubicBezTo>
                  <a:pt x="2271777" y="43308"/>
                  <a:pt x="2278635" y="45467"/>
                  <a:pt x="2285620" y="49785"/>
                </a:cubicBezTo>
                <a:lnTo>
                  <a:pt x="2278762" y="68454"/>
                </a:lnTo>
                <a:cubicBezTo>
                  <a:pt x="2273809" y="65533"/>
                  <a:pt x="2268856" y="64136"/>
                  <a:pt x="2264030" y="64136"/>
                </a:cubicBezTo>
                <a:cubicBezTo>
                  <a:pt x="2259585" y="64136"/>
                  <a:pt x="2255648" y="65406"/>
                  <a:pt x="2252219" y="68073"/>
                </a:cubicBezTo>
                <a:cubicBezTo>
                  <a:pt x="2248663" y="70739"/>
                  <a:pt x="2246123" y="74423"/>
                  <a:pt x="2244726" y="79122"/>
                </a:cubicBezTo>
                <a:cubicBezTo>
                  <a:pt x="2242440" y="86233"/>
                  <a:pt x="2241297" y="93981"/>
                  <a:pt x="2241297" y="102489"/>
                </a:cubicBezTo>
                <a:lnTo>
                  <a:pt x="2241297" y="164593"/>
                </a:lnTo>
                <a:lnTo>
                  <a:pt x="2221231" y="164593"/>
                </a:lnTo>
                <a:lnTo>
                  <a:pt x="2221231" y="45975"/>
                </a:lnTo>
                <a:lnTo>
                  <a:pt x="2239392" y="45975"/>
                </a:lnTo>
                <a:lnTo>
                  <a:pt x="2239392" y="64008"/>
                </a:lnTo>
                <a:cubicBezTo>
                  <a:pt x="2243964" y="55626"/>
                  <a:pt x="2248155" y="50039"/>
                  <a:pt x="2252092" y="47372"/>
                </a:cubicBezTo>
                <a:cubicBezTo>
                  <a:pt x="2256029" y="44705"/>
                  <a:pt x="2260347" y="43308"/>
                  <a:pt x="2265046" y="43308"/>
                </a:cubicBezTo>
                <a:close/>
                <a:moveTo>
                  <a:pt x="2143634" y="43308"/>
                </a:moveTo>
                <a:cubicBezTo>
                  <a:pt x="2159509" y="43308"/>
                  <a:pt x="2172463" y="48769"/>
                  <a:pt x="2182496" y="59564"/>
                </a:cubicBezTo>
                <a:cubicBezTo>
                  <a:pt x="2192529" y="70358"/>
                  <a:pt x="2197609" y="85472"/>
                  <a:pt x="2197609" y="105030"/>
                </a:cubicBezTo>
                <a:cubicBezTo>
                  <a:pt x="2197609" y="106300"/>
                  <a:pt x="2197482" y="108078"/>
                  <a:pt x="2197482" y="110491"/>
                </a:cubicBezTo>
                <a:lnTo>
                  <a:pt x="2109090" y="110491"/>
                </a:lnTo>
                <a:cubicBezTo>
                  <a:pt x="2109725" y="123445"/>
                  <a:pt x="2113408" y="133478"/>
                  <a:pt x="2120139" y="140336"/>
                </a:cubicBezTo>
                <a:cubicBezTo>
                  <a:pt x="2126743" y="147320"/>
                  <a:pt x="2134998" y="150750"/>
                  <a:pt x="2144904" y="150750"/>
                </a:cubicBezTo>
                <a:cubicBezTo>
                  <a:pt x="2152270" y="150750"/>
                  <a:pt x="2158493" y="148845"/>
                  <a:pt x="2163700" y="144908"/>
                </a:cubicBezTo>
                <a:cubicBezTo>
                  <a:pt x="2168907" y="141098"/>
                  <a:pt x="2173098" y="134875"/>
                  <a:pt x="2176146" y="126366"/>
                </a:cubicBezTo>
                <a:lnTo>
                  <a:pt x="2196847" y="128906"/>
                </a:lnTo>
                <a:cubicBezTo>
                  <a:pt x="2193672" y="141098"/>
                  <a:pt x="2187576" y="150495"/>
                  <a:pt x="2178686" y="157226"/>
                </a:cubicBezTo>
                <a:cubicBezTo>
                  <a:pt x="2169796" y="163958"/>
                  <a:pt x="2158493" y="167260"/>
                  <a:pt x="2144777" y="167260"/>
                </a:cubicBezTo>
                <a:cubicBezTo>
                  <a:pt x="2127378" y="167260"/>
                  <a:pt x="2113662" y="161926"/>
                  <a:pt x="2103502" y="151258"/>
                </a:cubicBezTo>
                <a:cubicBezTo>
                  <a:pt x="2093342" y="140589"/>
                  <a:pt x="2088262" y="125604"/>
                  <a:pt x="2088262" y="106300"/>
                </a:cubicBezTo>
                <a:cubicBezTo>
                  <a:pt x="2088262" y="86361"/>
                  <a:pt x="2093469" y="70867"/>
                  <a:pt x="2103629" y="59818"/>
                </a:cubicBezTo>
                <a:cubicBezTo>
                  <a:pt x="2113916" y="48895"/>
                  <a:pt x="2127251" y="43308"/>
                  <a:pt x="2143634" y="43308"/>
                </a:cubicBezTo>
                <a:close/>
                <a:moveTo>
                  <a:pt x="1902334" y="43308"/>
                </a:moveTo>
                <a:cubicBezTo>
                  <a:pt x="1918590" y="43308"/>
                  <a:pt x="1931925" y="48642"/>
                  <a:pt x="1942212" y="59310"/>
                </a:cubicBezTo>
                <a:cubicBezTo>
                  <a:pt x="1952626" y="70105"/>
                  <a:pt x="1957833" y="84837"/>
                  <a:pt x="1957833" y="103633"/>
                </a:cubicBezTo>
                <a:cubicBezTo>
                  <a:pt x="1957833" y="118873"/>
                  <a:pt x="1955420" y="130938"/>
                  <a:pt x="1950848" y="139574"/>
                </a:cubicBezTo>
                <a:cubicBezTo>
                  <a:pt x="1946276" y="148337"/>
                  <a:pt x="1939672" y="155195"/>
                  <a:pt x="1930909" y="160020"/>
                </a:cubicBezTo>
                <a:cubicBezTo>
                  <a:pt x="1922146" y="164847"/>
                  <a:pt x="1912621" y="167260"/>
                  <a:pt x="1902334" y="167260"/>
                </a:cubicBezTo>
                <a:cubicBezTo>
                  <a:pt x="1885697" y="167260"/>
                  <a:pt x="1872235" y="161926"/>
                  <a:pt x="1862075" y="151258"/>
                </a:cubicBezTo>
                <a:cubicBezTo>
                  <a:pt x="1851788" y="140589"/>
                  <a:pt x="1846708" y="125350"/>
                  <a:pt x="1846708" y="105283"/>
                </a:cubicBezTo>
                <a:cubicBezTo>
                  <a:pt x="1846708" y="83313"/>
                  <a:pt x="1852804" y="67057"/>
                  <a:pt x="1864996" y="56516"/>
                </a:cubicBezTo>
                <a:cubicBezTo>
                  <a:pt x="1875156" y="47753"/>
                  <a:pt x="1887602" y="43308"/>
                  <a:pt x="1902334" y="43308"/>
                </a:cubicBezTo>
                <a:close/>
                <a:moveTo>
                  <a:pt x="1649858" y="43308"/>
                </a:moveTo>
                <a:cubicBezTo>
                  <a:pt x="1659891" y="43308"/>
                  <a:pt x="1668146" y="44578"/>
                  <a:pt x="1674496" y="46864"/>
                </a:cubicBezTo>
                <a:cubicBezTo>
                  <a:pt x="1680846" y="49276"/>
                  <a:pt x="1685418" y="52325"/>
                  <a:pt x="1688466" y="55881"/>
                </a:cubicBezTo>
                <a:cubicBezTo>
                  <a:pt x="1691387" y="59564"/>
                  <a:pt x="1693419" y="64136"/>
                  <a:pt x="1694689" y="69597"/>
                </a:cubicBezTo>
                <a:cubicBezTo>
                  <a:pt x="1695324" y="73026"/>
                  <a:pt x="1695705" y="79249"/>
                  <a:pt x="1695705" y="88139"/>
                </a:cubicBezTo>
                <a:lnTo>
                  <a:pt x="1695705" y="114936"/>
                </a:lnTo>
                <a:cubicBezTo>
                  <a:pt x="1695705" y="133605"/>
                  <a:pt x="1696086" y="145416"/>
                  <a:pt x="1696975" y="150369"/>
                </a:cubicBezTo>
                <a:cubicBezTo>
                  <a:pt x="1697864" y="155322"/>
                  <a:pt x="1699515" y="160020"/>
                  <a:pt x="1702055" y="164593"/>
                </a:cubicBezTo>
                <a:lnTo>
                  <a:pt x="1681100" y="164593"/>
                </a:lnTo>
                <a:cubicBezTo>
                  <a:pt x="1678941" y="160401"/>
                  <a:pt x="1677671" y="155576"/>
                  <a:pt x="1677036" y="149988"/>
                </a:cubicBezTo>
                <a:cubicBezTo>
                  <a:pt x="1669543" y="156338"/>
                  <a:pt x="1662431" y="160783"/>
                  <a:pt x="1655573" y="163323"/>
                </a:cubicBezTo>
                <a:cubicBezTo>
                  <a:pt x="1648715" y="165989"/>
                  <a:pt x="1641222" y="167260"/>
                  <a:pt x="1633348" y="167260"/>
                </a:cubicBezTo>
                <a:cubicBezTo>
                  <a:pt x="1620394" y="167260"/>
                  <a:pt x="1610361" y="164085"/>
                  <a:pt x="1603376" y="157735"/>
                </a:cubicBezTo>
                <a:cubicBezTo>
                  <a:pt x="1596391" y="151385"/>
                  <a:pt x="1592835" y="143257"/>
                  <a:pt x="1592835" y="133351"/>
                </a:cubicBezTo>
                <a:cubicBezTo>
                  <a:pt x="1592835" y="127508"/>
                  <a:pt x="1594232" y="122175"/>
                  <a:pt x="1596772" y="117476"/>
                </a:cubicBezTo>
                <a:cubicBezTo>
                  <a:pt x="1599439" y="112650"/>
                  <a:pt x="1602995" y="108713"/>
                  <a:pt x="1607186" y="105919"/>
                </a:cubicBezTo>
                <a:cubicBezTo>
                  <a:pt x="1611504" y="102998"/>
                  <a:pt x="1616330" y="100712"/>
                  <a:pt x="1621664" y="99314"/>
                </a:cubicBezTo>
                <a:cubicBezTo>
                  <a:pt x="1625601" y="98299"/>
                  <a:pt x="1631570" y="97283"/>
                  <a:pt x="1639571" y="96267"/>
                </a:cubicBezTo>
                <a:cubicBezTo>
                  <a:pt x="1655700" y="94362"/>
                  <a:pt x="1667638" y="92076"/>
                  <a:pt x="1675385" y="89282"/>
                </a:cubicBezTo>
                <a:cubicBezTo>
                  <a:pt x="1675385" y="86614"/>
                  <a:pt x="1675512" y="84837"/>
                  <a:pt x="1675512" y="84075"/>
                </a:cubicBezTo>
                <a:cubicBezTo>
                  <a:pt x="1675512" y="75947"/>
                  <a:pt x="1673607" y="70105"/>
                  <a:pt x="1669797" y="66803"/>
                </a:cubicBezTo>
                <a:cubicBezTo>
                  <a:pt x="1664590" y="62231"/>
                  <a:pt x="1656970" y="59945"/>
                  <a:pt x="1646937" y="59945"/>
                </a:cubicBezTo>
                <a:cubicBezTo>
                  <a:pt x="1637412" y="59945"/>
                  <a:pt x="1630427" y="61595"/>
                  <a:pt x="1625982" y="64898"/>
                </a:cubicBezTo>
                <a:cubicBezTo>
                  <a:pt x="1621410" y="68326"/>
                  <a:pt x="1618108" y="74169"/>
                  <a:pt x="1615949" y="82551"/>
                </a:cubicBezTo>
                <a:lnTo>
                  <a:pt x="1596391" y="79883"/>
                </a:lnTo>
                <a:cubicBezTo>
                  <a:pt x="1598169" y="71501"/>
                  <a:pt x="1601090" y="64644"/>
                  <a:pt x="1605154" y="59437"/>
                </a:cubicBezTo>
                <a:cubicBezTo>
                  <a:pt x="1609218" y="54357"/>
                  <a:pt x="1615187" y="50293"/>
                  <a:pt x="1622934" y="47499"/>
                </a:cubicBezTo>
                <a:cubicBezTo>
                  <a:pt x="1630681" y="44705"/>
                  <a:pt x="1639571" y="43308"/>
                  <a:pt x="1649858" y="43308"/>
                </a:cubicBezTo>
                <a:close/>
                <a:moveTo>
                  <a:pt x="1268350" y="43308"/>
                </a:moveTo>
                <a:cubicBezTo>
                  <a:pt x="1277621" y="43308"/>
                  <a:pt x="1285749" y="44705"/>
                  <a:pt x="1292861" y="47372"/>
                </a:cubicBezTo>
                <a:cubicBezTo>
                  <a:pt x="1299846" y="50039"/>
                  <a:pt x="1305053" y="53722"/>
                  <a:pt x="1308355" y="58294"/>
                </a:cubicBezTo>
                <a:cubicBezTo>
                  <a:pt x="1311784" y="62866"/>
                  <a:pt x="1314070" y="68962"/>
                  <a:pt x="1315340" y="76582"/>
                </a:cubicBezTo>
                <a:lnTo>
                  <a:pt x="1295655" y="79249"/>
                </a:lnTo>
                <a:cubicBezTo>
                  <a:pt x="1294766" y="73153"/>
                  <a:pt x="1292226" y="68454"/>
                  <a:pt x="1287908" y="65025"/>
                </a:cubicBezTo>
                <a:cubicBezTo>
                  <a:pt x="1283590" y="61595"/>
                  <a:pt x="1277621" y="59818"/>
                  <a:pt x="1269747" y="59818"/>
                </a:cubicBezTo>
                <a:cubicBezTo>
                  <a:pt x="1260476" y="59818"/>
                  <a:pt x="1253999" y="61342"/>
                  <a:pt x="1249935" y="64389"/>
                </a:cubicBezTo>
                <a:cubicBezTo>
                  <a:pt x="1245998" y="67564"/>
                  <a:pt x="1244093" y="71120"/>
                  <a:pt x="1244093" y="75185"/>
                </a:cubicBezTo>
                <a:cubicBezTo>
                  <a:pt x="1244093" y="77725"/>
                  <a:pt x="1244855" y="80138"/>
                  <a:pt x="1246506" y="82170"/>
                </a:cubicBezTo>
                <a:cubicBezTo>
                  <a:pt x="1248157" y="84329"/>
                  <a:pt x="1250697" y="86107"/>
                  <a:pt x="1254253" y="87504"/>
                </a:cubicBezTo>
                <a:cubicBezTo>
                  <a:pt x="1256285" y="88266"/>
                  <a:pt x="1262127" y="90044"/>
                  <a:pt x="1272033" y="92711"/>
                </a:cubicBezTo>
                <a:cubicBezTo>
                  <a:pt x="1286257" y="96520"/>
                  <a:pt x="1296163" y="99569"/>
                  <a:pt x="1301751" y="101982"/>
                </a:cubicBezTo>
                <a:cubicBezTo>
                  <a:pt x="1307339" y="104395"/>
                  <a:pt x="1311784" y="107951"/>
                  <a:pt x="1314959" y="112523"/>
                </a:cubicBezTo>
                <a:cubicBezTo>
                  <a:pt x="1318134" y="117222"/>
                  <a:pt x="1319785" y="122937"/>
                  <a:pt x="1319785" y="129795"/>
                </a:cubicBezTo>
                <a:cubicBezTo>
                  <a:pt x="1319785" y="136399"/>
                  <a:pt x="1317753" y="142749"/>
                  <a:pt x="1313943" y="148718"/>
                </a:cubicBezTo>
                <a:cubicBezTo>
                  <a:pt x="1310006" y="154560"/>
                  <a:pt x="1304418" y="159132"/>
                  <a:pt x="1297052" y="162433"/>
                </a:cubicBezTo>
                <a:cubicBezTo>
                  <a:pt x="1289559" y="165608"/>
                  <a:pt x="1281304" y="167260"/>
                  <a:pt x="1272033" y="167260"/>
                </a:cubicBezTo>
                <a:cubicBezTo>
                  <a:pt x="1256539" y="167260"/>
                  <a:pt x="1244855" y="164085"/>
                  <a:pt x="1236727" y="157608"/>
                </a:cubicBezTo>
                <a:cubicBezTo>
                  <a:pt x="1228726" y="151258"/>
                  <a:pt x="1223519" y="141733"/>
                  <a:pt x="1221360" y="129160"/>
                </a:cubicBezTo>
                <a:lnTo>
                  <a:pt x="1241172" y="126112"/>
                </a:lnTo>
                <a:cubicBezTo>
                  <a:pt x="1242315" y="133986"/>
                  <a:pt x="1245363" y="140082"/>
                  <a:pt x="1250443" y="144400"/>
                </a:cubicBezTo>
                <a:cubicBezTo>
                  <a:pt x="1255650" y="148591"/>
                  <a:pt x="1262762" y="150750"/>
                  <a:pt x="1271906" y="150750"/>
                </a:cubicBezTo>
                <a:cubicBezTo>
                  <a:pt x="1281050" y="150750"/>
                  <a:pt x="1287908" y="148845"/>
                  <a:pt x="1292353" y="145035"/>
                </a:cubicBezTo>
                <a:cubicBezTo>
                  <a:pt x="1296925" y="141351"/>
                  <a:pt x="1299084" y="136907"/>
                  <a:pt x="1299084" y="131826"/>
                </a:cubicBezTo>
                <a:cubicBezTo>
                  <a:pt x="1299084" y="127382"/>
                  <a:pt x="1297179" y="123699"/>
                  <a:pt x="1293242" y="121158"/>
                </a:cubicBezTo>
                <a:cubicBezTo>
                  <a:pt x="1290448" y="119381"/>
                  <a:pt x="1283590" y="117095"/>
                  <a:pt x="1272668" y="114301"/>
                </a:cubicBezTo>
                <a:cubicBezTo>
                  <a:pt x="1257936" y="110618"/>
                  <a:pt x="1247649" y="107443"/>
                  <a:pt x="1242061" y="104649"/>
                </a:cubicBezTo>
                <a:cubicBezTo>
                  <a:pt x="1236346" y="101982"/>
                  <a:pt x="1232028" y="98172"/>
                  <a:pt x="1229107" y="93473"/>
                </a:cubicBezTo>
                <a:cubicBezTo>
                  <a:pt x="1226186" y="88647"/>
                  <a:pt x="1224662" y="83313"/>
                  <a:pt x="1224662" y="77470"/>
                </a:cubicBezTo>
                <a:cubicBezTo>
                  <a:pt x="1224662" y="72264"/>
                  <a:pt x="1225805" y="67311"/>
                  <a:pt x="1228345" y="62866"/>
                </a:cubicBezTo>
                <a:cubicBezTo>
                  <a:pt x="1230758" y="58294"/>
                  <a:pt x="1234060" y="54611"/>
                  <a:pt x="1238124" y="51563"/>
                </a:cubicBezTo>
                <a:cubicBezTo>
                  <a:pt x="1241299" y="49276"/>
                  <a:pt x="1245490" y="47372"/>
                  <a:pt x="1250951" y="45720"/>
                </a:cubicBezTo>
                <a:cubicBezTo>
                  <a:pt x="1256285" y="44197"/>
                  <a:pt x="1262127" y="43308"/>
                  <a:pt x="1268350" y="43308"/>
                </a:cubicBezTo>
                <a:close/>
                <a:moveTo>
                  <a:pt x="1151510" y="43308"/>
                </a:moveTo>
                <a:cubicBezTo>
                  <a:pt x="1167385" y="43308"/>
                  <a:pt x="1180339" y="48769"/>
                  <a:pt x="1190372" y="59564"/>
                </a:cubicBezTo>
                <a:cubicBezTo>
                  <a:pt x="1200405" y="70358"/>
                  <a:pt x="1205485" y="85472"/>
                  <a:pt x="1205485" y="105030"/>
                </a:cubicBezTo>
                <a:cubicBezTo>
                  <a:pt x="1205485" y="106300"/>
                  <a:pt x="1205358" y="108078"/>
                  <a:pt x="1205358" y="110491"/>
                </a:cubicBezTo>
                <a:lnTo>
                  <a:pt x="1116966" y="110491"/>
                </a:lnTo>
                <a:cubicBezTo>
                  <a:pt x="1117601" y="123445"/>
                  <a:pt x="1121284" y="133478"/>
                  <a:pt x="1128015" y="140336"/>
                </a:cubicBezTo>
                <a:cubicBezTo>
                  <a:pt x="1134619" y="147320"/>
                  <a:pt x="1142874" y="150750"/>
                  <a:pt x="1152780" y="150750"/>
                </a:cubicBezTo>
                <a:cubicBezTo>
                  <a:pt x="1160146" y="150750"/>
                  <a:pt x="1166369" y="148845"/>
                  <a:pt x="1171576" y="144908"/>
                </a:cubicBezTo>
                <a:cubicBezTo>
                  <a:pt x="1176783" y="141098"/>
                  <a:pt x="1180974" y="134875"/>
                  <a:pt x="1184022" y="126366"/>
                </a:cubicBezTo>
                <a:lnTo>
                  <a:pt x="1204723" y="128906"/>
                </a:lnTo>
                <a:cubicBezTo>
                  <a:pt x="1201548" y="141098"/>
                  <a:pt x="1195452" y="150495"/>
                  <a:pt x="1186562" y="157226"/>
                </a:cubicBezTo>
                <a:cubicBezTo>
                  <a:pt x="1177672" y="163958"/>
                  <a:pt x="1166369" y="167260"/>
                  <a:pt x="1152653" y="167260"/>
                </a:cubicBezTo>
                <a:cubicBezTo>
                  <a:pt x="1135254" y="167260"/>
                  <a:pt x="1121538" y="161926"/>
                  <a:pt x="1111378" y="151258"/>
                </a:cubicBezTo>
                <a:cubicBezTo>
                  <a:pt x="1101218" y="140589"/>
                  <a:pt x="1096138" y="125604"/>
                  <a:pt x="1096138" y="106300"/>
                </a:cubicBezTo>
                <a:cubicBezTo>
                  <a:pt x="1096138" y="86361"/>
                  <a:pt x="1101345" y="70867"/>
                  <a:pt x="1111505" y="59818"/>
                </a:cubicBezTo>
                <a:cubicBezTo>
                  <a:pt x="1121792" y="48895"/>
                  <a:pt x="1135127" y="43308"/>
                  <a:pt x="1151510" y="43308"/>
                </a:cubicBezTo>
                <a:close/>
                <a:moveTo>
                  <a:pt x="1020065" y="43308"/>
                </a:moveTo>
                <a:cubicBezTo>
                  <a:pt x="1034035" y="43308"/>
                  <a:pt x="1045592" y="49023"/>
                  <a:pt x="1054609" y="60326"/>
                </a:cubicBezTo>
                <a:lnTo>
                  <a:pt x="1054609" y="45975"/>
                </a:lnTo>
                <a:lnTo>
                  <a:pt x="1073151" y="45975"/>
                </a:lnTo>
                <a:lnTo>
                  <a:pt x="1073151" y="148464"/>
                </a:lnTo>
                <a:cubicBezTo>
                  <a:pt x="1073151" y="167006"/>
                  <a:pt x="1071246" y="180087"/>
                  <a:pt x="1067563" y="187707"/>
                </a:cubicBezTo>
                <a:cubicBezTo>
                  <a:pt x="1063753" y="195454"/>
                  <a:pt x="1057784" y="201550"/>
                  <a:pt x="1049656" y="205995"/>
                </a:cubicBezTo>
                <a:cubicBezTo>
                  <a:pt x="1041528" y="210439"/>
                  <a:pt x="1031495" y="212726"/>
                  <a:pt x="1019557" y="212726"/>
                </a:cubicBezTo>
                <a:cubicBezTo>
                  <a:pt x="1005460" y="212726"/>
                  <a:pt x="994030" y="209551"/>
                  <a:pt x="985267" y="203201"/>
                </a:cubicBezTo>
                <a:cubicBezTo>
                  <a:pt x="976631" y="196724"/>
                  <a:pt x="972440" y="187199"/>
                  <a:pt x="972694" y="174372"/>
                </a:cubicBezTo>
                <a:lnTo>
                  <a:pt x="992252" y="177293"/>
                </a:lnTo>
                <a:cubicBezTo>
                  <a:pt x="993014" y="183389"/>
                  <a:pt x="995300" y="187707"/>
                  <a:pt x="998983" y="190501"/>
                </a:cubicBezTo>
                <a:cubicBezTo>
                  <a:pt x="1004063" y="194183"/>
                  <a:pt x="1010794" y="196089"/>
                  <a:pt x="1019430" y="196089"/>
                </a:cubicBezTo>
                <a:cubicBezTo>
                  <a:pt x="1028701" y="196089"/>
                  <a:pt x="1035940" y="194183"/>
                  <a:pt x="1041020" y="190501"/>
                </a:cubicBezTo>
                <a:cubicBezTo>
                  <a:pt x="1046100" y="186691"/>
                  <a:pt x="1049529" y="181483"/>
                  <a:pt x="1051307" y="174880"/>
                </a:cubicBezTo>
                <a:cubicBezTo>
                  <a:pt x="1052323" y="170689"/>
                  <a:pt x="1052831" y="162180"/>
                  <a:pt x="1052704" y="149099"/>
                </a:cubicBezTo>
                <a:cubicBezTo>
                  <a:pt x="1043941" y="159386"/>
                  <a:pt x="1033019" y="164593"/>
                  <a:pt x="1019938" y="164593"/>
                </a:cubicBezTo>
                <a:cubicBezTo>
                  <a:pt x="1003555" y="164593"/>
                  <a:pt x="990982" y="158751"/>
                  <a:pt x="982092" y="146939"/>
                </a:cubicBezTo>
                <a:cubicBezTo>
                  <a:pt x="973075" y="135129"/>
                  <a:pt x="968630" y="121032"/>
                  <a:pt x="968630" y="104649"/>
                </a:cubicBezTo>
                <a:cubicBezTo>
                  <a:pt x="968630" y="93345"/>
                  <a:pt x="970662" y="82932"/>
                  <a:pt x="974853" y="73280"/>
                </a:cubicBezTo>
                <a:cubicBezTo>
                  <a:pt x="978917" y="63755"/>
                  <a:pt x="984886" y="56389"/>
                  <a:pt x="992633" y="51182"/>
                </a:cubicBezTo>
                <a:cubicBezTo>
                  <a:pt x="1000380" y="45975"/>
                  <a:pt x="1009524" y="43308"/>
                  <a:pt x="1020065" y="43308"/>
                </a:cubicBezTo>
                <a:close/>
                <a:moveTo>
                  <a:pt x="905638" y="43308"/>
                </a:moveTo>
                <a:cubicBezTo>
                  <a:pt x="912877" y="43308"/>
                  <a:pt x="919354" y="44578"/>
                  <a:pt x="925323" y="47245"/>
                </a:cubicBezTo>
                <a:cubicBezTo>
                  <a:pt x="931419" y="49785"/>
                  <a:pt x="935864" y="53087"/>
                  <a:pt x="938785" y="57278"/>
                </a:cubicBezTo>
                <a:cubicBezTo>
                  <a:pt x="941833" y="61469"/>
                  <a:pt x="943865" y="66422"/>
                  <a:pt x="945135" y="72137"/>
                </a:cubicBezTo>
                <a:cubicBezTo>
                  <a:pt x="945770" y="75820"/>
                  <a:pt x="946151" y="82424"/>
                  <a:pt x="946151" y="91695"/>
                </a:cubicBezTo>
                <a:lnTo>
                  <a:pt x="946151" y="164593"/>
                </a:lnTo>
                <a:lnTo>
                  <a:pt x="926085" y="164593"/>
                </a:lnTo>
                <a:lnTo>
                  <a:pt x="926085" y="92457"/>
                </a:lnTo>
                <a:cubicBezTo>
                  <a:pt x="926085" y="84329"/>
                  <a:pt x="925323" y="78106"/>
                  <a:pt x="923799" y="74169"/>
                </a:cubicBezTo>
                <a:cubicBezTo>
                  <a:pt x="922148" y="70105"/>
                  <a:pt x="919481" y="66803"/>
                  <a:pt x="915417" y="64389"/>
                </a:cubicBezTo>
                <a:cubicBezTo>
                  <a:pt x="911480" y="61976"/>
                  <a:pt x="906781" y="60707"/>
                  <a:pt x="901447" y="60707"/>
                </a:cubicBezTo>
                <a:cubicBezTo>
                  <a:pt x="892938" y="60707"/>
                  <a:pt x="885445" y="63501"/>
                  <a:pt x="879222" y="68962"/>
                </a:cubicBezTo>
                <a:cubicBezTo>
                  <a:pt x="873126" y="74295"/>
                  <a:pt x="869951" y="84710"/>
                  <a:pt x="869951" y="99823"/>
                </a:cubicBezTo>
                <a:lnTo>
                  <a:pt x="869951" y="164593"/>
                </a:lnTo>
                <a:lnTo>
                  <a:pt x="849885" y="164593"/>
                </a:lnTo>
                <a:lnTo>
                  <a:pt x="849885" y="45975"/>
                </a:lnTo>
                <a:lnTo>
                  <a:pt x="867919" y="45975"/>
                </a:lnTo>
                <a:lnTo>
                  <a:pt x="867919" y="62866"/>
                </a:lnTo>
                <a:cubicBezTo>
                  <a:pt x="876682" y="49912"/>
                  <a:pt x="889255" y="43308"/>
                  <a:pt x="905638" y="43308"/>
                </a:cubicBezTo>
                <a:close/>
                <a:moveTo>
                  <a:pt x="773558" y="43308"/>
                </a:moveTo>
                <a:cubicBezTo>
                  <a:pt x="783591" y="43308"/>
                  <a:pt x="791846" y="44578"/>
                  <a:pt x="798196" y="46864"/>
                </a:cubicBezTo>
                <a:cubicBezTo>
                  <a:pt x="804546" y="49276"/>
                  <a:pt x="809118" y="52325"/>
                  <a:pt x="812166" y="55881"/>
                </a:cubicBezTo>
                <a:cubicBezTo>
                  <a:pt x="815087" y="59564"/>
                  <a:pt x="817119" y="64136"/>
                  <a:pt x="818389" y="69597"/>
                </a:cubicBezTo>
                <a:cubicBezTo>
                  <a:pt x="819024" y="73026"/>
                  <a:pt x="819405" y="79249"/>
                  <a:pt x="819405" y="88139"/>
                </a:cubicBezTo>
                <a:lnTo>
                  <a:pt x="819405" y="114936"/>
                </a:lnTo>
                <a:cubicBezTo>
                  <a:pt x="819405" y="133605"/>
                  <a:pt x="819786" y="145416"/>
                  <a:pt x="820675" y="150369"/>
                </a:cubicBezTo>
                <a:cubicBezTo>
                  <a:pt x="821564" y="155322"/>
                  <a:pt x="823215" y="160020"/>
                  <a:pt x="825755" y="164593"/>
                </a:cubicBezTo>
                <a:lnTo>
                  <a:pt x="804800" y="164593"/>
                </a:lnTo>
                <a:cubicBezTo>
                  <a:pt x="802641" y="160401"/>
                  <a:pt x="801371" y="155576"/>
                  <a:pt x="800736" y="149988"/>
                </a:cubicBezTo>
                <a:cubicBezTo>
                  <a:pt x="793243" y="156338"/>
                  <a:pt x="786131" y="160783"/>
                  <a:pt x="779273" y="163323"/>
                </a:cubicBezTo>
                <a:cubicBezTo>
                  <a:pt x="772415" y="165989"/>
                  <a:pt x="764922" y="167260"/>
                  <a:pt x="757048" y="167260"/>
                </a:cubicBezTo>
                <a:cubicBezTo>
                  <a:pt x="744094" y="167260"/>
                  <a:pt x="734061" y="164085"/>
                  <a:pt x="727076" y="157735"/>
                </a:cubicBezTo>
                <a:cubicBezTo>
                  <a:pt x="720091" y="151385"/>
                  <a:pt x="716535" y="143257"/>
                  <a:pt x="716535" y="133351"/>
                </a:cubicBezTo>
                <a:cubicBezTo>
                  <a:pt x="716535" y="127508"/>
                  <a:pt x="717932" y="122175"/>
                  <a:pt x="720472" y="117476"/>
                </a:cubicBezTo>
                <a:cubicBezTo>
                  <a:pt x="723139" y="112650"/>
                  <a:pt x="726695" y="108713"/>
                  <a:pt x="730886" y="105919"/>
                </a:cubicBezTo>
                <a:cubicBezTo>
                  <a:pt x="735204" y="102998"/>
                  <a:pt x="740030" y="100712"/>
                  <a:pt x="745364" y="99314"/>
                </a:cubicBezTo>
                <a:cubicBezTo>
                  <a:pt x="749301" y="98299"/>
                  <a:pt x="755270" y="97283"/>
                  <a:pt x="763271" y="96267"/>
                </a:cubicBezTo>
                <a:cubicBezTo>
                  <a:pt x="779400" y="94362"/>
                  <a:pt x="791338" y="92076"/>
                  <a:pt x="799085" y="89282"/>
                </a:cubicBezTo>
                <a:cubicBezTo>
                  <a:pt x="799085" y="86614"/>
                  <a:pt x="799212" y="84837"/>
                  <a:pt x="799212" y="84075"/>
                </a:cubicBezTo>
                <a:cubicBezTo>
                  <a:pt x="799212" y="75947"/>
                  <a:pt x="797307" y="70105"/>
                  <a:pt x="793497" y="66803"/>
                </a:cubicBezTo>
                <a:cubicBezTo>
                  <a:pt x="788290" y="62231"/>
                  <a:pt x="780670" y="59945"/>
                  <a:pt x="770637" y="59945"/>
                </a:cubicBezTo>
                <a:cubicBezTo>
                  <a:pt x="761112" y="59945"/>
                  <a:pt x="754127" y="61595"/>
                  <a:pt x="749682" y="64898"/>
                </a:cubicBezTo>
                <a:cubicBezTo>
                  <a:pt x="745110" y="68326"/>
                  <a:pt x="741808" y="74169"/>
                  <a:pt x="739649" y="82551"/>
                </a:cubicBezTo>
                <a:lnTo>
                  <a:pt x="720091" y="79883"/>
                </a:lnTo>
                <a:cubicBezTo>
                  <a:pt x="721869" y="71501"/>
                  <a:pt x="724790" y="64644"/>
                  <a:pt x="728854" y="59437"/>
                </a:cubicBezTo>
                <a:cubicBezTo>
                  <a:pt x="732918" y="54357"/>
                  <a:pt x="738887" y="50293"/>
                  <a:pt x="746634" y="47499"/>
                </a:cubicBezTo>
                <a:cubicBezTo>
                  <a:pt x="754381" y="44705"/>
                  <a:pt x="763271" y="43308"/>
                  <a:pt x="773558" y="43308"/>
                </a:cubicBezTo>
                <a:close/>
                <a:moveTo>
                  <a:pt x="690754" y="43308"/>
                </a:moveTo>
                <a:cubicBezTo>
                  <a:pt x="697485" y="43308"/>
                  <a:pt x="704343" y="45467"/>
                  <a:pt x="711328" y="49785"/>
                </a:cubicBezTo>
                <a:lnTo>
                  <a:pt x="704470" y="68454"/>
                </a:lnTo>
                <a:cubicBezTo>
                  <a:pt x="699517" y="65533"/>
                  <a:pt x="694564" y="64136"/>
                  <a:pt x="689737" y="64136"/>
                </a:cubicBezTo>
                <a:cubicBezTo>
                  <a:pt x="685293" y="64136"/>
                  <a:pt x="681356" y="65406"/>
                  <a:pt x="677927" y="68073"/>
                </a:cubicBezTo>
                <a:cubicBezTo>
                  <a:pt x="674371" y="70739"/>
                  <a:pt x="671831" y="74423"/>
                  <a:pt x="670434" y="79122"/>
                </a:cubicBezTo>
                <a:cubicBezTo>
                  <a:pt x="668148" y="86233"/>
                  <a:pt x="667005" y="93981"/>
                  <a:pt x="667005" y="102489"/>
                </a:cubicBezTo>
                <a:lnTo>
                  <a:pt x="667005" y="164593"/>
                </a:lnTo>
                <a:lnTo>
                  <a:pt x="646939" y="164593"/>
                </a:lnTo>
                <a:lnTo>
                  <a:pt x="646939" y="45975"/>
                </a:lnTo>
                <a:lnTo>
                  <a:pt x="665100" y="45975"/>
                </a:lnTo>
                <a:lnTo>
                  <a:pt x="665100" y="64008"/>
                </a:lnTo>
                <a:cubicBezTo>
                  <a:pt x="669672" y="55626"/>
                  <a:pt x="673862" y="50039"/>
                  <a:pt x="677800" y="47372"/>
                </a:cubicBezTo>
                <a:cubicBezTo>
                  <a:pt x="681737" y="44705"/>
                  <a:pt x="686055" y="43308"/>
                  <a:pt x="690754" y="43308"/>
                </a:cubicBezTo>
                <a:close/>
                <a:moveTo>
                  <a:pt x="326518" y="43308"/>
                </a:moveTo>
                <a:cubicBezTo>
                  <a:pt x="342774" y="43308"/>
                  <a:pt x="356109" y="48642"/>
                  <a:pt x="366396" y="59310"/>
                </a:cubicBezTo>
                <a:cubicBezTo>
                  <a:pt x="376810" y="70105"/>
                  <a:pt x="382017" y="84837"/>
                  <a:pt x="382017" y="103633"/>
                </a:cubicBezTo>
                <a:cubicBezTo>
                  <a:pt x="382017" y="118873"/>
                  <a:pt x="379604" y="130938"/>
                  <a:pt x="375031" y="139574"/>
                </a:cubicBezTo>
                <a:cubicBezTo>
                  <a:pt x="370460" y="148337"/>
                  <a:pt x="363856" y="155195"/>
                  <a:pt x="355093" y="160020"/>
                </a:cubicBezTo>
                <a:cubicBezTo>
                  <a:pt x="346330" y="164847"/>
                  <a:pt x="336805" y="167260"/>
                  <a:pt x="326518" y="167260"/>
                </a:cubicBezTo>
                <a:cubicBezTo>
                  <a:pt x="309881" y="167260"/>
                  <a:pt x="296419" y="161926"/>
                  <a:pt x="286259" y="151258"/>
                </a:cubicBezTo>
                <a:cubicBezTo>
                  <a:pt x="275972" y="140589"/>
                  <a:pt x="270892" y="125350"/>
                  <a:pt x="270892" y="105283"/>
                </a:cubicBezTo>
                <a:cubicBezTo>
                  <a:pt x="270892" y="83313"/>
                  <a:pt x="276987" y="67057"/>
                  <a:pt x="289180" y="56516"/>
                </a:cubicBezTo>
                <a:cubicBezTo>
                  <a:pt x="299340" y="47753"/>
                  <a:pt x="311786" y="43308"/>
                  <a:pt x="326518" y="43308"/>
                </a:cubicBezTo>
                <a:close/>
                <a:moveTo>
                  <a:pt x="74804" y="18162"/>
                </a:moveTo>
                <a:cubicBezTo>
                  <a:pt x="72772" y="28576"/>
                  <a:pt x="69850" y="38989"/>
                  <a:pt x="66041" y="49404"/>
                </a:cubicBezTo>
                <a:lnTo>
                  <a:pt x="48006" y="97410"/>
                </a:lnTo>
                <a:lnTo>
                  <a:pt x="103506" y="97410"/>
                </a:lnTo>
                <a:lnTo>
                  <a:pt x="86487" y="52070"/>
                </a:lnTo>
                <a:cubicBezTo>
                  <a:pt x="81281" y="38355"/>
                  <a:pt x="77344" y="26925"/>
                  <a:pt x="74804" y="18162"/>
                </a:cubicBezTo>
                <a:close/>
                <a:moveTo>
                  <a:pt x="2900427" y="4573"/>
                </a:moveTo>
                <a:lnTo>
                  <a:pt x="2900427" y="45975"/>
                </a:lnTo>
                <a:lnTo>
                  <a:pt x="2920620" y="45975"/>
                </a:lnTo>
                <a:lnTo>
                  <a:pt x="2920620" y="61723"/>
                </a:lnTo>
                <a:lnTo>
                  <a:pt x="2900427" y="61723"/>
                </a:lnTo>
                <a:lnTo>
                  <a:pt x="2900427" y="130938"/>
                </a:lnTo>
                <a:cubicBezTo>
                  <a:pt x="2900427" y="136653"/>
                  <a:pt x="2900808" y="140336"/>
                  <a:pt x="2901570" y="141987"/>
                </a:cubicBezTo>
                <a:cubicBezTo>
                  <a:pt x="2902205" y="143638"/>
                  <a:pt x="2903348" y="144908"/>
                  <a:pt x="2904999" y="145924"/>
                </a:cubicBezTo>
                <a:cubicBezTo>
                  <a:pt x="2906523" y="146939"/>
                  <a:pt x="2908809" y="147448"/>
                  <a:pt x="2911857" y="147448"/>
                </a:cubicBezTo>
                <a:cubicBezTo>
                  <a:pt x="2914016" y="147448"/>
                  <a:pt x="2917064" y="147067"/>
                  <a:pt x="2920620" y="146558"/>
                </a:cubicBezTo>
                <a:lnTo>
                  <a:pt x="2923541" y="164339"/>
                </a:lnTo>
                <a:cubicBezTo>
                  <a:pt x="2917953" y="165482"/>
                  <a:pt x="2912873" y="166117"/>
                  <a:pt x="2908428" y="166117"/>
                </a:cubicBezTo>
                <a:cubicBezTo>
                  <a:pt x="2901062" y="166117"/>
                  <a:pt x="2895474" y="164974"/>
                  <a:pt x="2891410" y="162688"/>
                </a:cubicBezTo>
                <a:cubicBezTo>
                  <a:pt x="2887346" y="160401"/>
                  <a:pt x="2884552" y="157354"/>
                  <a:pt x="2882901" y="153544"/>
                </a:cubicBezTo>
                <a:cubicBezTo>
                  <a:pt x="2881250" y="149861"/>
                  <a:pt x="2880488" y="141860"/>
                  <a:pt x="2880488" y="129922"/>
                </a:cubicBezTo>
                <a:lnTo>
                  <a:pt x="2880488" y="61723"/>
                </a:lnTo>
                <a:lnTo>
                  <a:pt x="2865756" y="61723"/>
                </a:lnTo>
                <a:lnTo>
                  <a:pt x="2865756" y="45975"/>
                </a:lnTo>
                <a:lnTo>
                  <a:pt x="2880488" y="45975"/>
                </a:lnTo>
                <a:lnTo>
                  <a:pt x="2880488" y="16638"/>
                </a:lnTo>
                <a:close/>
                <a:moveTo>
                  <a:pt x="1749807" y="4573"/>
                </a:moveTo>
                <a:lnTo>
                  <a:pt x="1749807" y="45975"/>
                </a:lnTo>
                <a:lnTo>
                  <a:pt x="1770000" y="45975"/>
                </a:lnTo>
                <a:lnTo>
                  <a:pt x="1770000" y="61723"/>
                </a:lnTo>
                <a:lnTo>
                  <a:pt x="1749807" y="61723"/>
                </a:lnTo>
                <a:lnTo>
                  <a:pt x="1749807" y="130938"/>
                </a:lnTo>
                <a:cubicBezTo>
                  <a:pt x="1749807" y="136653"/>
                  <a:pt x="1750188" y="140336"/>
                  <a:pt x="1750950" y="141987"/>
                </a:cubicBezTo>
                <a:cubicBezTo>
                  <a:pt x="1751585" y="143638"/>
                  <a:pt x="1752728" y="144908"/>
                  <a:pt x="1754379" y="145924"/>
                </a:cubicBezTo>
                <a:cubicBezTo>
                  <a:pt x="1755903" y="146939"/>
                  <a:pt x="1758189" y="147448"/>
                  <a:pt x="1761237" y="147448"/>
                </a:cubicBezTo>
                <a:cubicBezTo>
                  <a:pt x="1763396" y="147448"/>
                  <a:pt x="1766444" y="147067"/>
                  <a:pt x="1770000" y="146558"/>
                </a:cubicBezTo>
                <a:lnTo>
                  <a:pt x="1772921" y="164339"/>
                </a:lnTo>
                <a:cubicBezTo>
                  <a:pt x="1767333" y="165482"/>
                  <a:pt x="1762253" y="166117"/>
                  <a:pt x="1757808" y="166117"/>
                </a:cubicBezTo>
                <a:cubicBezTo>
                  <a:pt x="1750442" y="166117"/>
                  <a:pt x="1744854" y="164974"/>
                  <a:pt x="1740790" y="162688"/>
                </a:cubicBezTo>
                <a:cubicBezTo>
                  <a:pt x="1736726" y="160401"/>
                  <a:pt x="1733932" y="157354"/>
                  <a:pt x="1732281" y="153544"/>
                </a:cubicBezTo>
                <a:cubicBezTo>
                  <a:pt x="1730630" y="149861"/>
                  <a:pt x="1729868" y="141860"/>
                  <a:pt x="1729868" y="129922"/>
                </a:cubicBezTo>
                <a:lnTo>
                  <a:pt x="1729868" y="61723"/>
                </a:lnTo>
                <a:lnTo>
                  <a:pt x="1715136" y="61723"/>
                </a:lnTo>
                <a:lnTo>
                  <a:pt x="1715136" y="45975"/>
                </a:lnTo>
                <a:lnTo>
                  <a:pt x="1729868" y="45975"/>
                </a:lnTo>
                <a:lnTo>
                  <a:pt x="1729868" y="16638"/>
                </a:lnTo>
                <a:close/>
                <a:moveTo>
                  <a:pt x="1432815" y="4573"/>
                </a:moveTo>
                <a:lnTo>
                  <a:pt x="1432815" y="45975"/>
                </a:lnTo>
                <a:lnTo>
                  <a:pt x="1453008" y="45975"/>
                </a:lnTo>
                <a:lnTo>
                  <a:pt x="1453008" y="61723"/>
                </a:lnTo>
                <a:lnTo>
                  <a:pt x="1432815" y="61723"/>
                </a:lnTo>
                <a:lnTo>
                  <a:pt x="1432815" y="130938"/>
                </a:lnTo>
                <a:cubicBezTo>
                  <a:pt x="1432815" y="136653"/>
                  <a:pt x="1433196" y="140336"/>
                  <a:pt x="1433958" y="141987"/>
                </a:cubicBezTo>
                <a:cubicBezTo>
                  <a:pt x="1434593" y="143638"/>
                  <a:pt x="1435736" y="144908"/>
                  <a:pt x="1437387" y="145924"/>
                </a:cubicBezTo>
                <a:cubicBezTo>
                  <a:pt x="1438911" y="146939"/>
                  <a:pt x="1441197" y="147448"/>
                  <a:pt x="1444245" y="147448"/>
                </a:cubicBezTo>
                <a:cubicBezTo>
                  <a:pt x="1446404" y="147448"/>
                  <a:pt x="1449452" y="147067"/>
                  <a:pt x="1453008" y="146558"/>
                </a:cubicBezTo>
                <a:lnTo>
                  <a:pt x="1455929" y="164339"/>
                </a:lnTo>
                <a:cubicBezTo>
                  <a:pt x="1450341" y="165482"/>
                  <a:pt x="1445261" y="166117"/>
                  <a:pt x="1440816" y="166117"/>
                </a:cubicBezTo>
                <a:cubicBezTo>
                  <a:pt x="1433450" y="166117"/>
                  <a:pt x="1427862" y="164974"/>
                  <a:pt x="1423798" y="162688"/>
                </a:cubicBezTo>
                <a:cubicBezTo>
                  <a:pt x="1419734" y="160401"/>
                  <a:pt x="1416940" y="157354"/>
                  <a:pt x="1415289" y="153544"/>
                </a:cubicBezTo>
                <a:cubicBezTo>
                  <a:pt x="1413638" y="149861"/>
                  <a:pt x="1412876" y="141860"/>
                  <a:pt x="1412876" y="129922"/>
                </a:cubicBezTo>
                <a:lnTo>
                  <a:pt x="1412876" y="61723"/>
                </a:lnTo>
                <a:lnTo>
                  <a:pt x="1398144" y="61723"/>
                </a:lnTo>
                <a:lnTo>
                  <a:pt x="1398144" y="45975"/>
                </a:lnTo>
                <a:lnTo>
                  <a:pt x="1412876" y="45975"/>
                </a:lnTo>
                <a:lnTo>
                  <a:pt x="1412876" y="16638"/>
                </a:lnTo>
                <a:close/>
                <a:moveTo>
                  <a:pt x="2940813" y="889"/>
                </a:moveTo>
                <a:lnTo>
                  <a:pt x="2960879" y="889"/>
                </a:lnTo>
                <a:lnTo>
                  <a:pt x="2960879" y="59691"/>
                </a:lnTo>
                <a:cubicBezTo>
                  <a:pt x="2970277" y="48769"/>
                  <a:pt x="2982088" y="43308"/>
                  <a:pt x="2996439" y="43308"/>
                </a:cubicBezTo>
                <a:cubicBezTo>
                  <a:pt x="3005202" y="43308"/>
                  <a:pt x="3012822" y="45086"/>
                  <a:pt x="3019298" y="48514"/>
                </a:cubicBezTo>
                <a:cubicBezTo>
                  <a:pt x="3025776" y="51944"/>
                  <a:pt x="3030347" y="56770"/>
                  <a:pt x="3033142" y="62866"/>
                </a:cubicBezTo>
                <a:cubicBezTo>
                  <a:pt x="3035935" y="68962"/>
                  <a:pt x="3037333" y="77851"/>
                  <a:pt x="3037333" y="89408"/>
                </a:cubicBezTo>
                <a:lnTo>
                  <a:pt x="3037333" y="164593"/>
                </a:lnTo>
                <a:lnTo>
                  <a:pt x="3017267" y="164593"/>
                </a:lnTo>
                <a:lnTo>
                  <a:pt x="3017267" y="89408"/>
                </a:lnTo>
                <a:cubicBezTo>
                  <a:pt x="3017267" y="79376"/>
                  <a:pt x="3015108" y="72137"/>
                  <a:pt x="3010790" y="67564"/>
                </a:cubicBezTo>
                <a:cubicBezTo>
                  <a:pt x="3006345" y="62993"/>
                  <a:pt x="3000249" y="60707"/>
                  <a:pt x="2992248" y="60707"/>
                </a:cubicBezTo>
                <a:cubicBezTo>
                  <a:pt x="2986279" y="60707"/>
                  <a:pt x="2980691" y="62231"/>
                  <a:pt x="2975484" y="65279"/>
                </a:cubicBezTo>
                <a:cubicBezTo>
                  <a:pt x="2970150" y="68326"/>
                  <a:pt x="2966467" y="72518"/>
                  <a:pt x="2964181" y="77851"/>
                </a:cubicBezTo>
                <a:cubicBezTo>
                  <a:pt x="2962022" y="83186"/>
                  <a:pt x="2960879" y="90425"/>
                  <a:pt x="2960879" y="99695"/>
                </a:cubicBezTo>
                <a:lnTo>
                  <a:pt x="2960879" y="164593"/>
                </a:lnTo>
                <a:lnTo>
                  <a:pt x="2940813" y="164593"/>
                </a:lnTo>
                <a:close/>
                <a:moveTo>
                  <a:pt x="2826640" y="889"/>
                </a:moveTo>
                <a:lnTo>
                  <a:pt x="2846706" y="889"/>
                </a:lnTo>
                <a:lnTo>
                  <a:pt x="2846706" y="24004"/>
                </a:lnTo>
                <a:lnTo>
                  <a:pt x="2826640" y="24004"/>
                </a:lnTo>
                <a:close/>
                <a:moveTo>
                  <a:pt x="2297177" y="889"/>
                </a:moveTo>
                <a:lnTo>
                  <a:pt x="2317370" y="889"/>
                </a:lnTo>
                <a:lnTo>
                  <a:pt x="2317370" y="164593"/>
                </a:lnTo>
                <a:lnTo>
                  <a:pt x="2297177" y="164593"/>
                </a:lnTo>
                <a:close/>
                <a:moveTo>
                  <a:pt x="1473201" y="889"/>
                </a:moveTo>
                <a:lnTo>
                  <a:pt x="1493267" y="889"/>
                </a:lnTo>
                <a:lnTo>
                  <a:pt x="1493267" y="59691"/>
                </a:lnTo>
                <a:cubicBezTo>
                  <a:pt x="1502665" y="48769"/>
                  <a:pt x="1514476" y="43308"/>
                  <a:pt x="1528827" y="43308"/>
                </a:cubicBezTo>
                <a:cubicBezTo>
                  <a:pt x="1537590" y="43308"/>
                  <a:pt x="1545210" y="45086"/>
                  <a:pt x="1551687" y="48514"/>
                </a:cubicBezTo>
                <a:cubicBezTo>
                  <a:pt x="1558164" y="51944"/>
                  <a:pt x="1562736" y="56770"/>
                  <a:pt x="1565530" y="62866"/>
                </a:cubicBezTo>
                <a:cubicBezTo>
                  <a:pt x="1568324" y="68962"/>
                  <a:pt x="1569721" y="77851"/>
                  <a:pt x="1569721" y="89408"/>
                </a:cubicBezTo>
                <a:lnTo>
                  <a:pt x="1569721" y="164593"/>
                </a:lnTo>
                <a:lnTo>
                  <a:pt x="1549655" y="164593"/>
                </a:lnTo>
                <a:lnTo>
                  <a:pt x="1549655" y="89408"/>
                </a:lnTo>
                <a:cubicBezTo>
                  <a:pt x="1549655" y="79376"/>
                  <a:pt x="1547496" y="72137"/>
                  <a:pt x="1543178" y="67564"/>
                </a:cubicBezTo>
                <a:cubicBezTo>
                  <a:pt x="1538733" y="62993"/>
                  <a:pt x="1532637" y="60707"/>
                  <a:pt x="1524636" y="60707"/>
                </a:cubicBezTo>
                <a:cubicBezTo>
                  <a:pt x="1518667" y="60707"/>
                  <a:pt x="1513079" y="62231"/>
                  <a:pt x="1507872" y="65279"/>
                </a:cubicBezTo>
                <a:cubicBezTo>
                  <a:pt x="1502538" y="68326"/>
                  <a:pt x="1498855" y="72518"/>
                  <a:pt x="1496569" y="77851"/>
                </a:cubicBezTo>
                <a:cubicBezTo>
                  <a:pt x="1494410" y="83186"/>
                  <a:pt x="1493267" y="90425"/>
                  <a:pt x="1493267" y="99695"/>
                </a:cubicBezTo>
                <a:lnTo>
                  <a:pt x="1493267" y="164593"/>
                </a:lnTo>
                <a:lnTo>
                  <a:pt x="1473201" y="164593"/>
                </a:lnTo>
                <a:close/>
                <a:moveTo>
                  <a:pt x="530734" y="889"/>
                </a:moveTo>
                <a:lnTo>
                  <a:pt x="550673" y="889"/>
                </a:lnTo>
                <a:lnTo>
                  <a:pt x="550673" y="164593"/>
                </a:lnTo>
                <a:lnTo>
                  <a:pt x="532004" y="164593"/>
                </a:lnTo>
                <a:lnTo>
                  <a:pt x="532004" y="149607"/>
                </a:lnTo>
                <a:cubicBezTo>
                  <a:pt x="524511" y="161418"/>
                  <a:pt x="513462" y="167260"/>
                  <a:pt x="498856" y="167260"/>
                </a:cubicBezTo>
                <a:cubicBezTo>
                  <a:pt x="489459" y="167260"/>
                  <a:pt x="480823" y="164593"/>
                  <a:pt x="472822" y="159386"/>
                </a:cubicBezTo>
                <a:cubicBezTo>
                  <a:pt x="464948" y="154179"/>
                  <a:pt x="458725" y="146939"/>
                  <a:pt x="454406" y="137669"/>
                </a:cubicBezTo>
                <a:cubicBezTo>
                  <a:pt x="450089" y="128270"/>
                  <a:pt x="447930" y="117603"/>
                  <a:pt x="447930" y="105411"/>
                </a:cubicBezTo>
                <a:cubicBezTo>
                  <a:pt x="447930" y="93600"/>
                  <a:pt x="449835" y="82805"/>
                  <a:pt x="453772" y="73153"/>
                </a:cubicBezTo>
                <a:cubicBezTo>
                  <a:pt x="457709" y="63628"/>
                  <a:pt x="463678" y="56135"/>
                  <a:pt x="471552" y="51055"/>
                </a:cubicBezTo>
                <a:cubicBezTo>
                  <a:pt x="479425" y="45975"/>
                  <a:pt x="488316" y="43308"/>
                  <a:pt x="497968" y="43308"/>
                </a:cubicBezTo>
                <a:cubicBezTo>
                  <a:pt x="505206" y="43308"/>
                  <a:pt x="511556" y="44832"/>
                  <a:pt x="517144" y="47880"/>
                </a:cubicBezTo>
                <a:cubicBezTo>
                  <a:pt x="522733" y="50928"/>
                  <a:pt x="527178" y="54864"/>
                  <a:pt x="530734" y="59691"/>
                </a:cubicBezTo>
                <a:close/>
                <a:moveTo>
                  <a:pt x="405004" y="889"/>
                </a:moveTo>
                <a:lnTo>
                  <a:pt x="425069" y="889"/>
                </a:lnTo>
                <a:lnTo>
                  <a:pt x="425069" y="24004"/>
                </a:lnTo>
                <a:lnTo>
                  <a:pt x="405004" y="24004"/>
                </a:lnTo>
                <a:close/>
                <a:moveTo>
                  <a:pt x="63628" y="889"/>
                </a:moveTo>
                <a:lnTo>
                  <a:pt x="86996" y="889"/>
                </a:lnTo>
                <a:lnTo>
                  <a:pt x="153925" y="164593"/>
                </a:lnTo>
                <a:lnTo>
                  <a:pt x="129287" y="164593"/>
                </a:lnTo>
                <a:lnTo>
                  <a:pt x="110237" y="115063"/>
                </a:lnTo>
                <a:lnTo>
                  <a:pt x="41784" y="115063"/>
                </a:lnTo>
                <a:lnTo>
                  <a:pt x="23877" y="164593"/>
                </a:lnTo>
                <a:lnTo>
                  <a:pt x="890" y="164593"/>
                </a:lnTo>
                <a:close/>
              </a:path>
            </a:pathLst>
          </a:custGeom>
          <a:ln w="1778">
            <a:solidFill>
              <a:srgbClr val="D07B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15" y="1819656"/>
            <a:ext cx="2840735" cy="24688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498723" y="1827530"/>
            <a:ext cx="2805176" cy="211836"/>
          </a:xfrm>
          <a:custGeom>
            <a:avLst/>
            <a:gdLst/>
            <a:ahLst/>
            <a:cxnLst/>
            <a:rect l="l" t="t" r="r" b="b"/>
            <a:pathLst>
              <a:path w="2805176" h="211836">
                <a:moveTo>
                  <a:pt x="2631186" y="59054"/>
                </a:moveTo>
                <a:cubicBezTo>
                  <a:pt x="2621153" y="59054"/>
                  <a:pt x="2612771" y="62865"/>
                  <a:pt x="2606167" y="70358"/>
                </a:cubicBezTo>
                <a:cubicBezTo>
                  <a:pt x="2599563" y="77851"/>
                  <a:pt x="2596261" y="89281"/>
                  <a:pt x="2596261" y="104394"/>
                </a:cubicBezTo>
                <a:cubicBezTo>
                  <a:pt x="2596261" y="119634"/>
                  <a:pt x="2599563" y="130937"/>
                  <a:pt x="2606167" y="138557"/>
                </a:cubicBezTo>
                <a:cubicBezTo>
                  <a:pt x="2612771" y="146050"/>
                  <a:pt x="2621153" y="149860"/>
                  <a:pt x="2631186" y="149860"/>
                </a:cubicBezTo>
                <a:cubicBezTo>
                  <a:pt x="2641092" y="149860"/>
                  <a:pt x="2649474" y="146050"/>
                  <a:pt x="2656078" y="138430"/>
                </a:cubicBezTo>
                <a:cubicBezTo>
                  <a:pt x="2662682" y="130810"/>
                  <a:pt x="2665984" y="119253"/>
                  <a:pt x="2665984" y="103759"/>
                </a:cubicBezTo>
                <a:cubicBezTo>
                  <a:pt x="2665984" y="89027"/>
                  <a:pt x="2662682" y="77978"/>
                  <a:pt x="2655951" y="70485"/>
                </a:cubicBezTo>
                <a:cubicBezTo>
                  <a:pt x="2649347" y="62865"/>
                  <a:pt x="2641092" y="59054"/>
                  <a:pt x="2631186" y="59054"/>
                </a:cubicBezTo>
                <a:close/>
                <a:moveTo>
                  <a:pt x="1681734" y="59054"/>
                </a:moveTo>
                <a:cubicBezTo>
                  <a:pt x="1671701" y="59054"/>
                  <a:pt x="1663319" y="62865"/>
                  <a:pt x="1656715" y="70358"/>
                </a:cubicBezTo>
                <a:cubicBezTo>
                  <a:pt x="1650111" y="77851"/>
                  <a:pt x="1646809" y="89281"/>
                  <a:pt x="1646809" y="104394"/>
                </a:cubicBezTo>
                <a:cubicBezTo>
                  <a:pt x="1646809" y="119634"/>
                  <a:pt x="1650111" y="130937"/>
                  <a:pt x="1656715" y="138557"/>
                </a:cubicBezTo>
                <a:cubicBezTo>
                  <a:pt x="1663319" y="146050"/>
                  <a:pt x="1671701" y="149860"/>
                  <a:pt x="1681734" y="149860"/>
                </a:cubicBezTo>
                <a:cubicBezTo>
                  <a:pt x="1691640" y="149860"/>
                  <a:pt x="1700022" y="146050"/>
                  <a:pt x="1706626" y="138430"/>
                </a:cubicBezTo>
                <a:cubicBezTo>
                  <a:pt x="1713230" y="130810"/>
                  <a:pt x="1716532" y="119253"/>
                  <a:pt x="1716532" y="103759"/>
                </a:cubicBezTo>
                <a:cubicBezTo>
                  <a:pt x="1716532" y="89027"/>
                  <a:pt x="1713230" y="77978"/>
                  <a:pt x="1706499" y="70485"/>
                </a:cubicBezTo>
                <a:cubicBezTo>
                  <a:pt x="1699895" y="62865"/>
                  <a:pt x="1691640" y="59054"/>
                  <a:pt x="1681734" y="59054"/>
                </a:cubicBezTo>
                <a:close/>
                <a:moveTo>
                  <a:pt x="1116330" y="59054"/>
                </a:moveTo>
                <a:cubicBezTo>
                  <a:pt x="1106297" y="59054"/>
                  <a:pt x="1097915" y="62865"/>
                  <a:pt x="1091311" y="70358"/>
                </a:cubicBezTo>
                <a:cubicBezTo>
                  <a:pt x="1084707" y="77851"/>
                  <a:pt x="1081405" y="89281"/>
                  <a:pt x="1081405" y="104394"/>
                </a:cubicBezTo>
                <a:cubicBezTo>
                  <a:pt x="1081405" y="119634"/>
                  <a:pt x="1084707" y="130937"/>
                  <a:pt x="1091311" y="138557"/>
                </a:cubicBezTo>
                <a:cubicBezTo>
                  <a:pt x="1097915" y="146050"/>
                  <a:pt x="1106297" y="149860"/>
                  <a:pt x="1116330" y="149860"/>
                </a:cubicBezTo>
                <a:cubicBezTo>
                  <a:pt x="1126236" y="149860"/>
                  <a:pt x="1134618" y="146050"/>
                  <a:pt x="1141222" y="138430"/>
                </a:cubicBezTo>
                <a:cubicBezTo>
                  <a:pt x="1147826" y="130810"/>
                  <a:pt x="1151128" y="119253"/>
                  <a:pt x="1151128" y="103759"/>
                </a:cubicBezTo>
                <a:cubicBezTo>
                  <a:pt x="1151128" y="89027"/>
                  <a:pt x="1147826" y="77978"/>
                  <a:pt x="1141095" y="70485"/>
                </a:cubicBezTo>
                <a:cubicBezTo>
                  <a:pt x="1134491" y="62865"/>
                  <a:pt x="1126236" y="59054"/>
                  <a:pt x="1116330" y="59054"/>
                </a:cubicBezTo>
                <a:close/>
                <a:moveTo>
                  <a:pt x="55626" y="59054"/>
                </a:moveTo>
                <a:cubicBezTo>
                  <a:pt x="45592" y="59054"/>
                  <a:pt x="37211" y="62865"/>
                  <a:pt x="30607" y="70358"/>
                </a:cubicBezTo>
                <a:cubicBezTo>
                  <a:pt x="24003" y="77851"/>
                  <a:pt x="20701" y="89281"/>
                  <a:pt x="20701" y="104394"/>
                </a:cubicBezTo>
                <a:cubicBezTo>
                  <a:pt x="20701" y="119634"/>
                  <a:pt x="24003" y="130937"/>
                  <a:pt x="30607" y="138557"/>
                </a:cubicBezTo>
                <a:cubicBezTo>
                  <a:pt x="37211" y="146050"/>
                  <a:pt x="45592" y="149860"/>
                  <a:pt x="55626" y="149860"/>
                </a:cubicBezTo>
                <a:cubicBezTo>
                  <a:pt x="65532" y="149860"/>
                  <a:pt x="73914" y="146050"/>
                  <a:pt x="80517" y="138430"/>
                </a:cubicBezTo>
                <a:cubicBezTo>
                  <a:pt x="87122" y="130810"/>
                  <a:pt x="90423" y="119253"/>
                  <a:pt x="90423" y="103759"/>
                </a:cubicBezTo>
                <a:cubicBezTo>
                  <a:pt x="90423" y="89027"/>
                  <a:pt x="87122" y="77978"/>
                  <a:pt x="80391" y="70485"/>
                </a:cubicBezTo>
                <a:cubicBezTo>
                  <a:pt x="73786" y="62865"/>
                  <a:pt x="65532" y="59054"/>
                  <a:pt x="55626" y="59054"/>
                </a:cubicBezTo>
                <a:close/>
                <a:moveTo>
                  <a:pt x="766572" y="58928"/>
                </a:moveTo>
                <a:cubicBezTo>
                  <a:pt x="757301" y="58928"/>
                  <a:pt x="749554" y="62103"/>
                  <a:pt x="743331" y="68199"/>
                </a:cubicBezTo>
                <a:cubicBezTo>
                  <a:pt x="736981" y="74422"/>
                  <a:pt x="733552" y="82677"/>
                  <a:pt x="732790" y="93091"/>
                </a:cubicBezTo>
                <a:lnTo>
                  <a:pt x="799084" y="93091"/>
                </a:lnTo>
                <a:cubicBezTo>
                  <a:pt x="798195" y="83058"/>
                  <a:pt x="795655" y="75565"/>
                  <a:pt x="791464" y="70612"/>
                </a:cubicBezTo>
                <a:cubicBezTo>
                  <a:pt x="784987" y="62865"/>
                  <a:pt x="776732" y="58928"/>
                  <a:pt x="766572" y="58928"/>
                </a:cubicBezTo>
                <a:close/>
                <a:moveTo>
                  <a:pt x="373380" y="58928"/>
                </a:moveTo>
                <a:cubicBezTo>
                  <a:pt x="364109" y="58928"/>
                  <a:pt x="356361" y="62103"/>
                  <a:pt x="350139" y="68199"/>
                </a:cubicBezTo>
                <a:cubicBezTo>
                  <a:pt x="343789" y="74422"/>
                  <a:pt x="340360" y="82677"/>
                  <a:pt x="339598" y="93091"/>
                </a:cubicBezTo>
                <a:lnTo>
                  <a:pt x="405892" y="93091"/>
                </a:lnTo>
                <a:cubicBezTo>
                  <a:pt x="405003" y="83058"/>
                  <a:pt x="402463" y="75565"/>
                  <a:pt x="398272" y="70612"/>
                </a:cubicBezTo>
                <a:cubicBezTo>
                  <a:pt x="391795" y="62865"/>
                  <a:pt x="383540" y="58928"/>
                  <a:pt x="373380" y="58928"/>
                </a:cubicBezTo>
                <a:close/>
                <a:moveTo>
                  <a:pt x="2709037" y="45085"/>
                </a:moveTo>
                <a:lnTo>
                  <a:pt x="2729230" y="45085"/>
                </a:lnTo>
                <a:lnTo>
                  <a:pt x="2729230" y="110871"/>
                </a:lnTo>
                <a:cubicBezTo>
                  <a:pt x="2729230" y="121412"/>
                  <a:pt x="2729611" y="128397"/>
                  <a:pt x="2730373" y="132080"/>
                </a:cubicBezTo>
                <a:cubicBezTo>
                  <a:pt x="2731643" y="137414"/>
                  <a:pt x="2734310" y="141478"/>
                  <a:pt x="2738501" y="144526"/>
                </a:cubicBezTo>
                <a:cubicBezTo>
                  <a:pt x="2742565" y="147574"/>
                  <a:pt x="2747645" y="149098"/>
                  <a:pt x="2753614" y="149098"/>
                </a:cubicBezTo>
                <a:cubicBezTo>
                  <a:pt x="2759710" y="149098"/>
                  <a:pt x="2765298" y="147574"/>
                  <a:pt x="2770632" y="144399"/>
                </a:cubicBezTo>
                <a:cubicBezTo>
                  <a:pt x="2775839" y="141351"/>
                  <a:pt x="2779649" y="137160"/>
                  <a:pt x="2781808" y="131826"/>
                </a:cubicBezTo>
                <a:cubicBezTo>
                  <a:pt x="2783967" y="126492"/>
                  <a:pt x="2785110" y="118745"/>
                  <a:pt x="2785110" y="108712"/>
                </a:cubicBezTo>
                <a:lnTo>
                  <a:pt x="2785110" y="45085"/>
                </a:lnTo>
                <a:lnTo>
                  <a:pt x="2805176" y="45085"/>
                </a:lnTo>
                <a:lnTo>
                  <a:pt x="2805176" y="163703"/>
                </a:lnTo>
                <a:lnTo>
                  <a:pt x="2787269" y="163703"/>
                </a:lnTo>
                <a:lnTo>
                  <a:pt x="2787269" y="146304"/>
                </a:lnTo>
                <a:cubicBezTo>
                  <a:pt x="2777998" y="159639"/>
                  <a:pt x="2765425" y="166370"/>
                  <a:pt x="2749550" y="166370"/>
                </a:cubicBezTo>
                <a:cubicBezTo>
                  <a:pt x="2742565" y="166370"/>
                  <a:pt x="2736088" y="164973"/>
                  <a:pt x="2729992" y="162306"/>
                </a:cubicBezTo>
                <a:cubicBezTo>
                  <a:pt x="2723896" y="159639"/>
                  <a:pt x="2719451" y="156337"/>
                  <a:pt x="2716530" y="152273"/>
                </a:cubicBezTo>
                <a:cubicBezTo>
                  <a:pt x="2713609" y="148209"/>
                  <a:pt x="2711450" y="143256"/>
                  <a:pt x="2710307" y="137287"/>
                </a:cubicBezTo>
                <a:cubicBezTo>
                  <a:pt x="2709545" y="133350"/>
                  <a:pt x="2709037" y="127127"/>
                  <a:pt x="2709037" y="118618"/>
                </a:cubicBezTo>
                <a:close/>
                <a:moveTo>
                  <a:pt x="2460371" y="45085"/>
                </a:moveTo>
                <a:lnTo>
                  <a:pt x="2482088" y="45085"/>
                </a:lnTo>
                <a:lnTo>
                  <a:pt x="2506726" y="113792"/>
                </a:lnTo>
                <a:cubicBezTo>
                  <a:pt x="2509901" y="122555"/>
                  <a:pt x="2512822" y="131699"/>
                  <a:pt x="2515362" y="141224"/>
                </a:cubicBezTo>
                <a:cubicBezTo>
                  <a:pt x="2517648" y="132080"/>
                  <a:pt x="2520442" y="123063"/>
                  <a:pt x="2523617" y="114300"/>
                </a:cubicBezTo>
                <a:lnTo>
                  <a:pt x="2548890" y="45085"/>
                </a:lnTo>
                <a:lnTo>
                  <a:pt x="2568956" y="45085"/>
                </a:lnTo>
                <a:lnTo>
                  <a:pt x="2523871" y="165735"/>
                </a:lnTo>
                <a:cubicBezTo>
                  <a:pt x="2519045" y="178689"/>
                  <a:pt x="2515362" y="187706"/>
                  <a:pt x="2512695" y="192659"/>
                </a:cubicBezTo>
                <a:cubicBezTo>
                  <a:pt x="2509012" y="199263"/>
                  <a:pt x="2504948" y="204089"/>
                  <a:pt x="2500376" y="207137"/>
                </a:cubicBezTo>
                <a:cubicBezTo>
                  <a:pt x="2495804" y="210312"/>
                  <a:pt x="2490216" y="211836"/>
                  <a:pt x="2483866" y="211836"/>
                </a:cubicBezTo>
                <a:cubicBezTo>
                  <a:pt x="2479929" y="211836"/>
                  <a:pt x="2475611" y="210947"/>
                  <a:pt x="2470912" y="209296"/>
                </a:cubicBezTo>
                <a:lnTo>
                  <a:pt x="2468626" y="190500"/>
                </a:lnTo>
                <a:cubicBezTo>
                  <a:pt x="2473071" y="191643"/>
                  <a:pt x="2476881" y="192278"/>
                  <a:pt x="2480183" y="192278"/>
                </a:cubicBezTo>
                <a:cubicBezTo>
                  <a:pt x="2484628" y="192278"/>
                  <a:pt x="2488184" y="191516"/>
                  <a:pt x="2490851" y="189992"/>
                </a:cubicBezTo>
                <a:cubicBezTo>
                  <a:pt x="2493518" y="188595"/>
                  <a:pt x="2495804" y="186436"/>
                  <a:pt x="2497455" y="183769"/>
                </a:cubicBezTo>
                <a:cubicBezTo>
                  <a:pt x="2498725" y="181737"/>
                  <a:pt x="2500757" y="176784"/>
                  <a:pt x="2503551" y="168783"/>
                </a:cubicBezTo>
                <a:cubicBezTo>
                  <a:pt x="2503932" y="167767"/>
                  <a:pt x="2504567" y="166116"/>
                  <a:pt x="2505329" y="163957"/>
                </a:cubicBezTo>
                <a:close/>
                <a:moveTo>
                  <a:pt x="2110740" y="45085"/>
                </a:moveTo>
                <a:lnTo>
                  <a:pt x="2130806" y="45085"/>
                </a:lnTo>
                <a:lnTo>
                  <a:pt x="2130806" y="163703"/>
                </a:lnTo>
                <a:lnTo>
                  <a:pt x="2110740" y="163703"/>
                </a:lnTo>
                <a:close/>
                <a:moveTo>
                  <a:pt x="1809750" y="45085"/>
                </a:moveTo>
                <a:lnTo>
                  <a:pt x="1830451" y="45085"/>
                </a:lnTo>
                <a:lnTo>
                  <a:pt x="1849374" y="113538"/>
                </a:lnTo>
                <a:lnTo>
                  <a:pt x="1856359" y="139065"/>
                </a:lnTo>
                <a:cubicBezTo>
                  <a:pt x="1856613" y="137795"/>
                  <a:pt x="1858645" y="129667"/>
                  <a:pt x="1862455" y="114554"/>
                </a:cubicBezTo>
                <a:lnTo>
                  <a:pt x="1881378" y="45085"/>
                </a:lnTo>
                <a:lnTo>
                  <a:pt x="1901952" y="45085"/>
                </a:lnTo>
                <a:lnTo>
                  <a:pt x="1919732" y="113919"/>
                </a:lnTo>
                <a:lnTo>
                  <a:pt x="1925701" y="136525"/>
                </a:lnTo>
                <a:lnTo>
                  <a:pt x="1932432" y="113665"/>
                </a:lnTo>
                <a:lnTo>
                  <a:pt x="1952752" y="45085"/>
                </a:lnTo>
                <a:lnTo>
                  <a:pt x="1972310" y="45085"/>
                </a:lnTo>
                <a:lnTo>
                  <a:pt x="1935226" y="163703"/>
                </a:lnTo>
                <a:lnTo>
                  <a:pt x="1914398" y="163703"/>
                </a:lnTo>
                <a:lnTo>
                  <a:pt x="1895475" y="92710"/>
                </a:lnTo>
                <a:lnTo>
                  <a:pt x="1890903" y="72517"/>
                </a:lnTo>
                <a:lnTo>
                  <a:pt x="1866900" y="163703"/>
                </a:lnTo>
                <a:lnTo>
                  <a:pt x="1845945" y="163703"/>
                </a:lnTo>
                <a:close/>
                <a:moveTo>
                  <a:pt x="893826" y="45085"/>
                </a:moveTo>
                <a:lnTo>
                  <a:pt x="914527" y="45085"/>
                </a:lnTo>
                <a:lnTo>
                  <a:pt x="933450" y="113538"/>
                </a:lnTo>
                <a:lnTo>
                  <a:pt x="940435" y="139065"/>
                </a:lnTo>
                <a:cubicBezTo>
                  <a:pt x="940689" y="137795"/>
                  <a:pt x="942721" y="129667"/>
                  <a:pt x="946531" y="114554"/>
                </a:cubicBezTo>
                <a:lnTo>
                  <a:pt x="965454" y="45085"/>
                </a:lnTo>
                <a:lnTo>
                  <a:pt x="986028" y="45085"/>
                </a:lnTo>
                <a:lnTo>
                  <a:pt x="1003808" y="113919"/>
                </a:lnTo>
                <a:lnTo>
                  <a:pt x="1009777" y="136525"/>
                </a:lnTo>
                <a:lnTo>
                  <a:pt x="1016508" y="113665"/>
                </a:lnTo>
                <a:lnTo>
                  <a:pt x="1036828" y="45085"/>
                </a:lnTo>
                <a:lnTo>
                  <a:pt x="1056386" y="45085"/>
                </a:lnTo>
                <a:lnTo>
                  <a:pt x="1019302" y="163703"/>
                </a:lnTo>
                <a:lnTo>
                  <a:pt x="998474" y="163703"/>
                </a:lnTo>
                <a:lnTo>
                  <a:pt x="979551" y="92710"/>
                </a:lnTo>
                <a:lnTo>
                  <a:pt x="974979" y="72517"/>
                </a:lnTo>
                <a:lnTo>
                  <a:pt x="950976" y="163703"/>
                </a:lnTo>
                <a:lnTo>
                  <a:pt x="930021" y="163703"/>
                </a:lnTo>
                <a:close/>
                <a:moveTo>
                  <a:pt x="2631186" y="42418"/>
                </a:moveTo>
                <a:cubicBezTo>
                  <a:pt x="2647442" y="42418"/>
                  <a:pt x="2660777" y="47752"/>
                  <a:pt x="2671064" y="58420"/>
                </a:cubicBezTo>
                <a:cubicBezTo>
                  <a:pt x="2681478" y="69215"/>
                  <a:pt x="2686685" y="83947"/>
                  <a:pt x="2686685" y="102743"/>
                </a:cubicBezTo>
                <a:cubicBezTo>
                  <a:pt x="2686685" y="117983"/>
                  <a:pt x="2684272" y="130048"/>
                  <a:pt x="2679700" y="138684"/>
                </a:cubicBezTo>
                <a:cubicBezTo>
                  <a:pt x="2675128" y="147447"/>
                  <a:pt x="2668524" y="154305"/>
                  <a:pt x="2659761" y="159131"/>
                </a:cubicBezTo>
                <a:cubicBezTo>
                  <a:pt x="2650998" y="163957"/>
                  <a:pt x="2641473" y="166370"/>
                  <a:pt x="2631186" y="166370"/>
                </a:cubicBezTo>
                <a:cubicBezTo>
                  <a:pt x="2614549" y="166370"/>
                  <a:pt x="2601087" y="161036"/>
                  <a:pt x="2590927" y="150368"/>
                </a:cubicBezTo>
                <a:cubicBezTo>
                  <a:pt x="2580640" y="139700"/>
                  <a:pt x="2575560" y="124460"/>
                  <a:pt x="2575560" y="104394"/>
                </a:cubicBezTo>
                <a:cubicBezTo>
                  <a:pt x="2575560" y="82423"/>
                  <a:pt x="2581656" y="66167"/>
                  <a:pt x="2593848" y="55626"/>
                </a:cubicBezTo>
                <a:cubicBezTo>
                  <a:pt x="2604008" y="46863"/>
                  <a:pt x="2616454" y="42418"/>
                  <a:pt x="2631186" y="42418"/>
                </a:cubicBezTo>
                <a:close/>
                <a:moveTo>
                  <a:pt x="2208784" y="42418"/>
                </a:moveTo>
                <a:cubicBezTo>
                  <a:pt x="2221611" y="42418"/>
                  <a:pt x="2232152" y="45720"/>
                  <a:pt x="2240407" y="52197"/>
                </a:cubicBezTo>
                <a:cubicBezTo>
                  <a:pt x="2248535" y="58801"/>
                  <a:pt x="2253742" y="67945"/>
                  <a:pt x="2256155" y="80010"/>
                </a:cubicBezTo>
                <a:lnTo>
                  <a:pt x="2236597" y="82931"/>
                </a:lnTo>
                <a:cubicBezTo>
                  <a:pt x="2234692" y="75057"/>
                  <a:pt x="2231390" y="69088"/>
                  <a:pt x="2226691" y="65024"/>
                </a:cubicBezTo>
                <a:cubicBezTo>
                  <a:pt x="2221992" y="60960"/>
                  <a:pt x="2216277" y="58928"/>
                  <a:pt x="2209546" y="58928"/>
                </a:cubicBezTo>
                <a:cubicBezTo>
                  <a:pt x="2199386" y="58928"/>
                  <a:pt x="2191258" y="62610"/>
                  <a:pt x="2184908" y="69850"/>
                </a:cubicBezTo>
                <a:cubicBezTo>
                  <a:pt x="2178558" y="77089"/>
                  <a:pt x="2175383" y="88646"/>
                  <a:pt x="2175383" y="104267"/>
                </a:cubicBezTo>
                <a:cubicBezTo>
                  <a:pt x="2175383" y="120269"/>
                  <a:pt x="2178431" y="131826"/>
                  <a:pt x="2184527" y="139065"/>
                </a:cubicBezTo>
                <a:cubicBezTo>
                  <a:pt x="2190623" y="146177"/>
                  <a:pt x="2198624" y="149860"/>
                  <a:pt x="2208403" y="149860"/>
                </a:cubicBezTo>
                <a:cubicBezTo>
                  <a:pt x="2216277" y="149860"/>
                  <a:pt x="2222881" y="147447"/>
                  <a:pt x="2228215" y="142621"/>
                </a:cubicBezTo>
                <a:cubicBezTo>
                  <a:pt x="2233422" y="137795"/>
                  <a:pt x="2236851" y="130302"/>
                  <a:pt x="2238248" y="120269"/>
                </a:cubicBezTo>
                <a:lnTo>
                  <a:pt x="2258060" y="122809"/>
                </a:lnTo>
                <a:cubicBezTo>
                  <a:pt x="2255901" y="136398"/>
                  <a:pt x="2250313" y="147066"/>
                  <a:pt x="2241423" y="154813"/>
                </a:cubicBezTo>
                <a:cubicBezTo>
                  <a:pt x="2232533" y="162560"/>
                  <a:pt x="2221611" y="166370"/>
                  <a:pt x="2208657" y="166370"/>
                </a:cubicBezTo>
                <a:cubicBezTo>
                  <a:pt x="2192401" y="166370"/>
                  <a:pt x="2179447" y="161036"/>
                  <a:pt x="2169541" y="150495"/>
                </a:cubicBezTo>
                <a:cubicBezTo>
                  <a:pt x="2159635" y="139827"/>
                  <a:pt x="2154809" y="124714"/>
                  <a:pt x="2154809" y="104902"/>
                </a:cubicBezTo>
                <a:cubicBezTo>
                  <a:pt x="2154809" y="92075"/>
                  <a:pt x="2156841" y="80899"/>
                  <a:pt x="2161159" y="71247"/>
                </a:cubicBezTo>
                <a:cubicBezTo>
                  <a:pt x="2165350" y="61722"/>
                  <a:pt x="2171827" y="54483"/>
                  <a:pt x="2180463" y="49657"/>
                </a:cubicBezTo>
                <a:cubicBezTo>
                  <a:pt x="2189099" y="44831"/>
                  <a:pt x="2198624" y="42418"/>
                  <a:pt x="2208784" y="42418"/>
                </a:cubicBezTo>
                <a:close/>
                <a:moveTo>
                  <a:pt x="1681734" y="42418"/>
                </a:moveTo>
                <a:cubicBezTo>
                  <a:pt x="1697990" y="42418"/>
                  <a:pt x="1711325" y="47752"/>
                  <a:pt x="1721612" y="58420"/>
                </a:cubicBezTo>
                <a:cubicBezTo>
                  <a:pt x="1732026" y="69215"/>
                  <a:pt x="1737233" y="83947"/>
                  <a:pt x="1737233" y="102743"/>
                </a:cubicBezTo>
                <a:cubicBezTo>
                  <a:pt x="1737233" y="117983"/>
                  <a:pt x="1734820" y="130048"/>
                  <a:pt x="1730248" y="138684"/>
                </a:cubicBezTo>
                <a:cubicBezTo>
                  <a:pt x="1725676" y="147447"/>
                  <a:pt x="1719072" y="154305"/>
                  <a:pt x="1710309" y="159131"/>
                </a:cubicBezTo>
                <a:cubicBezTo>
                  <a:pt x="1701546" y="163957"/>
                  <a:pt x="1692021" y="166370"/>
                  <a:pt x="1681734" y="166370"/>
                </a:cubicBezTo>
                <a:cubicBezTo>
                  <a:pt x="1665097" y="166370"/>
                  <a:pt x="1651635" y="161036"/>
                  <a:pt x="1641475" y="150368"/>
                </a:cubicBezTo>
                <a:cubicBezTo>
                  <a:pt x="1631188" y="139700"/>
                  <a:pt x="1626108" y="124460"/>
                  <a:pt x="1626108" y="104394"/>
                </a:cubicBezTo>
                <a:cubicBezTo>
                  <a:pt x="1626108" y="82423"/>
                  <a:pt x="1632204" y="66167"/>
                  <a:pt x="1644396" y="55626"/>
                </a:cubicBezTo>
                <a:cubicBezTo>
                  <a:pt x="1654556" y="46863"/>
                  <a:pt x="1667002" y="42418"/>
                  <a:pt x="1681734" y="42418"/>
                </a:cubicBezTo>
                <a:close/>
                <a:moveTo>
                  <a:pt x="1424178" y="42418"/>
                </a:moveTo>
                <a:cubicBezTo>
                  <a:pt x="1433449" y="42418"/>
                  <a:pt x="1441577" y="43815"/>
                  <a:pt x="1448689" y="46482"/>
                </a:cubicBezTo>
                <a:cubicBezTo>
                  <a:pt x="1455674" y="49148"/>
                  <a:pt x="1460881" y="52832"/>
                  <a:pt x="1464183" y="57404"/>
                </a:cubicBezTo>
                <a:cubicBezTo>
                  <a:pt x="1467612" y="61976"/>
                  <a:pt x="1469898" y="68072"/>
                  <a:pt x="1471168" y="75692"/>
                </a:cubicBezTo>
                <a:lnTo>
                  <a:pt x="1451483" y="78359"/>
                </a:lnTo>
                <a:cubicBezTo>
                  <a:pt x="1450594" y="72263"/>
                  <a:pt x="1448054" y="67564"/>
                  <a:pt x="1443736" y="64135"/>
                </a:cubicBezTo>
                <a:cubicBezTo>
                  <a:pt x="1439418" y="60706"/>
                  <a:pt x="1433449" y="58928"/>
                  <a:pt x="1425575" y="58928"/>
                </a:cubicBezTo>
                <a:cubicBezTo>
                  <a:pt x="1416304" y="58928"/>
                  <a:pt x="1409827" y="60452"/>
                  <a:pt x="1405763" y="63500"/>
                </a:cubicBezTo>
                <a:cubicBezTo>
                  <a:pt x="1401826" y="66675"/>
                  <a:pt x="1399921" y="70231"/>
                  <a:pt x="1399921" y="74295"/>
                </a:cubicBezTo>
                <a:cubicBezTo>
                  <a:pt x="1399921" y="76835"/>
                  <a:pt x="1400683" y="79248"/>
                  <a:pt x="1402334" y="81280"/>
                </a:cubicBezTo>
                <a:cubicBezTo>
                  <a:pt x="1403985" y="83439"/>
                  <a:pt x="1406525" y="85217"/>
                  <a:pt x="1410081" y="86614"/>
                </a:cubicBezTo>
                <a:cubicBezTo>
                  <a:pt x="1412113" y="87376"/>
                  <a:pt x="1417955" y="89154"/>
                  <a:pt x="1427861" y="91821"/>
                </a:cubicBezTo>
                <a:cubicBezTo>
                  <a:pt x="1442085" y="95631"/>
                  <a:pt x="1451991" y="98679"/>
                  <a:pt x="1457579" y="101092"/>
                </a:cubicBezTo>
                <a:cubicBezTo>
                  <a:pt x="1463167" y="103505"/>
                  <a:pt x="1467612" y="107061"/>
                  <a:pt x="1470787" y="111633"/>
                </a:cubicBezTo>
                <a:cubicBezTo>
                  <a:pt x="1473962" y="116332"/>
                  <a:pt x="1475613" y="122047"/>
                  <a:pt x="1475613" y="128905"/>
                </a:cubicBezTo>
                <a:cubicBezTo>
                  <a:pt x="1475613" y="135509"/>
                  <a:pt x="1473581" y="141859"/>
                  <a:pt x="1469771" y="147828"/>
                </a:cubicBezTo>
                <a:cubicBezTo>
                  <a:pt x="1465834" y="153670"/>
                  <a:pt x="1460246" y="158242"/>
                  <a:pt x="1452880" y="161544"/>
                </a:cubicBezTo>
                <a:cubicBezTo>
                  <a:pt x="1445387" y="164719"/>
                  <a:pt x="1437132" y="166370"/>
                  <a:pt x="1427861" y="166370"/>
                </a:cubicBezTo>
                <a:cubicBezTo>
                  <a:pt x="1412367" y="166370"/>
                  <a:pt x="1400683" y="163195"/>
                  <a:pt x="1392555" y="156718"/>
                </a:cubicBezTo>
                <a:cubicBezTo>
                  <a:pt x="1384554" y="150368"/>
                  <a:pt x="1379347" y="140843"/>
                  <a:pt x="1377188" y="128270"/>
                </a:cubicBezTo>
                <a:lnTo>
                  <a:pt x="1397000" y="125222"/>
                </a:lnTo>
                <a:cubicBezTo>
                  <a:pt x="1398143" y="133096"/>
                  <a:pt x="1401191" y="139192"/>
                  <a:pt x="1406271" y="143510"/>
                </a:cubicBezTo>
                <a:cubicBezTo>
                  <a:pt x="1411478" y="147701"/>
                  <a:pt x="1418590" y="149860"/>
                  <a:pt x="1427734" y="149860"/>
                </a:cubicBezTo>
                <a:cubicBezTo>
                  <a:pt x="1436878" y="149860"/>
                  <a:pt x="1443736" y="147955"/>
                  <a:pt x="1448181" y="144145"/>
                </a:cubicBezTo>
                <a:cubicBezTo>
                  <a:pt x="1452753" y="140462"/>
                  <a:pt x="1454912" y="136017"/>
                  <a:pt x="1454912" y="130937"/>
                </a:cubicBezTo>
                <a:cubicBezTo>
                  <a:pt x="1454912" y="126492"/>
                  <a:pt x="1453007" y="122809"/>
                  <a:pt x="1449070" y="120269"/>
                </a:cubicBezTo>
                <a:cubicBezTo>
                  <a:pt x="1446276" y="118491"/>
                  <a:pt x="1439418" y="116205"/>
                  <a:pt x="1428496" y="113411"/>
                </a:cubicBezTo>
                <a:cubicBezTo>
                  <a:pt x="1413764" y="109728"/>
                  <a:pt x="1403477" y="106553"/>
                  <a:pt x="1397889" y="103759"/>
                </a:cubicBezTo>
                <a:cubicBezTo>
                  <a:pt x="1392174" y="101092"/>
                  <a:pt x="1387856" y="97282"/>
                  <a:pt x="1384935" y="92583"/>
                </a:cubicBezTo>
                <a:cubicBezTo>
                  <a:pt x="1382014" y="87757"/>
                  <a:pt x="1380490" y="82423"/>
                  <a:pt x="1380490" y="76581"/>
                </a:cubicBezTo>
                <a:cubicBezTo>
                  <a:pt x="1380490" y="71374"/>
                  <a:pt x="1381633" y="66421"/>
                  <a:pt x="1384173" y="61976"/>
                </a:cubicBezTo>
                <a:cubicBezTo>
                  <a:pt x="1386586" y="57404"/>
                  <a:pt x="1389888" y="53721"/>
                  <a:pt x="1393952" y="50673"/>
                </a:cubicBezTo>
                <a:cubicBezTo>
                  <a:pt x="1397127" y="48387"/>
                  <a:pt x="1401318" y="46482"/>
                  <a:pt x="1406779" y="44831"/>
                </a:cubicBezTo>
                <a:cubicBezTo>
                  <a:pt x="1412113" y="43307"/>
                  <a:pt x="1417955" y="42418"/>
                  <a:pt x="1424178" y="42418"/>
                </a:cubicBezTo>
                <a:close/>
                <a:moveTo>
                  <a:pt x="1238250" y="42418"/>
                </a:moveTo>
                <a:cubicBezTo>
                  <a:pt x="1244981" y="42418"/>
                  <a:pt x="1251839" y="44577"/>
                  <a:pt x="1258824" y="48895"/>
                </a:cubicBezTo>
                <a:lnTo>
                  <a:pt x="1251966" y="67564"/>
                </a:lnTo>
                <a:cubicBezTo>
                  <a:pt x="1247013" y="64643"/>
                  <a:pt x="1242060" y="63246"/>
                  <a:pt x="1237234" y="63246"/>
                </a:cubicBezTo>
                <a:cubicBezTo>
                  <a:pt x="1232789" y="63246"/>
                  <a:pt x="1228852" y="64516"/>
                  <a:pt x="1225423" y="67183"/>
                </a:cubicBezTo>
                <a:cubicBezTo>
                  <a:pt x="1221867" y="69850"/>
                  <a:pt x="1219327" y="73533"/>
                  <a:pt x="1217930" y="78232"/>
                </a:cubicBezTo>
                <a:cubicBezTo>
                  <a:pt x="1215644" y="85344"/>
                  <a:pt x="1214501" y="93091"/>
                  <a:pt x="1214501" y="101600"/>
                </a:cubicBezTo>
                <a:lnTo>
                  <a:pt x="1214501" y="163703"/>
                </a:lnTo>
                <a:lnTo>
                  <a:pt x="1194435" y="163703"/>
                </a:lnTo>
                <a:lnTo>
                  <a:pt x="1194435" y="45085"/>
                </a:lnTo>
                <a:lnTo>
                  <a:pt x="1212596" y="45085"/>
                </a:lnTo>
                <a:lnTo>
                  <a:pt x="1212596" y="63119"/>
                </a:lnTo>
                <a:cubicBezTo>
                  <a:pt x="1217168" y="54737"/>
                  <a:pt x="1221359" y="49148"/>
                  <a:pt x="1225296" y="46482"/>
                </a:cubicBezTo>
                <a:cubicBezTo>
                  <a:pt x="1229233" y="43815"/>
                  <a:pt x="1233551" y="42418"/>
                  <a:pt x="1238250" y="42418"/>
                </a:cubicBezTo>
                <a:close/>
                <a:moveTo>
                  <a:pt x="1116330" y="42418"/>
                </a:moveTo>
                <a:cubicBezTo>
                  <a:pt x="1132586" y="42418"/>
                  <a:pt x="1145921" y="47752"/>
                  <a:pt x="1156208" y="58420"/>
                </a:cubicBezTo>
                <a:cubicBezTo>
                  <a:pt x="1166622" y="69215"/>
                  <a:pt x="1171829" y="83947"/>
                  <a:pt x="1171829" y="102743"/>
                </a:cubicBezTo>
                <a:cubicBezTo>
                  <a:pt x="1171829" y="117983"/>
                  <a:pt x="1169416" y="130048"/>
                  <a:pt x="1164844" y="138684"/>
                </a:cubicBezTo>
                <a:cubicBezTo>
                  <a:pt x="1160272" y="147447"/>
                  <a:pt x="1153668" y="154305"/>
                  <a:pt x="1144905" y="159131"/>
                </a:cubicBezTo>
                <a:cubicBezTo>
                  <a:pt x="1136142" y="163957"/>
                  <a:pt x="1126617" y="166370"/>
                  <a:pt x="1116330" y="166370"/>
                </a:cubicBezTo>
                <a:cubicBezTo>
                  <a:pt x="1099693" y="166370"/>
                  <a:pt x="1086231" y="161036"/>
                  <a:pt x="1076071" y="150368"/>
                </a:cubicBezTo>
                <a:cubicBezTo>
                  <a:pt x="1065784" y="139700"/>
                  <a:pt x="1060704" y="124460"/>
                  <a:pt x="1060704" y="104394"/>
                </a:cubicBezTo>
                <a:cubicBezTo>
                  <a:pt x="1060704" y="82423"/>
                  <a:pt x="1066800" y="66167"/>
                  <a:pt x="1078992" y="55626"/>
                </a:cubicBezTo>
                <a:cubicBezTo>
                  <a:pt x="1089152" y="46863"/>
                  <a:pt x="1101598" y="42418"/>
                  <a:pt x="1116330" y="42418"/>
                </a:cubicBezTo>
                <a:close/>
                <a:moveTo>
                  <a:pt x="766318" y="42418"/>
                </a:moveTo>
                <a:cubicBezTo>
                  <a:pt x="782193" y="42418"/>
                  <a:pt x="795147" y="47879"/>
                  <a:pt x="805180" y="58673"/>
                </a:cubicBezTo>
                <a:cubicBezTo>
                  <a:pt x="815213" y="69469"/>
                  <a:pt x="820293" y="84582"/>
                  <a:pt x="820293" y="104140"/>
                </a:cubicBezTo>
                <a:cubicBezTo>
                  <a:pt x="820293" y="105410"/>
                  <a:pt x="820166" y="107188"/>
                  <a:pt x="820166" y="109601"/>
                </a:cubicBezTo>
                <a:lnTo>
                  <a:pt x="731774" y="109601"/>
                </a:lnTo>
                <a:cubicBezTo>
                  <a:pt x="732409" y="122555"/>
                  <a:pt x="736092" y="132588"/>
                  <a:pt x="742823" y="139446"/>
                </a:cubicBezTo>
                <a:cubicBezTo>
                  <a:pt x="749427" y="146431"/>
                  <a:pt x="757682" y="149860"/>
                  <a:pt x="767588" y="149860"/>
                </a:cubicBezTo>
                <a:cubicBezTo>
                  <a:pt x="774954" y="149860"/>
                  <a:pt x="781177" y="147955"/>
                  <a:pt x="786384" y="144018"/>
                </a:cubicBezTo>
                <a:cubicBezTo>
                  <a:pt x="791591" y="140208"/>
                  <a:pt x="795782" y="133985"/>
                  <a:pt x="798830" y="125476"/>
                </a:cubicBezTo>
                <a:lnTo>
                  <a:pt x="819531" y="128016"/>
                </a:lnTo>
                <a:cubicBezTo>
                  <a:pt x="816356" y="140208"/>
                  <a:pt x="810260" y="149606"/>
                  <a:pt x="801370" y="156337"/>
                </a:cubicBezTo>
                <a:cubicBezTo>
                  <a:pt x="792480" y="163068"/>
                  <a:pt x="781177" y="166370"/>
                  <a:pt x="767461" y="166370"/>
                </a:cubicBezTo>
                <a:cubicBezTo>
                  <a:pt x="750062" y="166370"/>
                  <a:pt x="736346" y="161036"/>
                  <a:pt x="726186" y="150368"/>
                </a:cubicBezTo>
                <a:cubicBezTo>
                  <a:pt x="716026" y="139700"/>
                  <a:pt x="710946" y="124714"/>
                  <a:pt x="710946" y="105410"/>
                </a:cubicBezTo>
                <a:cubicBezTo>
                  <a:pt x="710946" y="85471"/>
                  <a:pt x="716153" y="69977"/>
                  <a:pt x="726313" y="58928"/>
                </a:cubicBezTo>
                <a:cubicBezTo>
                  <a:pt x="736600" y="48006"/>
                  <a:pt x="749935" y="42418"/>
                  <a:pt x="766318" y="42418"/>
                </a:cubicBezTo>
                <a:close/>
                <a:moveTo>
                  <a:pt x="646938" y="42418"/>
                </a:moveTo>
                <a:cubicBezTo>
                  <a:pt x="654177" y="42418"/>
                  <a:pt x="660654" y="43688"/>
                  <a:pt x="666623" y="46354"/>
                </a:cubicBezTo>
                <a:cubicBezTo>
                  <a:pt x="672719" y="48895"/>
                  <a:pt x="677164" y="52197"/>
                  <a:pt x="680085" y="56388"/>
                </a:cubicBezTo>
                <a:cubicBezTo>
                  <a:pt x="683133" y="60579"/>
                  <a:pt x="685165" y="65532"/>
                  <a:pt x="686435" y="71247"/>
                </a:cubicBezTo>
                <a:cubicBezTo>
                  <a:pt x="687070" y="74930"/>
                  <a:pt x="687451" y="81534"/>
                  <a:pt x="687451" y="90805"/>
                </a:cubicBezTo>
                <a:lnTo>
                  <a:pt x="687451" y="163703"/>
                </a:lnTo>
                <a:lnTo>
                  <a:pt x="667385" y="163703"/>
                </a:lnTo>
                <a:lnTo>
                  <a:pt x="667385" y="91567"/>
                </a:lnTo>
                <a:cubicBezTo>
                  <a:pt x="667385" y="83439"/>
                  <a:pt x="666623" y="77216"/>
                  <a:pt x="665098" y="73279"/>
                </a:cubicBezTo>
                <a:cubicBezTo>
                  <a:pt x="663448" y="69215"/>
                  <a:pt x="660780" y="65913"/>
                  <a:pt x="656717" y="63500"/>
                </a:cubicBezTo>
                <a:cubicBezTo>
                  <a:pt x="652780" y="61087"/>
                  <a:pt x="648080" y="59816"/>
                  <a:pt x="642747" y="59816"/>
                </a:cubicBezTo>
                <a:cubicBezTo>
                  <a:pt x="634238" y="59816"/>
                  <a:pt x="626745" y="62610"/>
                  <a:pt x="620522" y="68072"/>
                </a:cubicBezTo>
                <a:cubicBezTo>
                  <a:pt x="614426" y="73406"/>
                  <a:pt x="611251" y="83820"/>
                  <a:pt x="611251" y="98933"/>
                </a:cubicBezTo>
                <a:lnTo>
                  <a:pt x="611251" y="163703"/>
                </a:lnTo>
                <a:lnTo>
                  <a:pt x="591185" y="163703"/>
                </a:lnTo>
                <a:lnTo>
                  <a:pt x="591185" y="45085"/>
                </a:lnTo>
                <a:lnTo>
                  <a:pt x="609219" y="45085"/>
                </a:lnTo>
                <a:lnTo>
                  <a:pt x="609219" y="61976"/>
                </a:lnTo>
                <a:cubicBezTo>
                  <a:pt x="617982" y="49022"/>
                  <a:pt x="630555" y="42418"/>
                  <a:pt x="646938" y="42418"/>
                </a:cubicBezTo>
                <a:close/>
                <a:moveTo>
                  <a:pt x="494538" y="42418"/>
                </a:moveTo>
                <a:cubicBezTo>
                  <a:pt x="501269" y="42418"/>
                  <a:pt x="508127" y="44577"/>
                  <a:pt x="515111" y="48895"/>
                </a:cubicBezTo>
                <a:lnTo>
                  <a:pt x="508254" y="67564"/>
                </a:lnTo>
                <a:cubicBezTo>
                  <a:pt x="503301" y="64643"/>
                  <a:pt x="498348" y="63246"/>
                  <a:pt x="493522" y="63246"/>
                </a:cubicBezTo>
                <a:cubicBezTo>
                  <a:pt x="489077" y="63246"/>
                  <a:pt x="485140" y="64516"/>
                  <a:pt x="481711" y="67183"/>
                </a:cubicBezTo>
                <a:cubicBezTo>
                  <a:pt x="478155" y="69850"/>
                  <a:pt x="475615" y="73533"/>
                  <a:pt x="474217" y="78232"/>
                </a:cubicBezTo>
                <a:cubicBezTo>
                  <a:pt x="471932" y="85344"/>
                  <a:pt x="470789" y="93091"/>
                  <a:pt x="470789" y="101600"/>
                </a:cubicBezTo>
                <a:lnTo>
                  <a:pt x="470789" y="163703"/>
                </a:lnTo>
                <a:lnTo>
                  <a:pt x="450723" y="163703"/>
                </a:lnTo>
                <a:lnTo>
                  <a:pt x="450723" y="45085"/>
                </a:lnTo>
                <a:lnTo>
                  <a:pt x="468884" y="45085"/>
                </a:lnTo>
                <a:lnTo>
                  <a:pt x="468884" y="63119"/>
                </a:lnTo>
                <a:cubicBezTo>
                  <a:pt x="473455" y="54737"/>
                  <a:pt x="477647" y="49148"/>
                  <a:pt x="481584" y="46482"/>
                </a:cubicBezTo>
                <a:cubicBezTo>
                  <a:pt x="485521" y="43815"/>
                  <a:pt x="489839" y="42418"/>
                  <a:pt x="494538" y="42418"/>
                </a:cubicBezTo>
                <a:close/>
                <a:moveTo>
                  <a:pt x="373126" y="42418"/>
                </a:moveTo>
                <a:cubicBezTo>
                  <a:pt x="389001" y="42418"/>
                  <a:pt x="401955" y="47879"/>
                  <a:pt x="411988" y="58673"/>
                </a:cubicBezTo>
                <a:cubicBezTo>
                  <a:pt x="422021" y="69469"/>
                  <a:pt x="427101" y="84582"/>
                  <a:pt x="427101" y="104140"/>
                </a:cubicBezTo>
                <a:cubicBezTo>
                  <a:pt x="427101" y="105410"/>
                  <a:pt x="426973" y="107188"/>
                  <a:pt x="426973" y="109601"/>
                </a:cubicBezTo>
                <a:lnTo>
                  <a:pt x="338582" y="109601"/>
                </a:lnTo>
                <a:cubicBezTo>
                  <a:pt x="339217" y="122555"/>
                  <a:pt x="342900" y="132588"/>
                  <a:pt x="349630" y="139446"/>
                </a:cubicBezTo>
                <a:cubicBezTo>
                  <a:pt x="356235" y="146431"/>
                  <a:pt x="364490" y="149860"/>
                  <a:pt x="374396" y="149860"/>
                </a:cubicBezTo>
                <a:cubicBezTo>
                  <a:pt x="381761" y="149860"/>
                  <a:pt x="387985" y="147955"/>
                  <a:pt x="393192" y="144018"/>
                </a:cubicBezTo>
                <a:cubicBezTo>
                  <a:pt x="398398" y="140208"/>
                  <a:pt x="402590" y="133985"/>
                  <a:pt x="405638" y="125476"/>
                </a:cubicBezTo>
                <a:lnTo>
                  <a:pt x="426339" y="128016"/>
                </a:lnTo>
                <a:cubicBezTo>
                  <a:pt x="423164" y="140208"/>
                  <a:pt x="417067" y="149606"/>
                  <a:pt x="408178" y="156337"/>
                </a:cubicBezTo>
                <a:cubicBezTo>
                  <a:pt x="399288" y="163068"/>
                  <a:pt x="387985" y="166370"/>
                  <a:pt x="374269" y="166370"/>
                </a:cubicBezTo>
                <a:cubicBezTo>
                  <a:pt x="356870" y="166370"/>
                  <a:pt x="343154" y="161036"/>
                  <a:pt x="332994" y="150368"/>
                </a:cubicBezTo>
                <a:cubicBezTo>
                  <a:pt x="322834" y="139700"/>
                  <a:pt x="317754" y="124714"/>
                  <a:pt x="317754" y="105410"/>
                </a:cubicBezTo>
                <a:cubicBezTo>
                  <a:pt x="317754" y="85471"/>
                  <a:pt x="322961" y="69977"/>
                  <a:pt x="333121" y="58928"/>
                </a:cubicBezTo>
                <a:cubicBezTo>
                  <a:pt x="343408" y="48006"/>
                  <a:pt x="356742" y="42418"/>
                  <a:pt x="373126" y="42418"/>
                </a:cubicBezTo>
                <a:close/>
                <a:moveTo>
                  <a:pt x="55626" y="42418"/>
                </a:moveTo>
                <a:cubicBezTo>
                  <a:pt x="71882" y="42418"/>
                  <a:pt x="85217" y="47752"/>
                  <a:pt x="95504" y="58420"/>
                </a:cubicBezTo>
                <a:cubicBezTo>
                  <a:pt x="105917" y="69215"/>
                  <a:pt x="111125" y="83947"/>
                  <a:pt x="111125" y="102743"/>
                </a:cubicBezTo>
                <a:cubicBezTo>
                  <a:pt x="111125" y="117983"/>
                  <a:pt x="108711" y="130048"/>
                  <a:pt x="104140" y="138684"/>
                </a:cubicBezTo>
                <a:cubicBezTo>
                  <a:pt x="99567" y="147447"/>
                  <a:pt x="92964" y="154305"/>
                  <a:pt x="84201" y="159131"/>
                </a:cubicBezTo>
                <a:cubicBezTo>
                  <a:pt x="75438" y="163957"/>
                  <a:pt x="65913" y="166370"/>
                  <a:pt x="55626" y="166370"/>
                </a:cubicBezTo>
                <a:cubicBezTo>
                  <a:pt x="38989" y="166370"/>
                  <a:pt x="25527" y="161036"/>
                  <a:pt x="15367" y="150368"/>
                </a:cubicBezTo>
                <a:cubicBezTo>
                  <a:pt x="5080" y="139700"/>
                  <a:pt x="0" y="124460"/>
                  <a:pt x="0" y="104394"/>
                </a:cubicBezTo>
                <a:cubicBezTo>
                  <a:pt x="0" y="82423"/>
                  <a:pt x="6096" y="66167"/>
                  <a:pt x="18288" y="55626"/>
                </a:cubicBezTo>
                <a:cubicBezTo>
                  <a:pt x="28448" y="46863"/>
                  <a:pt x="40894" y="42418"/>
                  <a:pt x="55626" y="42418"/>
                </a:cubicBezTo>
                <a:close/>
                <a:moveTo>
                  <a:pt x="1593215" y="3683"/>
                </a:moveTo>
                <a:lnTo>
                  <a:pt x="1593215" y="45085"/>
                </a:lnTo>
                <a:lnTo>
                  <a:pt x="1613408" y="45085"/>
                </a:lnTo>
                <a:lnTo>
                  <a:pt x="1613408" y="60833"/>
                </a:lnTo>
                <a:lnTo>
                  <a:pt x="1593215" y="60833"/>
                </a:lnTo>
                <a:lnTo>
                  <a:pt x="1593215" y="130048"/>
                </a:lnTo>
                <a:cubicBezTo>
                  <a:pt x="1593215" y="135763"/>
                  <a:pt x="1593596" y="139446"/>
                  <a:pt x="1594358" y="141097"/>
                </a:cubicBezTo>
                <a:cubicBezTo>
                  <a:pt x="1594993" y="142748"/>
                  <a:pt x="1596136" y="144018"/>
                  <a:pt x="1597787" y="145034"/>
                </a:cubicBezTo>
                <a:cubicBezTo>
                  <a:pt x="1599311" y="146050"/>
                  <a:pt x="1601597" y="146558"/>
                  <a:pt x="1604645" y="146558"/>
                </a:cubicBezTo>
                <a:cubicBezTo>
                  <a:pt x="1606804" y="146558"/>
                  <a:pt x="1609852" y="146177"/>
                  <a:pt x="1613408" y="145669"/>
                </a:cubicBezTo>
                <a:lnTo>
                  <a:pt x="1616329" y="163449"/>
                </a:lnTo>
                <a:cubicBezTo>
                  <a:pt x="1610741" y="164592"/>
                  <a:pt x="1605661" y="165227"/>
                  <a:pt x="1601216" y="165227"/>
                </a:cubicBezTo>
                <a:cubicBezTo>
                  <a:pt x="1593850" y="165227"/>
                  <a:pt x="1588262" y="164084"/>
                  <a:pt x="1584198" y="161798"/>
                </a:cubicBezTo>
                <a:cubicBezTo>
                  <a:pt x="1580134" y="159512"/>
                  <a:pt x="1577340" y="156464"/>
                  <a:pt x="1575689" y="152654"/>
                </a:cubicBezTo>
                <a:cubicBezTo>
                  <a:pt x="1574038" y="148971"/>
                  <a:pt x="1573276" y="140970"/>
                  <a:pt x="1573276" y="129032"/>
                </a:cubicBezTo>
                <a:lnTo>
                  <a:pt x="1573276" y="60833"/>
                </a:lnTo>
                <a:lnTo>
                  <a:pt x="1558544" y="60833"/>
                </a:lnTo>
                <a:lnTo>
                  <a:pt x="1558544" y="45085"/>
                </a:lnTo>
                <a:lnTo>
                  <a:pt x="1573276" y="45085"/>
                </a:lnTo>
                <a:lnTo>
                  <a:pt x="1573276" y="15748"/>
                </a:lnTo>
                <a:close/>
                <a:moveTo>
                  <a:pt x="867791" y="3683"/>
                </a:moveTo>
                <a:lnTo>
                  <a:pt x="867791" y="45085"/>
                </a:lnTo>
                <a:lnTo>
                  <a:pt x="887984" y="45085"/>
                </a:lnTo>
                <a:lnTo>
                  <a:pt x="887984" y="60833"/>
                </a:lnTo>
                <a:lnTo>
                  <a:pt x="867791" y="60833"/>
                </a:lnTo>
                <a:lnTo>
                  <a:pt x="867791" y="130048"/>
                </a:lnTo>
                <a:cubicBezTo>
                  <a:pt x="867791" y="135763"/>
                  <a:pt x="868172" y="139446"/>
                  <a:pt x="868934" y="141097"/>
                </a:cubicBezTo>
                <a:cubicBezTo>
                  <a:pt x="869569" y="142748"/>
                  <a:pt x="870712" y="144018"/>
                  <a:pt x="872363" y="145034"/>
                </a:cubicBezTo>
                <a:cubicBezTo>
                  <a:pt x="873887" y="146050"/>
                  <a:pt x="876173" y="146558"/>
                  <a:pt x="879221" y="146558"/>
                </a:cubicBezTo>
                <a:cubicBezTo>
                  <a:pt x="881380" y="146558"/>
                  <a:pt x="884428" y="146177"/>
                  <a:pt x="887984" y="145669"/>
                </a:cubicBezTo>
                <a:lnTo>
                  <a:pt x="890905" y="163449"/>
                </a:lnTo>
                <a:cubicBezTo>
                  <a:pt x="885317" y="164592"/>
                  <a:pt x="880237" y="165227"/>
                  <a:pt x="875792" y="165227"/>
                </a:cubicBezTo>
                <a:cubicBezTo>
                  <a:pt x="868426" y="165227"/>
                  <a:pt x="862838" y="164084"/>
                  <a:pt x="858774" y="161798"/>
                </a:cubicBezTo>
                <a:cubicBezTo>
                  <a:pt x="854710" y="159512"/>
                  <a:pt x="851916" y="156464"/>
                  <a:pt x="850265" y="152654"/>
                </a:cubicBezTo>
                <a:cubicBezTo>
                  <a:pt x="848614" y="148971"/>
                  <a:pt x="847852" y="140970"/>
                  <a:pt x="847852" y="129032"/>
                </a:cubicBezTo>
                <a:lnTo>
                  <a:pt x="847852" y="60833"/>
                </a:lnTo>
                <a:lnTo>
                  <a:pt x="833120" y="60833"/>
                </a:lnTo>
                <a:lnTo>
                  <a:pt x="833120" y="45085"/>
                </a:lnTo>
                <a:lnTo>
                  <a:pt x="847852" y="45085"/>
                </a:lnTo>
                <a:lnTo>
                  <a:pt x="847852" y="15748"/>
                </a:lnTo>
                <a:close/>
                <a:moveTo>
                  <a:pt x="157607" y="3683"/>
                </a:moveTo>
                <a:lnTo>
                  <a:pt x="157607" y="45085"/>
                </a:lnTo>
                <a:lnTo>
                  <a:pt x="177800" y="45085"/>
                </a:lnTo>
                <a:lnTo>
                  <a:pt x="177800" y="60833"/>
                </a:lnTo>
                <a:lnTo>
                  <a:pt x="157607" y="60833"/>
                </a:lnTo>
                <a:lnTo>
                  <a:pt x="157607" y="130048"/>
                </a:lnTo>
                <a:cubicBezTo>
                  <a:pt x="157607" y="135763"/>
                  <a:pt x="157988" y="139446"/>
                  <a:pt x="158750" y="141097"/>
                </a:cubicBezTo>
                <a:cubicBezTo>
                  <a:pt x="159385" y="142748"/>
                  <a:pt x="160528" y="144018"/>
                  <a:pt x="162179" y="145034"/>
                </a:cubicBezTo>
                <a:cubicBezTo>
                  <a:pt x="163703" y="146050"/>
                  <a:pt x="165989" y="146558"/>
                  <a:pt x="169036" y="146558"/>
                </a:cubicBezTo>
                <a:cubicBezTo>
                  <a:pt x="171196" y="146558"/>
                  <a:pt x="174244" y="146177"/>
                  <a:pt x="177800" y="145669"/>
                </a:cubicBezTo>
                <a:lnTo>
                  <a:pt x="180721" y="163449"/>
                </a:lnTo>
                <a:cubicBezTo>
                  <a:pt x="175133" y="164592"/>
                  <a:pt x="170053" y="165227"/>
                  <a:pt x="165608" y="165227"/>
                </a:cubicBezTo>
                <a:cubicBezTo>
                  <a:pt x="158242" y="165227"/>
                  <a:pt x="152654" y="164084"/>
                  <a:pt x="148590" y="161798"/>
                </a:cubicBezTo>
                <a:cubicBezTo>
                  <a:pt x="144526" y="159512"/>
                  <a:pt x="141732" y="156464"/>
                  <a:pt x="140080" y="152654"/>
                </a:cubicBezTo>
                <a:cubicBezTo>
                  <a:pt x="138430" y="148971"/>
                  <a:pt x="137667" y="140970"/>
                  <a:pt x="137667" y="129032"/>
                </a:cubicBezTo>
                <a:lnTo>
                  <a:pt x="137667" y="60833"/>
                </a:lnTo>
                <a:lnTo>
                  <a:pt x="122936" y="60833"/>
                </a:lnTo>
                <a:lnTo>
                  <a:pt x="122936" y="45085"/>
                </a:lnTo>
                <a:lnTo>
                  <a:pt x="137667" y="45085"/>
                </a:lnTo>
                <a:lnTo>
                  <a:pt x="137667" y="15748"/>
                </a:lnTo>
                <a:close/>
                <a:moveTo>
                  <a:pt x="2275205" y="0"/>
                </a:moveTo>
                <a:lnTo>
                  <a:pt x="2295271" y="0"/>
                </a:lnTo>
                <a:lnTo>
                  <a:pt x="2295271" y="58801"/>
                </a:lnTo>
                <a:cubicBezTo>
                  <a:pt x="2304669" y="47879"/>
                  <a:pt x="2316480" y="42418"/>
                  <a:pt x="2330831" y="42418"/>
                </a:cubicBezTo>
                <a:cubicBezTo>
                  <a:pt x="2339594" y="42418"/>
                  <a:pt x="2347214" y="44196"/>
                  <a:pt x="2353691" y="47625"/>
                </a:cubicBezTo>
                <a:cubicBezTo>
                  <a:pt x="2360168" y="51054"/>
                  <a:pt x="2364740" y="55879"/>
                  <a:pt x="2367534" y="61976"/>
                </a:cubicBezTo>
                <a:cubicBezTo>
                  <a:pt x="2370328" y="68072"/>
                  <a:pt x="2371725" y="76962"/>
                  <a:pt x="2371725" y="88519"/>
                </a:cubicBezTo>
                <a:lnTo>
                  <a:pt x="2371725" y="163703"/>
                </a:lnTo>
                <a:lnTo>
                  <a:pt x="2351659" y="163703"/>
                </a:lnTo>
                <a:lnTo>
                  <a:pt x="2351659" y="88519"/>
                </a:lnTo>
                <a:cubicBezTo>
                  <a:pt x="2351659" y="78486"/>
                  <a:pt x="2349500" y="71247"/>
                  <a:pt x="2345182" y="66675"/>
                </a:cubicBezTo>
                <a:cubicBezTo>
                  <a:pt x="2340737" y="62103"/>
                  <a:pt x="2334641" y="59816"/>
                  <a:pt x="2326640" y="59816"/>
                </a:cubicBezTo>
                <a:cubicBezTo>
                  <a:pt x="2320671" y="59816"/>
                  <a:pt x="2315083" y="61341"/>
                  <a:pt x="2309876" y="64389"/>
                </a:cubicBezTo>
                <a:cubicBezTo>
                  <a:pt x="2304542" y="67437"/>
                  <a:pt x="2300859" y="71628"/>
                  <a:pt x="2298573" y="76962"/>
                </a:cubicBezTo>
                <a:cubicBezTo>
                  <a:pt x="2296414" y="82296"/>
                  <a:pt x="2295271" y="89535"/>
                  <a:pt x="2295271" y="98806"/>
                </a:cubicBezTo>
                <a:lnTo>
                  <a:pt x="2295271" y="163703"/>
                </a:lnTo>
                <a:lnTo>
                  <a:pt x="2275205" y="163703"/>
                </a:lnTo>
                <a:close/>
                <a:moveTo>
                  <a:pt x="2110740" y="0"/>
                </a:moveTo>
                <a:lnTo>
                  <a:pt x="2130806" y="0"/>
                </a:lnTo>
                <a:lnTo>
                  <a:pt x="2130806" y="23114"/>
                </a:lnTo>
                <a:lnTo>
                  <a:pt x="2110740" y="23114"/>
                </a:lnTo>
                <a:close/>
                <a:moveTo>
                  <a:pt x="1984121" y="0"/>
                </a:moveTo>
                <a:lnTo>
                  <a:pt x="2004187" y="0"/>
                </a:lnTo>
                <a:lnTo>
                  <a:pt x="2004187" y="58801"/>
                </a:lnTo>
                <a:cubicBezTo>
                  <a:pt x="2013585" y="47879"/>
                  <a:pt x="2025396" y="42418"/>
                  <a:pt x="2039747" y="42418"/>
                </a:cubicBezTo>
                <a:cubicBezTo>
                  <a:pt x="2048510" y="42418"/>
                  <a:pt x="2056130" y="44196"/>
                  <a:pt x="2062607" y="47625"/>
                </a:cubicBezTo>
                <a:cubicBezTo>
                  <a:pt x="2069084" y="51054"/>
                  <a:pt x="2073656" y="55879"/>
                  <a:pt x="2076450" y="61976"/>
                </a:cubicBezTo>
                <a:cubicBezTo>
                  <a:pt x="2079244" y="68072"/>
                  <a:pt x="2080641" y="76962"/>
                  <a:pt x="2080641" y="88519"/>
                </a:cubicBezTo>
                <a:lnTo>
                  <a:pt x="2080641" y="163703"/>
                </a:lnTo>
                <a:lnTo>
                  <a:pt x="2060575" y="163703"/>
                </a:lnTo>
                <a:lnTo>
                  <a:pt x="2060575" y="88519"/>
                </a:lnTo>
                <a:cubicBezTo>
                  <a:pt x="2060575" y="78486"/>
                  <a:pt x="2058416" y="71247"/>
                  <a:pt x="2054098" y="66675"/>
                </a:cubicBezTo>
                <a:cubicBezTo>
                  <a:pt x="2049653" y="62103"/>
                  <a:pt x="2043557" y="59816"/>
                  <a:pt x="2035556" y="59816"/>
                </a:cubicBezTo>
                <a:cubicBezTo>
                  <a:pt x="2029587" y="59816"/>
                  <a:pt x="2023999" y="61341"/>
                  <a:pt x="2018792" y="64389"/>
                </a:cubicBezTo>
                <a:cubicBezTo>
                  <a:pt x="2013458" y="67437"/>
                  <a:pt x="2009775" y="71628"/>
                  <a:pt x="2007489" y="76962"/>
                </a:cubicBezTo>
                <a:cubicBezTo>
                  <a:pt x="2005330" y="82296"/>
                  <a:pt x="2004187" y="89535"/>
                  <a:pt x="2004187" y="98806"/>
                </a:cubicBezTo>
                <a:lnTo>
                  <a:pt x="2004187" y="163703"/>
                </a:lnTo>
                <a:lnTo>
                  <a:pt x="1984121" y="163703"/>
                </a:lnTo>
                <a:close/>
                <a:moveTo>
                  <a:pt x="1271016" y="0"/>
                </a:moveTo>
                <a:lnTo>
                  <a:pt x="1291082" y="0"/>
                </a:lnTo>
                <a:lnTo>
                  <a:pt x="1291082" y="93345"/>
                </a:lnTo>
                <a:lnTo>
                  <a:pt x="1338580" y="45085"/>
                </a:lnTo>
                <a:lnTo>
                  <a:pt x="1364615" y="45085"/>
                </a:lnTo>
                <a:lnTo>
                  <a:pt x="1319276" y="89154"/>
                </a:lnTo>
                <a:lnTo>
                  <a:pt x="1369187" y="163703"/>
                </a:lnTo>
                <a:lnTo>
                  <a:pt x="1344422" y="163703"/>
                </a:lnTo>
                <a:lnTo>
                  <a:pt x="1305306" y="103124"/>
                </a:lnTo>
                <a:lnTo>
                  <a:pt x="1291082" y="116713"/>
                </a:lnTo>
                <a:lnTo>
                  <a:pt x="1291082" y="163703"/>
                </a:lnTo>
                <a:lnTo>
                  <a:pt x="1271016" y="163703"/>
                </a:lnTo>
                <a:close/>
                <a:moveTo>
                  <a:pt x="197992" y="0"/>
                </a:moveTo>
                <a:lnTo>
                  <a:pt x="218059" y="0"/>
                </a:lnTo>
                <a:lnTo>
                  <a:pt x="218059" y="58801"/>
                </a:lnTo>
                <a:cubicBezTo>
                  <a:pt x="227457" y="47879"/>
                  <a:pt x="239267" y="42418"/>
                  <a:pt x="253619" y="42418"/>
                </a:cubicBezTo>
                <a:cubicBezTo>
                  <a:pt x="262382" y="42418"/>
                  <a:pt x="270002" y="44196"/>
                  <a:pt x="276479" y="47625"/>
                </a:cubicBezTo>
                <a:cubicBezTo>
                  <a:pt x="282955" y="51054"/>
                  <a:pt x="287528" y="55879"/>
                  <a:pt x="290322" y="61976"/>
                </a:cubicBezTo>
                <a:cubicBezTo>
                  <a:pt x="293116" y="68072"/>
                  <a:pt x="294513" y="76962"/>
                  <a:pt x="294513" y="88519"/>
                </a:cubicBezTo>
                <a:lnTo>
                  <a:pt x="294513" y="163703"/>
                </a:lnTo>
                <a:lnTo>
                  <a:pt x="274447" y="163703"/>
                </a:lnTo>
                <a:lnTo>
                  <a:pt x="274447" y="88519"/>
                </a:lnTo>
                <a:cubicBezTo>
                  <a:pt x="274447" y="78486"/>
                  <a:pt x="272288" y="71247"/>
                  <a:pt x="267970" y="66675"/>
                </a:cubicBezTo>
                <a:cubicBezTo>
                  <a:pt x="263525" y="62103"/>
                  <a:pt x="257429" y="59816"/>
                  <a:pt x="249428" y="59816"/>
                </a:cubicBezTo>
                <a:cubicBezTo>
                  <a:pt x="243459" y="59816"/>
                  <a:pt x="237871" y="61341"/>
                  <a:pt x="232664" y="64389"/>
                </a:cubicBezTo>
                <a:cubicBezTo>
                  <a:pt x="227330" y="67437"/>
                  <a:pt x="223647" y="71628"/>
                  <a:pt x="221361" y="76962"/>
                </a:cubicBezTo>
                <a:cubicBezTo>
                  <a:pt x="219202" y="82296"/>
                  <a:pt x="218059" y="89535"/>
                  <a:pt x="218059" y="98806"/>
                </a:cubicBezTo>
                <a:lnTo>
                  <a:pt x="218059" y="163703"/>
                </a:lnTo>
                <a:lnTo>
                  <a:pt x="197992" y="163703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7833" y="1826640"/>
            <a:ext cx="2806954" cy="213614"/>
          </a:xfrm>
          <a:custGeom>
            <a:avLst/>
            <a:gdLst/>
            <a:ahLst/>
            <a:cxnLst/>
            <a:rect l="l" t="t" r="r" b="b"/>
            <a:pathLst>
              <a:path w="2806954" h="213614">
                <a:moveTo>
                  <a:pt x="2632076" y="59944"/>
                </a:moveTo>
                <a:cubicBezTo>
                  <a:pt x="2622043" y="59944"/>
                  <a:pt x="2613661" y="63755"/>
                  <a:pt x="2607057" y="71248"/>
                </a:cubicBezTo>
                <a:cubicBezTo>
                  <a:pt x="2600453" y="78741"/>
                  <a:pt x="2597151" y="90171"/>
                  <a:pt x="2597151" y="105284"/>
                </a:cubicBezTo>
                <a:cubicBezTo>
                  <a:pt x="2597151" y="120524"/>
                  <a:pt x="2600453" y="131827"/>
                  <a:pt x="2607057" y="139447"/>
                </a:cubicBezTo>
                <a:cubicBezTo>
                  <a:pt x="2613661" y="146940"/>
                  <a:pt x="2622043" y="150750"/>
                  <a:pt x="2632076" y="150750"/>
                </a:cubicBezTo>
                <a:cubicBezTo>
                  <a:pt x="2641982" y="150750"/>
                  <a:pt x="2650364" y="146940"/>
                  <a:pt x="2656968" y="139320"/>
                </a:cubicBezTo>
                <a:cubicBezTo>
                  <a:pt x="2663572" y="131700"/>
                  <a:pt x="2666874" y="120143"/>
                  <a:pt x="2666874" y="104649"/>
                </a:cubicBezTo>
                <a:cubicBezTo>
                  <a:pt x="2666874" y="89917"/>
                  <a:pt x="2663572" y="78868"/>
                  <a:pt x="2656841" y="71375"/>
                </a:cubicBezTo>
                <a:cubicBezTo>
                  <a:pt x="2650237" y="63755"/>
                  <a:pt x="2641982" y="59944"/>
                  <a:pt x="2632076" y="59944"/>
                </a:cubicBezTo>
                <a:close/>
                <a:moveTo>
                  <a:pt x="1682624" y="59944"/>
                </a:moveTo>
                <a:cubicBezTo>
                  <a:pt x="1672591" y="59944"/>
                  <a:pt x="1664209" y="63755"/>
                  <a:pt x="1657605" y="71248"/>
                </a:cubicBezTo>
                <a:cubicBezTo>
                  <a:pt x="1651001" y="78741"/>
                  <a:pt x="1647699" y="90171"/>
                  <a:pt x="1647699" y="105284"/>
                </a:cubicBezTo>
                <a:cubicBezTo>
                  <a:pt x="1647699" y="120524"/>
                  <a:pt x="1651001" y="131827"/>
                  <a:pt x="1657605" y="139447"/>
                </a:cubicBezTo>
                <a:cubicBezTo>
                  <a:pt x="1664209" y="146940"/>
                  <a:pt x="1672591" y="150750"/>
                  <a:pt x="1682624" y="150750"/>
                </a:cubicBezTo>
                <a:cubicBezTo>
                  <a:pt x="1692530" y="150750"/>
                  <a:pt x="1700912" y="146940"/>
                  <a:pt x="1707516" y="139320"/>
                </a:cubicBezTo>
                <a:cubicBezTo>
                  <a:pt x="1714120" y="131700"/>
                  <a:pt x="1717422" y="120143"/>
                  <a:pt x="1717422" y="104649"/>
                </a:cubicBezTo>
                <a:cubicBezTo>
                  <a:pt x="1717422" y="89917"/>
                  <a:pt x="1714120" y="78868"/>
                  <a:pt x="1707389" y="71375"/>
                </a:cubicBezTo>
                <a:cubicBezTo>
                  <a:pt x="1700785" y="63755"/>
                  <a:pt x="1692530" y="59944"/>
                  <a:pt x="1682624" y="59944"/>
                </a:cubicBezTo>
                <a:close/>
                <a:moveTo>
                  <a:pt x="1117220" y="59944"/>
                </a:moveTo>
                <a:cubicBezTo>
                  <a:pt x="1107187" y="59944"/>
                  <a:pt x="1098805" y="63755"/>
                  <a:pt x="1092201" y="71248"/>
                </a:cubicBezTo>
                <a:cubicBezTo>
                  <a:pt x="1085597" y="78741"/>
                  <a:pt x="1082295" y="90171"/>
                  <a:pt x="1082295" y="105284"/>
                </a:cubicBezTo>
                <a:cubicBezTo>
                  <a:pt x="1082295" y="120524"/>
                  <a:pt x="1085597" y="131827"/>
                  <a:pt x="1092201" y="139447"/>
                </a:cubicBezTo>
                <a:cubicBezTo>
                  <a:pt x="1098805" y="146940"/>
                  <a:pt x="1107187" y="150750"/>
                  <a:pt x="1117220" y="150750"/>
                </a:cubicBezTo>
                <a:cubicBezTo>
                  <a:pt x="1127126" y="150750"/>
                  <a:pt x="1135508" y="146940"/>
                  <a:pt x="1142112" y="139320"/>
                </a:cubicBezTo>
                <a:cubicBezTo>
                  <a:pt x="1148716" y="131700"/>
                  <a:pt x="1152018" y="120143"/>
                  <a:pt x="1152018" y="104649"/>
                </a:cubicBezTo>
                <a:cubicBezTo>
                  <a:pt x="1152018" y="89917"/>
                  <a:pt x="1148716" y="78868"/>
                  <a:pt x="1141985" y="71375"/>
                </a:cubicBezTo>
                <a:cubicBezTo>
                  <a:pt x="1135381" y="63755"/>
                  <a:pt x="1127126" y="59944"/>
                  <a:pt x="1117220" y="59944"/>
                </a:cubicBezTo>
                <a:close/>
                <a:moveTo>
                  <a:pt x="56516" y="59944"/>
                </a:moveTo>
                <a:cubicBezTo>
                  <a:pt x="46482" y="59944"/>
                  <a:pt x="38101" y="63755"/>
                  <a:pt x="31497" y="71248"/>
                </a:cubicBezTo>
                <a:cubicBezTo>
                  <a:pt x="24893" y="78741"/>
                  <a:pt x="21591" y="90171"/>
                  <a:pt x="21591" y="105284"/>
                </a:cubicBezTo>
                <a:cubicBezTo>
                  <a:pt x="21591" y="120524"/>
                  <a:pt x="24893" y="131827"/>
                  <a:pt x="31497" y="139447"/>
                </a:cubicBezTo>
                <a:cubicBezTo>
                  <a:pt x="38101" y="146940"/>
                  <a:pt x="46482" y="150750"/>
                  <a:pt x="56516" y="150750"/>
                </a:cubicBezTo>
                <a:cubicBezTo>
                  <a:pt x="66422" y="150750"/>
                  <a:pt x="74804" y="146940"/>
                  <a:pt x="81407" y="139320"/>
                </a:cubicBezTo>
                <a:cubicBezTo>
                  <a:pt x="88012" y="131700"/>
                  <a:pt x="91313" y="120143"/>
                  <a:pt x="91313" y="104649"/>
                </a:cubicBezTo>
                <a:cubicBezTo>
                  <a:pt x="91313" y="89917"/>
                  <a:pt x="88012" y="78868"/>
                  <a:pt x="81281" y="71375"/>
                </a:cubicBezTo>
                <a:cubicBezTo>
                  <a:pt x="74676" y="63755"/>
                  <a:pt x="66422" y="59944"/>
                  <a:pt x="56516" y="59944"/>
                </a:cubicBezTo>
                <a:close/>
                <a:moveTo>
                  <a:pt x="767462" y="59818"/>
                </a:moveTo>
                <a:cubicBezTo>
                  <a:pt x="758191" y="59818"/>
                  <a:pt x="750444" y="62993"/>
                  <a:pt x="744221" y="69089"/>
                </a:cubicBezTo>
                <a:cubicBezTo>
                  <a:pt x="737871" y="75312"/>
                  <a:pt x="734442" y="83567"/>
                  <a:pt x="733680" y="93981"/>
                </a:cubicBezTo>
                <a:lnTo>
                  <a:pt x="799974" y="93981"/>
                </a:lnTo>
                <a:cubicBezTo>
                  <a:pt x="799085" y="83948"/>
                  <a:pt x="796545" y="76455"/>
                  <a:pt x="792354" y="71502"/>
                </a:cubicBezTo>
                <a:cubicBezTo>
                  <a:pt x="785877" y="63755"/>
                  <a:pt x="777622" y="59818"/>
                  <a:pt x="767462" y="59818"/>
                </a:cubicBezTo>
                <a:close/>
                <a:moveTo>
                  <a:pt x="374270" y="59818"/>
                </a:moveTo>
                <a:cubicBezTo>
                  <a:pt x="364999" y="59818"/>
                  <a:pt x="357251" y="62993"/>
                  <a:pt x="351029" y="69089"/>
                </a:cubicBezTo>
                <a:cubicBezTo>
                  <a:pt x="344679" y="75312"/>
                  <a:pt x="341250" y="83567"/>
                  <a:pt x="340488" y="93981"/>
                </a:cubicBezTo>
                <a:lnTo>
                  <a:pt x="406782" y="93981"/>
                </a:lnTo>
                <a:cubicBezTo>
                  <a:pt x="405893" y="83948"/>
                  <a:pt x="403353" y="76455"/>
                  <a:pt x="399162" y="71502"/>
                </a:cubicBezTo>
                <a:cubicBezTo>
                  <a:pt x="392685" y="63755"/>
                  <a:pt x="384430" y="59818"/>
                  <a:pt x="374270" y="59818"/>
                </a:cubicBezTo>
                <a:close/>
                <a:moveTo>
                  <a:pt x="2709927" y="45975"/>
                </a:moveTo>
                <a:lnTo>
                  <a:pt x="2730120" y="45975"/>
                </a:lnTo>
                <a:lnTo>
                  <a:pt x="2730120" y="111761"/>
                </a:lnTo>
                <a:cubicBezTo>
                  <a:pt x="2730120" y="122302"/>
                  <a:pt x="2730501" y="129287"/>
                  <a:pt x="2731263" y="132970"/>
                </a:cubicBezTo>
                <a:cubicBezTo>
                  <a:pt x="2732533" y="138304"/>
                  <a:pt x="2735200" y="142368"/>
                  <a:pt x="2739391" y="145416"/>
                </a:cubicBezTo>
                <a:cubicBezTo>
                  <a:pt x="2743455" y="148464"/>
                  <a:pt x="2748535" y="149988"/>
                  <a:pt x="2754504" y="149988"/>
                </a:cubicBezTo>
                <a:cubicBezTo>
                  <a:pt x="2760600" y="149988"/>
                  <a:pt x="2766188" y="148464"/>
                  <a:pt x="2771522" y="145289"/>
                </a:cubicBezTo>
                <a:cubicBezTo>
                  <a:pt x="2776729" y="142241"/>
                  <a:pt x="2780539" y="138050"/>
                  <a:pt x="2782698" y="132716"/>
                </a:cubicBezTo>
                <a:cubicBezTo>
                  <a:pt x="2784857" y="127382"/>
                  <a:pt x="2786000" y="119635"/>
                  <a:pt x="2786000" y="109602"/>
                </a:cubicBezTo>
                <a:lnTo>
                  <a:pt x="2786000" y="45975"/>
                </a:lnTo>
                <a:lnTo>
                  <a:pt x="2806066" y="45975"/>
                </a:lnTo>
                <a:lnTo>
                  <a:pt x="2806066" y="164593"/>
                </a:lnTo>
                <a:lnTo>
                  <a:pt x="2788159" y="164593"/>
                </a:lnTo>
                <a:lnTo>
                  <a:pt x="2788159" y="147194"/>
                </a:lnTo>
                <a:cubicBezTo>
                  <a:pt x="2778888" y="160529"/>
                  <a:pt x="2766315" y="167260"/>
                  <a:pt x="2750440" y="167260"/>
                </a:cubicBezTo>
                <a:cubicBezTo>
                  <a:pt x="2743455" y="167260"/>
                  <a:pt x="2736978" y="165863"/>
                  <a:pt x="2730882" y="163196"/>
                </a:cubicBezTo>
                <a:cubicBezTo>
                  <a:pt x="2724786" y="160529"/>
                  <a:pt x="2720341" y="157227"/>
                  <a:pt x="2717420" y="153163"/>
                </a:cubicBezTo>
                <a:cubicBezTo>
                  <a:pt x="2714499" y="149099"/>
                  <a:pt x="2712340" y="144146"/>
                  <a:pt x="2711197" y="138177"/>
                </a:cubicBezTo>
                <a:cubicBezTo>
                  <a:pt x="2710435" y="134240"/>
                  <a:pt x="2709927" y="128017"/>
                  <a:pt x="2709927" y="119508"/>
                </a:cubicBezTo>
                <a:close/>
                <a:moveTo>
                  <a:pt x="2461261" y="45975"/>
                </a:moveTo>
                <a:lnTo>
                  <a:pt x="2482978" y="45975"/>
                </a:lnTo>
                <a:lnTo>
                  <a:pt x="2507616" y="114682"/>
                </a:lnTo>
                <a:cubicBezTo>
                  <a:pt x="2510791" y="123445"/>
                  <a:pt x="2513712" y="132589"/>
                  <a:pt x="2516252" y="142114"/>
                </a:cubicBezTo>
                <a:cubicBezTo>
                  <a:pt x="2518538" y="132970"/>
                  <a:pt x="2521332" y="123953"/>
                  <a:pt x="2524507" y="115190"/>
                </a:cubicBezTo>
                <a:lnTo>
                  <a:pt x="2549780" y="45975"/>
                </a:lnTo>
                <a:lnTo>
                  <a:pt x="2569846" y="45975"/>
                </a:lnTo>
                <a:lnTo>
                  <a:pt x="2524761" y="166625"/>
                </a:lnTo>
                <a:cubicBezTo>
                  <a:pt x="2519935" y="179579"/>
                  <a:pt x="2516252" y="188596"/>
                  <a:pt x="2513585" y="193549"/>
                </a:cubicBezTo>
                <a:cubicBezTo>
                  <a:pt x="2509902" y="200153"/>
                  <a:pt x="2505838" y="204979"/>
                  <a:pt x="2501266" y="208027"/>
                </a:cubicBezTo>
                <a:cubicBezTo>
                  <a:pt x="2496694" y="211202"/>
                  <a:pt x="2491106" y="212726"/>
                  <a:pt x="2484756" y="212726"/>
                </a:cubicBezTo>
                <a:cubicBezTo>
                  <a:pt x="2480819" y="212726"/>
                  <a:pt x="2476501" y="211837"/>
                  <a:pt x="2471802" y="210186"/>
                </a:cubicBezTo>
                <a:lnTo>
                  <a:pt x="2469516" y="191390"/>
                </a:lnTo>
                <a:cubicBezTo>
                  <a:pt x="2473961" y="192533"/>
                  <a:pt x="2477771" y="193168"/>
                  <a:pt x="2481073" y="193168"/>
                </a:cubicBezTo>
                <a:cubicBezTo>
                  <a:pt x="2485518" y="193168"/>
                  <a:pt x="2489074" y="192406"/>
                  <a:pt x="2491741" y="190882"/>
                </a:cubicBezTo>
                <a:cubicBezTo>
                  <a:pt x="2494408" y="189485"/>
                  <a:pt x="2496694" y="187326"/>
                  <a:pt x="2498345" y="184659"/>
                </a:cubicBezTo>
                <a:cubicBezTo>
                  <a:pt x="2499615" y="182627"/>
                  <a:pt x="2501647" y="177674"/>
                  <a:pt x="2504441" y="169673"/>
                </a:cubicBezTo>
                <a:cubicBezTo>
                  <a:pt x="2504822" y="168657"/>
                  <a:pt x="2505457" y="167006"/>
                  <a:pt x="2506219" y="164847"/>
                </a:cubicBezTo>
                <a:close/>
                <a:moveTo>
                  <a:pt x="2111630" y="45975"/>
                </a:moveTo>
                <a:lnTo>
                  <a:pt x="2131696" y="45975"/>
                </a:lnTo>
                <a:lnTo>
                  <a:pt x="2131696" y="164593"/>
                </a:lnTo>
                <a:lnTo>
                  <a:pt x="2111630" y="164593"/>
                </a:lnTo>
                <a:close/>
                <a:moveTo>
                  <a:pt x="1810640" y="45975"/>
                </a:moveTo>
                <a:lnTo>
                  <a:pt x="1831341" y="45975"/>
                </a:lnTo>
                <a:lnTo>
                  <a:pt x="1850264" y="114428"/>
                </a:lnTo>
                <a:lnTo>
                  <a:pt x="1857249" y="139955"/>
                </a:lnTo>
                <a:cubicBezTo>
                  <a:pt x="1857503" y="138685"/>
                  <a:pt x="1859535" y="130557"/>
                  <a:pt x="1863345" y="115444"/>
                </a:cubicBezTo>
                <a:lnTo>
                  <a:pt x="1882268" y="45975"/>
                </a:lnTo>
                <a:lnTo>
                  <a:pt x="1902842" y="45975"/>
                </a:lnTo>
                <a:lnTo>
                  <a:pt x="1920622" y="114809"/>
                </a:lnTo>
                <a:lnTo>
                  <a:pt x="1926591" y="137415"/>
                </a:lnTo>
                <a:lnTo>
                  <a:pt x="1933322" y="114555"/>
                </a:lnTo>
                <a:lnTo>
                  <a:pt x="1953642" y="45975"/>
                </a:lnTo>
                <a:lnTo>
                  <a:pt x="1973200" y="45975"/>
                </a:lnTo>
                <a:lnTo>
                  <a:pt x="1936116" y="164593"/>
                </a:lnTo>
                <a:lnTo>
                  <a:pt x="1915288" y="164593"/>
                </a:lnTo>
                <a:lnTo>
                  <a:pt x="1896365" y="93600"/>
                </a:lnTo>
                <a:lnTo>
                  <a:pt x="1891793" y="73407"/>
                </a:lnTo>
                <a:lnTo>
                  <a:pt x="1867790" y="164593"/>
                </a:lnTo>
                <a:lnTo>
                  <a:pt x="1846835" y="164593"/>
                </a:lnTo>
                <a:close/>
                <a:moveTo>
                  <a:pt x="894716" y="45975"/>
                </a:moveTo>
                <a:lnTo>
                  <a:pt x="915417" y="45975"/>
                </a:lnTo>
                <a:lnTo>
                  <a:pt x="934340" y="114428"/>
                </a:lnTo>
                <a:lnTo>
                  <a:pt x="941325" y="139955"/>
                </a:lnTo>
                <a:cubicBezTo>
                  <a:pt x="941579" y="138685"/>
                  <a:pt x="943611" y="130557"/>
                  <a:pt x="947421" y="115444"/>
                </a:cubicBezTo>
                <a:lnTo>
                  <a:pt x="966344" y="45975"/>
                </a:lnTo>
                <a:lnTo>
                  <a:pt x="986918" y="45975"/>
                </a:lnTo>
                <a:lnTo>
                  <a:pt x="1004698" y="114809"/>
                </a:lnTo>
                <a:lnTo>
                  <a:pt x="1010667" y="137415"/>
                </a:lnTo>
                <a:lnTo>
                  <a:pt x="1017398" y="114555"/>
                </a:lnTo>
                <a:lnTo>
                  <a:pt x="1037718" y="45975"/>
                </a:lnTo>
                <a:lnTo>
                  <a:pt x="1057276" y="45975"/>
                </a:lnTo>
                <a:lnTo>
                  <a:pt x="1020192" y="164593"/>
                </a:lnTo>
                <a:lnTo>
                  <a:pt x="999364" y="164593"/>
                </a:lnTo>
                <a:lnTo>
                  <a:pt x="980441" y="93600"/>
                </a:lnTo>
                <a:lnTo>
                  <a:pt x="975869" y="73407"/>
                </a:lnTo>
                <a:lnTo>
                  <a:pt x="951866" y="164593"/>
                </a:lnTo>
                <a:lnTo>
                  <a:pt x="930911" y="164593"/>
                </a:lnTo>
                <a:close/>
                <a:moveTo>
                  <a:pt x="2632076" y="43308"/>
                </a:moveTo>
                <a:cubicBezTo>
                  <a:pt x="2648332" y="43308"/>
                  <a:pt x="2661667" y="48642"/>
                  <a:pt x="2671954" y="59310"/>
                </a:cubicBezTo>
                <a:cubicBezTo>
                  <a:pt x="2682368" y="70105"/>
                  <a:pt x="2687575" y="84837"/>
                  <a:pt x="2687575" y="103633"/>
                </a:cubicBezTo>
                <a:cubicBezTo>
                  <a:pt x="2687575" y="118873"/>
                  <a:pt x="2685162" y="130938"/>
                  <a:pt x="2680590" y="139574"/>
                </a:cubicBezTo>
                <a:cubicBezTo>
                  <a:pt x="2676018" y="148337"/>
                  <a:pt x="2669414" y="155195"/>
                  <a:pt x="2660651" y="160021"/>
                </a:cubicBezTo>
                <a:cubicBezTo>
                  <a:pt x="2651888" y="164847"/>
                  <a:pt x="2642363" y="167260"/>
                  <a:pt x="2632076" y="167260"/>
                </a:cubicBezTo>
                <a:cubicBezTo>
                  <a:pt x="2615439" y="167260"/>
                  <a:pt x="2601977" y="161926"/>
                  <a:pt x="2591817" y="151258"/>
                </a:cubicBezTo>
                <a:cubicBezTo>
                  <a:pt x="2581530" y="140590"/>
                  <a:pt x="2576450" y="125350"/>
                  <a:pt x="2576450" y="105284"/>
                </a:cubicBezTo>
                <a:cubicBezTo>
                  <a:pt x="2576450" y="83313"/>
                  <a:pt x="2582546" y="67057"/>
                  <a:pt x="2594738" y="56516"/>
                </a:cubicBezTo>
                <a:cubicBezTo>
                  <a:pt x="2604898" y="47753"/>
                  <a:pt x="2617344" y="43308"/>
                  <a:pt x="2632076" y="43308"/>
                </a:cubicBezTo>
                <a:close/>
                <a:moveTo>
                  <a:pt x="2209674" y="43308"/>
                </a:moveTo>
                <a:cubicBezTo>
                  <a:pt x="2222501" y="43308"/>
                  <a:pt x="2233042" y="46610"/>
                  <a:pt x="2241297" y="53087"/>
                </a:cubicBezTo>
                <a:cubicBezTo>
                  <a:pt x="2249425" y="59691"/>
                  <a:pt x="2254632" y="68835"/>
                  <a:pt x="2257045" y="80900"/>
                </a:cubicBezTo>
                <a:lnTo>
                  <a:pt x="2237487" y="83821"/>
                </a:lnTo>
                <a:cubicBezTo>
                  <a:pt x="2235582" y="75947"/>
                  <a:pt x="2232280" y="69978"/>
                  <a:pt x="2227581" y="65914"/>
                </a:cubicBezTo>
                <a:cubicBezTo>
                  <a:pt x="2222882" y="61850"/>
                  <a:pt x="2217167" y="59818"/>
                  <a:pt x="2210436" y="59818"/>
                </a:cubicBezTo>
                <a:cubicBezTo>
                  <a:pt x="2200276" y="59818"/>
                  <a:pt x="2192148" y="63500"/>
                  <a:pt x="2185798" y="70740"/>
                </a:cubicBezTo>
                <a:cubicBezTo>
                  <a:pt x="2179448" y="77979"/>
                  <a:pt x="2176273" y="89536"/>
                  <a:pt x="2176273" y="105157"/>
                </a:cubicBezTo>
                <a:cubicBezTo>
                  <a:pt x="2176273" y="121159"/>
                  <a:pt x="2179321" y="132716"/>
                  <a:pt x="2185417" y="139955"/>
                </a:cubicBezTo>
                <a:cubicBezTo>
                  <a:pt x="2191513" y="147067"/>
                  <a:pt x="2199514" y="150750"/>
                  <a:pt x="2209293" y="150750"/>
                </a:cubicBezTo>
                <a:cubicBezTo>
                  <a:pt x="2217167" y="150750"/>
                  <a:pt x="2223771" y="148337"/>
                  <a:pt x="2229105" y="143511"/>
                </a:cubicBezTo>
                <a:cubicBezTo>
                  <a:pt x="2234312" y="138685"/>
                  <a:pt x="2237741" y="131192"/>
                  <a:pt x="2239138" y="121159"/>
                </a:cubicBezTo>
                <a:lnTo>
                  <a:pt x="2258950" y="123699"/>
                </a:lnTo>
                <a:cubicBezTo>
                  <a:pt x="2256791" y="137288"/>
                  <a:pt x="2251203" y="147956"/>
                  <a:pt x="2242313" y="155703"/>
                </a:cubicBezTo>
                <a:cubicBezTo>
                  <a:pt x="2233423" y="163450"/>
                  <a:pt x="2222501" y="167260"/>
                  <a:pt x="2209547" y="167260"/>
                </a:cubicBezTo>
                <a:cubicBezTo>
                  <a:pt x="2193291" y="167260"/>
                  <a:pt x="2180337" y="161926"/>
                  <a:pt x="2170431" y="151385"/>
                </a:cubicBezTo>
                <a:cubicBezTo>
                  <a:pt x="2160525" y="140717"/>
                  <a:pt x="2155699" y="125604"/>
                  <a:pt x="2155699" y="105792"/>
                </a:cubicBezTo>
                <a:cubicBezTo>
                  <a:pt x="2155699" y="92965"/>
                  <a:pt x="2157731" y="81789"/>
                  <a:pt x="2162049" y="72137"/>
                </a:cubicBezTo>
                <a:cubicBezTo>
                  <a:pt x="2166240" y="62612"/>
                  <a:pt x="2172717" y="55373"/>
                  <a:pt x="2181353" y="50547"/>
                </a:cubicBezTo>
                <a:cubicBezTo>
                  <a:pt x="2189989" y="45721"/>
                  <a:pt x="2199514" y="43308"/>
                  <a:pt x="2209674" y="43308"/>
                </a:cubicBezTo>
                <a:close/>
                <a:moveTo>
                  <a:pt x="1682624" y="43308"/>
                </a:moveTo>
                <a:cubicBezTo>
                  <a:pt x="1698880" y="43308"/>
                  <a:pt x="1712215" y="48642"/>
                  <a:pt x="1722502" y="59310"/>
                </a:cubicBezTo>
                <a:cubicBezTo>
                  <a:pt x="1732916" y="70105"/>
                  <a:pt x="1738123" y="84837"/>
                  <a:pt x="1738123" y="103633"/>
                </a:cubicBezTo>
                <a:cubicBezTo>
                  <a:pt x="1738123" y="118873"/>
                  <a:pt x="1735710" y="130938"/>
                  <a:pt x="1731138" y="139574"/>
                </a:cubicBezTo>
                <a:cubicBezTo>
                  <a:pt x="1726566" y="148337"/>
                  <a:pt x="1719962" y="155195"/>
                  <a:pt x="1711199" y="160021"/>
                </a:cubicBezTo>
                <a:cubicBezTo>
                  <a:pt x="1702436" y="164847"/>
                  <a:pt x="1692911" y="167260"/>
                  <a:pt x="1682624" y="167260"/>
                </a:cubicBezTo>
                <a:cubicBezTo>
                  <a:pt x="1665987" y="167260"/>
                  <a:pt x="1652525" y="161926"/>
                  <a:pt x="1642365" y="151258"/>
                </a:cubicBezTo>
                <a:cubicBezTo>
                  <a:pt x="1632078" y="140590"/>
                  <a:pt x="1626998" y="125350"/>
                  <a:pt x="1626998" y="105284"/>
                </a:cubicBezTo>
                <a:cubicBezTo>
                  <a:pt x="1626998" y="83313"/>
                  <a:pt x="1633094" y="67057"/>
                  <a:pt x="1645286" y="56516"/>
                </a:cubicBezTo>
                <a:cubicBezTo>
                  <a:pt x="1655446" y="47753"/>
                  <a:pt x="1667892" y="43308"/>
                  <a:pt x="1682624" y="43308"/>
                </a:cubicBezTo>
                <a:close/>
                <a:moveTo>
                  <a:pt x="1425068" y="43308"/>
                </a:moveTo>
                <a:cubicBezTo>
                  <a:pt x="1434339" y="43308"/>
                  <a:pt x="1442467" y="44705"/>
                  <a:pt x="1449579" y="47372"/>
                </a:cubicBezTo>
                <a:cubicBezTo>
                  <a:pt x="1456564" y="50038"/>
                  <a:pt x="1461771" y="53722"/>
                  <a:pt x="1465073" y="58294"/>
                </a:cubicBezTo>
                <a:cubicBezTo>
                  <a:pt x="1468502" y="62866"/>
                  <a:pt x="1470788" y="68962"/>
                  <a:pt x="1472058" y="76582"/>
                </a:cubicBezTo>
                <a:lnTo>
                  <a:pt x="1452373" y="79249"/>
                </a:lnTo>
                <a:cubicBezTo>
                  <a:pt x="1451484" y="73153"/>
                  <a:pt x="1448944" y="68454"/>
                  <a:pt x="1444626" y="65025"/>
                </a:cubicBezTo>
                <a:cubicBezTo>
                  <a:pt x="1440308" y="61596"/>
                  <a:pt x="1434339" y="59818"/>
                  <a:pt x="1426465" y="59818"/>
                </a:cubicBezTo>
                <a:cubicBezTo>
                  <a:pt x="1417194" y="59818"/>
                  <a:pt x="1410717" y="61342"/>
                  <a:pt x="1406653" y="64390"/>
                </a:cubicBezTo>
                <a:cubicBezTo>
                  <a:pt x="1402716" y="67565"/>
                  <a:pt x="1400811" y="71121"/>
                  <a:pt x="1400811" y="75185"/>
                </a:cubicBezTo>
                <a:cubicBezTo>
                  <a:pt x="1400811" y="77725"/>
                  <a:pt x="1401573" y="80138"/>
                  <a:pt x="1403224" y="82170"/>
                </a:cubicBezTo>
                <a:cubicBezTo>
                  <a:pt x="1404875" y="84329"/>
                  <a:pt x="1407415" y="86107"/>
                  <a:pt x="1410971" y="87504"/>
                </a:cubicBezTo>
                <a:cubicBezTo>
                  <a:pt x="1413003" y="88266"/>
                  <a:pt x="1418845" y="90044"/>
                  <a:pt x="1428751" y="92711"/>
                </a:cubicBezTo>
                <a:cubicBezTo>
                  <a:pt x="1442975" y="96521"/>
                  <a:pt x="1452881" y="99569"/>
                  <a:pt x="1458469" y="101982"/>
                </a:cubicBezTo>
                <a:cubicBezTo>
                  <a:pt x="1464057" y="104395"/>
                  <a:pt x="1468502" y="107951"/>
                  <a:pt x="1471677" y="112523"/>
                </a:cubicBezTo>
                <a:cubicBezTo>
                  <a:pt x="1474852" y="117222"/>
                  <a:pt x="1476503" y="122937"/>
                  <a:pt x="1476503" y="129795"/>
                </a:cubicBezTo>
                <a:cubicBezTo>
                  <a:pt x="1476503" y="136399"/>
                  <a:pt x="1474471" y="142749"/>
                  <a:pt x="1470661" y="148718"/>
                </a:cubicBezTo>
                <a:cubicBezTo>
                  <a:pt x="1466724" y="154560"/>
                  <a:pt x="1461136" y="159132"/>
                  <a:pt x="1453770" y="162434"/>
                </a:cubicBezTo>
                <a:cubicBezTo>
                  <a:pt x="1446277" y="165609"/>
                  <a:pt x="1438022" y="167260"/>
                  <a:pt x="1428751" y="167260"/>
                </a:cubicBezTo>
                <a:cubicBezTo>
                  <a:pt x="1413257" y="167260"/>
                  <a:pt x="1401573" y="164085"/>
                  <a:pt x="1393445" y="157608"/>
                </a:cubicBezTo>
                <a:cubicBezTo>
                  <a:pt x="1385444" y="151258"/>
                  <a:pt x="1380237" y="141733"/>
                  <a:pt x="1378078" y="129160"/>
                </a:cubicBezTo>
                <a:lnTo>
                  <a:pt x="1397890" y="126112"/>
                </a:lnTo>
                <a:cubicBezTo>
                  <a:pt x="1399033" y="133986"/>
                  <a:pt x="1402081" y="140082"/>
                  <a:pt x="1407161" y="144400"/>
                </a:cubicBezTo>
                <a:cubicBezTo>
                  <a:pt x="1412368" y="148591"/>
                  <a:pt x="1419480" y="150750"/>
                  <a:pt x="1428624" y="150750"/>
                </a:cubicBezTo>
                <a:cubicBezTo>
                  <a:pt x="1437768" y="150750"/>
                  <a:pt x="1444626" y="148845"/>
                  <a:pt x="1449071" y="145035"/>
                </a:cubicBezTo>
                <a:cubicBezTo>
                  <a:pt x="1453643" y="141352"/>
                  <a:pt x="1455802" y="136907"/>
                  <a:pt x="1455802" y="131827"/>
                </a:cubicBezTo>
                <a:cubicBezTo>
                  <a:pt x="1455802" y="127382"/>
                  <a:pt x="1453897" y="123699"/>
                  <a:pt x="1449960" y="121159"/>
                </a:cubicBezTo>
                <a:cubicBezTo>
                  <a:pt x="1447166" y="119381"/>
                  <a:pt x="1440308" y="117095"/>
                  <a:pt x="1429386" y="114301"/>
                </a:cubicBezTo>
                <a:cubicBezTo>
                  <a:pt x="1414654" y="110618"/>
                  <a:pt x="1404367" y="107443"/>
                  <a:pt x="1398779" y="104649"/>
                </a:cubicBezTo>
                <a:cubicBezTo>
                  <a:pt x="1393064" y="101982"/>
                  <a:pt x="1388746" y="98172"/>
                  <a:pt x="1385825" y="93473"/>
                </a:cubicBezTo>
                <a:cubicBezTo>
                  <a:pt x="1382904" y="88647"/>
                  <a:pt x="1381380" y="83313"/>
                  <a:pt x="1381380" y="77471"/>
                </a:cubicBezTo>
                <a:cubicBezTo>
                  <a:pt x="1381380" y="72264"/>
                  <a:pt x="1382523" y="67311"/>
                  <a:pt x="1385063" y="62866"/>
                </a:cubicBezTo>
                <a:cubicBezTo>
                  <a:pt x="1387476" y="58294"/>
                  <a:pt x="1390778" y="54611"/>
                  <a:pt x="1394842" y="51563"/>
                </a:cubicBezTo>
                <a:cubicBezTo>
                  <a:pt x="1398017" y="49277"/>
                  <a:pt x="1402208" y="47372"/>
                  <a:pt x="1407669" y="45721"/>
                </a:cubicBezTo>
                <a:cubicBezTo>
                  <a:pt x="1413003" y="44197"/>
                  <a:pt x="1418845" y="43308"/>
                  <a:pt x="1425068" y="43308"/>
                </a:cubicBezTo>
                <a:close/>
                <a:moveTo>
                  <a:pt x="1239140" y="43308"/>
                </a:moveTo>
                <a:cubicBezTo>
                  <a:pt x="1245871" y="43308"/>
                  <a:pt x="1252729" y="45467"/>
                  <a:pt x="1259714" y="49785"/>
                </a:cubicBezTo>
                <a:lnTo>
                  <a:pt x="1252856" y="68454"/>
                </a:lnTo>
                <a:cubicBezTo>
                  <a:pt x="1247903" y="65533"/>
                  <a:pt x="1242950" y="64136"/>
                  <a:pt x="1238124" y="64136"/>
                </a:cubicBezTo>
                <a:cubicBezTo>
                  <a:pt x="1233679" y="64136"/>
                  <a:pt x="1229742" y="65406"/>
                  <a:pt x="1226313" y="68073"/>
                </a:cubicBezTo>
                <a:cubicBezTo>
                  <a:pt x="1222757" y="70740"/>
                  <a:pt x="1220217" y="74423"/>
                  <a:pt x="1218820" y="79122"/>
                </a:cubicBezTo>
                <a:cubicBezTo>
                  <a:pt x="1216534" y="86234"/>
                  <a:pt x="1215391" y="93981"/>
                  <a:pt x="1215391" y="102490"/>
                </a:cubicBezTo>
                <a:lnTo>
                  <a:pt x="1215391" y="164593"/>
                </a:lnTo>
                <a:lnTo>
                  <a:pt x="1195325" y="164593"/>
                </a:lnTo>
                <a:lnTo>
                  <a:pt x="1195325" y="45975"/>
                </a:lnTo>
                <a:lnTo>
                  <a:pt x="1213486" y="45975"/>
                </a:lnTo>
                <a:lnTo>
                  <a:pt x="1213486" y="64009"/>
                </a:lnTo>
                <a:cubicBezTo>
                  <a:pt x="1218058" y="55627"/>
                  <a:pt x="1222249" y="50038"/>
                  <a:pt x="1226186" y="47372"/>
                </a:cubicBezTo>
                <a:cubicBezTo>
                  <a:pt x="1230123" y="44705"/>
                  <a:pt x="1234441" y="43308"/>
                  <a:pt x="1239140" y="43308"/>
                </a:cubicBezTo>
                <a:close/>
                <a:moveTo>
                  <a:pt x="1117220" y="43308"/>
                </a:moveTo>
                <a:cubicBezTo>
                  <a:pt x="1133476" y="43308"/>
                  <a:pt x="1146811" y="48642"/>
                  <a:pt x="1157098" y="59310"/>
                </a:cubicBezTo>
                <a:cubicBezTo>
                  <a:pt x="1167512" y="70105"/>
                  <a:pt x="1172719" y="84837"/>
                  <a:pt x="1172719" y="103633"/>
                </a:cubicBezTo>
                <a:cubicBezTo>
                  <a:pt x="1172719" y="118873"/>
                  <a:pt x="1170306" y="130938"/>
                  <a:pt x="1165734" y="139574"/>
                </a:cubicBezTo>
                <a:cubicBezTo>
                  <a:pt x="1161162" y="148337"/>
                  <a:pt x="1154558" y="155195"/>
                  <a:pt x="1145795" y="160021"/>
                </a:cubicBezTo>
                <a:cubicBezTo>
                  <a:pt x="1137032" y="164847"/>
                  <a:pt x="1127507" y="167260"/>
                  <a:pt x="1117220" y="167260"/>
                </a:cubicBezTo>
                <a:cubicBezTo>
                  <a:pt x="1100583" y="167260"/>
                  <a:pt x="1087121" y="161926"/>
                  <a:pt x="1076961" y="151258"/>
                </a:cubicBezTo>
                <a:cubicBezTo>
                  <a:pt x="1066674" y="140590"/>
                  <a:pt x="1061594" y="125350"/>
                  <a:pt x="1061594" y="105284"/>
                </a:cubicBezTo>
                <a:cubicBezTo>
                  <a:pt x="1061594" y="83313"/>
                  <a:pt x="1067690" y="67057"/>
                  <a:pt x="1079882" y="56516"/>
                </a:cubicBezTo>
                <a:cubicBezTo>
                  <a:pt x="1090042" y="47753"/>
                  <a:pt x="1102488" y="43308"/>
                  <a:pt x="1117220" y="43308"/>
                </a:cubicBezTo>
                <a:close/>
                <a:moveTo>
                  <a:pt x="767208" y="43308"/>
                </a:moveTo>
                <a:cubicBezTo>
                  <a:pt x="783083" y="43308"/>
                  <a:pt x="796037" y="48769"/>
                  <a:pt x="806070" y="59563"/>
                </a:cubicBezTo>
                <a:cubicBezTo>
                  <a:pt x="816103" y="70359"/>
                  <a:pt x="821183" y="85472"/>
                  <a:pt x="821183" y="105030"/>
                </a:cubicBezTo>
                <a:cubicBezTo>
                  <a:pt x="821183" y="106300"/>
                  <a:pt x="821056" y="108078"/>
                  <a:pt x="821056" y="110491"/>
                </a:cubicBezTo>
                <a:lnTo>
                  <a:pt x="732664" y="110491"/>
                </a:lnTo>
                <a:cubicBezTo>
                  <a:pt x="733299" y="123445"/>
                  <a:pt x="736982" y="133478"/>
                  <a:pt x="743713" y="140336"/>
                </a:cubicBezTo>
                <a:cubicBezTo>
                  <a:pt x="750317" y="147321"/>
                  <a:pt x="758572" y="150750"/>
                  <a:pt x="768478" y="150750"/>
                </a:cubicBezTo>
                <a:cubicBezTo>
                  <a:pt x="775844" y="150750"/>
                  <a:pt x="782067" y="148845"/>
                  <a:pt x="787274" y="144908"/>
                </a:cubicBezTo>
                <a:cubicBezTo>
                  <a:pt x="792481" y="141098"/>
                  <a:pt x="796672" y="134875"/>
                  <a:pt x="799720" y="126366"/>
                </a:cubicBezTo>
                <a:lnTo>
                  <a:pt x="820421" y="128906"/>
                </a:lnTo>
                <a:cubicBezTo>
                  <a:pt x="817246" y="141098"/>
                  <a:pt x="811150" y="150496"/>
                  <a:pt x="802260" y="157227"/>
                </a:cubicBezTo>
                <a:cubicBezTo>
                  <a:pt x="793370" y="163958"/>
                  <a:pt x="782067" y="167260"/>
                  <a:pt x="768351" y="167260"/>
                </a:cubicBezTo>
                <a:cubicBezTo>
                  <a:pt x="750952" y="167260"/>
                  <a:pt x="737236" y="161926"/>
                  <a:pt x="727076" y="151258"/>
                </a:cubicBezTo>
                <a:cubicBezTo>
                  <a:pt x="716916" y="140590"/>
                  <a:pt x="711836" y="125604"/>
                  <a:pt x="711836" y="106300"/>
                </a:cubicBezTo>
                <a:cubicBezTo>
                  <a:pt x="711836" y="86361"/>
                  <a:pt x="717043" y="70867"/>
                  <a:pt x="727203" y="59818"/>
                </a:cubicBezTo>
                <a:cubicBezTo>
                  <a:pt x="737490" y="48896"/>
                  <a:pt x="750825" y="43308"/>
                  <a:pt x="767208" y="43308"/>
                </a:cubicBezTo>
                <a:close/>
                <a:moveTo>
                  <a:pt x="647828" y="43308"/>
                </a:moveTo>
                <a:cubicBezTo>
                  <a:pt x="655067" y="43308"/>
                  <a:pt x="661544" y="44578"/>
                  <a:pt x="667513" y="47244"/>
                </a:cubicBezTo>
                <a:cubicBezTo>
                  <a:pt x="673609" y="49785"/>
                  <a:pt x="678054" y="53087"/>
                  <a:pt x="680975" y="57278"/>
                </a:cubicBezTo>
                <a:cubicBezTo>
                  <a:pt x="684023" y="61469"/>
                  <a:pt x="686055" y="66422"/>
                  <a:pt x="687325" y="72137"/>
                </a:cubicBezTo>
                <a:cubicBezTo>
                  <a:pt x="687960" y="75820"/>
                  <a:pt x="688341" y="82424"/>
                  <a:pt x="688341" y="91695"/>
                </a:cubicBezTo>
                <a:lnTo>
                  <a:pt x="688341" y="164593"/>
                </a:lnTo>
                <a:lnTo>
                  <a:pt x="668275" y="164593"/>
                </a:lnTo>
                <a:lnTo>
                  <a:pt x="668275" y="92457"/>
                </a:lnTo>
                <a:cubicBezTo>
                  <a:pt x="668275" y="84329"/>
                  <a:pt x="667513" y="78106"/>
                  <a:pt x="665988" y="74169"/>
                </a:cubicBezTo>
                <a:cubicBezTo>
                  <a:pt x="664338" y="70105"/>
                  <a:pt x="661670" y="66803"/>
                  <a:pt x="657607" y="64390"/>
                </a:cubicBezTo>
                <a:cubicBezTo>
                  <a:pt x="653670" y="61977"/>
                  <a:pt x="648970" y="60706"/>
                  <a:pt x="643637" y="60706"/>
                </a:cubicBezTo>
                <a:cubicBezTo>
                  <a:pt x="635128" y="60706"/>
                  <a:pt x="627635" y="63500"/>
                  <a:pt x="621412" y="68962"/>
                </a:cubicBezTo>
                <a:cubicBezTo>
                  <a:pt x="615316" y="74296"/>
                  <a:pt x="612141" y="84710"/>
                  <a:pt x="612141" y="99823"/>
                </a:cubicBezTo>
                <a:lnTo>
                  <a:pt x="612141" y="164593"/>
                </a:lnTo>
                <a:lnTo>
                  <a:pt x="592075" y="164593"/>
                </a:lnTo>
                <a:lnTo>
                  <a:pt x="592075" y="45975"/>
                </a:lnTo>
                <a:lnTo>
                  <a:pt x="610109" y="45975"/>
                </a:lnTo>
                <a:lnTo>
                  <a:pt x="610109" y="62866"/>
                </a:lnTo>
                <a:cubicBezTo>
                  <a:pt x="618872" y="49912"/>
                  <a:pt x="631445" y="43308"/>
                  <a:pt x="647828" y="43308"/>
                </a:cubicBezTo>
                <a:close/>
                <a:moveTo>
                  <a:pt x="495428" y="43308"/>
                </a:moveTo>
                <a:cubicBezTo>
                  <a:pt x="502159" y="43308"/>
                  <a:pt x="509017" y="45467"/>
                  <a:pt x="516001" y="49785"/>
                </a:cubicBezTo>
                <a:lnTo>
                  <a:pt x="509144" y="68454"/>
                </a:lnTo>
                <a:cubicBezTo>
                  <a:pt x="504191" y="65533"/>
                  <a:pt x="499238" y="64136"/>
                  <a:pt x="494412" y="64136"/>
                </a:cubicBezTo>
                <a:cubicBezTo>
                  <a:pt x="489967" y="64136"/>
                  <a:pt x="486030" y="65406"/>
                  <a:pt x="482601" y="68073"/>
                </a:cubicBezTo>
                <a:cubicBezTo>
                  <a:pt x="479045" y="70740"/>
                  <a:pt x="476505" y="74423"/>
                  <a:pt x="475107" y="79122"/>
                </a:cubicBezTo>
                <a:cubicBezTo>
                  <a:pt x="472822" y="86234"/>
                  <a:pt x="471679" y="93981"/>
                  <a:pt x="471679" y="102490"/>
                </a:cubicBezTo>
                <a:lnTo>
                  <a:pt x="471679" y="164593"/>
                </a:lnTo>
                <a:lnTo>
                  <a:pt x="451613" y="164593"/>
                </a:lnTo>
                <a:lnTo>
                  <a:pt x="451613" y="45975"/>
                </a:lnTo>
                <a:lnTo>
                  <a:pt x="469774" y="45975"/>
                </a:lnTo>
                <a:lnTo>
                  <a:pt x="469774" y="64009"/>
                </a:lnTo>
                <a:cubicBezTo>
                  <a:pt x="474345" y="55627"/>
                  <a:pt x="478537" y="50038"/>
                  <a:pt x="482474" y="47372"/>
                </a:cubicBezTo>
                <a:cubicBezTo>
                  <a:pt x="486411" y="44705"/>
                  <a:pt x="490729" y="43308"/>
                  <a:pt x="495428" y="43308"/>
                </a:cubicBezTo>
                <a:close/>
                <a:moveTo>
                  <a:pt x="374016" y="43308"/>
                </a:moveTo>
                <a:cubicBezTo>
                  <a:pt x="389891" y="43308"/>
                  <a:pt x="402845" y="48769"/>
                  <a:pt x="412878" y="59563"/>
                </a:cubicBezTo>
                <a:cubicBezTo>
                  <a:pt x="422911" y="70359"/>
                  <a:pt x="427991" y="85472"/>
                  <a:pt x="427991" y="105030"/>
                </a:cubicBezTo>
                <a:cubicBezTo>
                  <a:pt x="427991" y="106300"/>
                  <a:pt x="427863" y="108078"/>
                  <a:pt x="427863" y="110491"/>
                </a:cubicBezTo>
                <a:lnTo>
                  <a:pt x="339472" y="110491"/>
                </a:lnTo>
                <a:cubicBezTo>
                  <a:pt x="340107" y="123445"/>
                  <a:pt x="343790" y="133478"/>
                  <a:pt x="350520" y="140336"/>
                </a:cubicBezTo>
                <a:cubicBezTo>
                  <a:pt x="357125" y="147321"/>
                  <a:pt x="365380" y="150750"/>
                  <a:pt x="375286" y="150750"/>
                </a:cubicBezTo>
                <a:cubicBezTo>
                  <a:pt x="382651" y="150750"/>
                  <a:pt x="388875" y="148845"/>
                  <a:pt x="394082" y="144908"/>
                </a:cubicBezTo>
                <a:cubicBezTo>
                  <a:pt x="399288" y="141098"/>
                  <a:pt x="403480" y="134875"/>
                  <a:pt x="406528" y="126366"/>
                </a:cubicBezTo>
                <a:lnTo>
                  <a:pt x="427229" y="128906"/>
                </a:lnTo>
                <a:cubicBezTo>
                  <a:pt x="424054" y="141098"/>
                  <a:pt x="417957" y="150496"/>
                  <a:pt x="409068" y="157227"/>
                </a:cubicBezTo>
                <a:cubicBezTo>
                  <a:pt x="400178" y="163958"/>
                  <a:pt x="388875" y="167260"/>
                  <a:pt x="375159" y="167260"/>
                </a:cubicBezTo>
                <a:cubicBezTo>
                  <a:pt x="357760" y="167260"/>
                  <a:pt x="344044" y="161926"/>
                  <a:pt x="333884" y="151258"/>
                </a:cubicBezTo>
                <a:cubicBezTo>
                  <a:pt x="323724" y="140590"/>
                  <a:pt x="318644" y="125604"/>
                  <a:pt x="318644" y="106300"/>
                </a:cubicBezTo>
                <a:cubicBezTo>
                  <a:pt x="318644" y="86361"/>
                  <a:pt x="323851" y="70867"/>
                  <a:pt x="334011" y="59818"/>
                </a:cubicBezTo>
                <a:cubicBezTo>
                  <a:pt x="344298" y="48896"/>
                  <a:pt x="357632" y="43308"/>
                  <a:pt x="374016" y="43308"/>
                </a:cubicBezTo>
                <a:close/>
                <a:moveTo>
                  <a:pt x="56516" y="43308"/>
                </a:moveTo>
                <a:cubicBezTo>
                  <a:pt x="72772" y="43308"/>
                  <a:pt x="86107" y="48642"/>
                  <a:pt x="96394" y="59310"/>
                </a:cubicBezTo>
                <a:cubicBezTo>
                  <a:pt x="106807" y="70105"/>
                  <a:pt x="112015" y="84837"/>
                  <a:pt x="112015" y="103633"/>
                </a:cubicBezTo>
                <a:cubicBezTo>
                  <a:pt x="112015" y="118873"/>
                  <a:pt x="109601" y="130938"/>
                  <a:pt x="105030" y="139574"/>
                </a:cubicBezTo>
                <a:cubicBezTo>
                  <a:pt x="100457" y="148337"/>
                  <a:pt x="93854" y="155195"/>
                  <a:pt x="85091" y="160021"/>
                </a:cubicBezTo>
                <a:cubicBezTo>
                  <a:pt x="76328" y="164847"/>
                  <a:pt x="66803" y="167260"/>
                  <a:pt x="56516" y="167260"/>
                </a:cubicBezTo>
                <a:cubicBezTo>
                  <a:pt x="39879" y="167260"/>
                  <a:pt x="26417" y="161926"/>
                  <a:pt x="16257" y="151258"/>
                </a:cubicBezTo>
                <a:cubicBezTo>
                  <a:pt x="5970" y="140590"/>
                  <a:pt x="890" y="125350"/>
                  <a:pt x="890" y="105284"/>
                </a:cubicBezTo>
                <a:cubicBezTo>
                  <a:pt x="890" y="83313"/>
                  <a:pt x="6986" y="67057"/>
                  <a:pt x="19178" y="56516"/>
                </a:cubicBezTo>
                <a:cubicBezTo>
                  <a:pt x="29338" y="47753"/>
                  <a:pt x="41784" y="43308"/>
                  <a:pt x="56516" y="43308"/>
                </a:cubicBezTo>
                <a:close/>
                <a:moveTo>
                  <a:pt x="1594105" y="4573"/>
                </a:moveTo>
                <a:lnTo>
                  <a:pt x="1594105" y="45975"/>
                </a:lnTo>
                <a:lnTo>
                  <a:pt x="1614298" y="45975"/>
                </a:lnTo>
                <a:lnTo>
                  <a:pt x="1614298" y="61723"/>
                </a:lnTo>
                <a:lnTo>
                  <a:pt x="1594105" y="61723"/>
                </a:lnTo>
                <a:lnTo>
                  <a:pt x="1594105" y="130938"/>
                </a:lnTo>
                <a:cubicBezTo>
                  <a:pt x="1594105" y="136653"/>
                  <a:pt x="1594486" y="140336"/>
                  <a:pt x="1595248" y="141987"/>
                </a:cubicBezTo>
                <a:cubicBezTo>
                  <a:pt x="1595883" y="143638"/>
                  <a:pt x="1597026" y="144908"/>
                  <a:pt x="1598677" y="145924"/>
                </a:cubicBezTo>
                <a:cubicBezTo>
                  <a:pt x="1600201" y="146940"/>
                  <a:pt x="1602487" y="147448"/>
                  <a:pt x="1605535" y="147448"/>
                </a:cubicBezTo>
                <a:cubicBezTo>
                  <a:pt x="1607694" y="147448"/>
                  <a:pt x="1610742" y="147067"/>
                  <a:pt x="1614298" y="146559"/>
                </a:cubicBezTo>
                <a:lnTo>
                  <a:pt x="1617219" y="164339"/>
                </a:lnTo>
                <a:cubicBezTo>
                  <a:pt x="1611631" y="165482"/>
                  <a:pt x="1606551" y="166117"/>
                  <a:pt x="1602106" y="166117"/>
                </a:cubicBezTo>
                <a:cubicBezTo>
                  <a:pt x="1594740" y="166117"/>
                  <a:pt x="1589152" y="164974"/>
                  <a:pt x="1585088" y="162688"/>
                </a:cubicBezTo>
                <a:cubicBezTo>
                  <a:pt x="1581024" y="160402"/>
                  <a:pt x="1578230" y="157354"/>
                  <a:pt x="1576579" y="153544"/>
                </a:cubicBezTo>
                <a:cubicBezTo>
                  <a:pt x="1574928" y="149861"/>
                  <a:pt x="1574166" y="141860"/>
                  <a:pt x="1574166" y="129922"/>
                </a:cubicBezTo>
                <a:lnTo>
                  <a:pt x="1574166" y="61723"/>
                </a:lnTo>
                <a:lnTo>
                  <a:pt x="1559434" y="61723"/>
                </a:lnTo>
                <a:lnTo>
                  <a:pt x="1559434" y="45975"/>
                </a:lnTo>
                <a:lnTo>
                  <a:pt x="1574166" y="45975"/>
                </a:lnTo>
                <a:lnTo>
                  <a:pt x="1574166" y="16638"/>
                </a:lnTo>
                <a:close/>
                <a:moveTo>
                  <a:pt x="868681" y="4573"/>
                </a:moveTo>
                <a:lnTo>
                  <a:pt x="868681" y="45975"/>
                </a:lnTo>
                <a:lnTo>
                  <a:pt x="888874" y="45975"/>
                </a:lnTo>
                <a:lnTo>
                  <a:pt x="888874" y="61723"/>
                </a:lnTo>
                <a:lnTo>
                  <a:pt x="868681" y="61723"/>
                </a:lnTo>
                <a:lnTo>
                  <a:pt x="868681" y="130938"/>
                </a:lnTo>
                <a:cubicBezTo>
                  <a:pt x="868681" y="136653"/>
                  <a:pt x="869062" y="140336"/>
                  <a:pt x="869824" y="141987"/>
                </a:cubicBezTo>
                <a:cubicBezTo>
                  <a:pt x="870459" y="143638"/>
                  <a:pt x="871602" y="144908"/>
                  <a:pt x="873253" y="145924"/>
                </a:cubicBezTo>
                <a:cubicBezTo>
                  <a:pt x="874777" y="146940"/>
                  <a:pt x="877063" y="147448"/>
                  <a:pt x="880111" y="147448"/>
                </a:cubicBezTo>
                <a:cubicBezTo>
                  <a:pt x="882270" y="147448"/>
                  <a:pt x="885318" y="147067"/>
                  <a:pt x="888874" y="146559"/>
                </a:cubicBezTo>
                <a:lnTo>
                  <a:pt x="891795" y="164339"/>
                </a:lnTo>
                <a:cubicBezTo>
                  <a:pt x="886207" y="165482"/>
                  <a:pt x="881127" y="166117"/>
                  <a:pt x="876682" y="166117"/>
                </a:cubicBezTo>
                <a:cubicBezTo>
                  <a:pt x="869316" y="166117"/>
                  <a:pt x="863728" y="164974"/>
                  <a:pt x="859664" y="162688"/>
                </a:cubicBezTo>
                <a:cubicBezTo>
                  <a:pt x="855600" y="160402"/>
                  <a:pt x="852806" y="157354"/>
                  <a:pt x="851155" y="153544"/>
                </a:cubicBezTo>
                <a:cubicBezTo>
                  <a:pt x="849504" y="149861"/>
                  <a:pt x="848742" y="141860"/>
                  <a:pt x="848742" y="129922"/>
                </a:cubicBezTo>
                <a:lnTo>
                  <a:pt x="848742" y="61723"/>
                </a:lnTo>
                <a:lnTo>
                  <a:pt x="834010" y="61723"/>
                </a:lnTo>
                <a:lnTo>
                  <a:pt x="834010" y="45975"/>
                </a:lnTo>
                <a:lnTo>
                  <a:pt x="848742" y="45975"/>
                </a:lnTo>
                <a:lnTo>
                  <a:pt x="848742" y="16638"/>
                </a:lnTo>
                <a:close/>
                <a:moveTo>
                  <a:pt x="158497" y="4573"/>
                </a:moveTo>
                <a:lnTo>
                  <a:pt x="158497" y="45975"/>
                </a:lnTo>
                <a:lnTo>
                  <a:pt x="178690" y="45975"/>
                </a:lnTo>
                <a:lnTo>
                  <a:pt x="178690" y="61723"/>
                </a:lnTo>
                <a:lnTo>
                  <a:pt x="158497" y="61723"/>
                </a:lnTo>
                <a:lnTo>
                  <a:pt x="158497" y="130938"/>
                </a:lnTo>
                <a:cubicBezTo>
                  <a:pt x="158497" y="136653"/>
                  <a:pt x="158878" y="140336"/>
                  <a:pt x="159640" y="141987"/>
                </a:cubicBezTo>
                <a:cubicBezTo>
                  <a:pt x="160275" y="143638"/>
                  <a:pt x="161418" y="144908"/>
                  <a:pt x="163069" y="145924"/>
                </a:cubicBezTo>
                <a:cubicBezTo>
                  <a:pt x="164593" y="146940"/>
                  <a:pt x="166879" y="147448"/>
                  <a:pt x="169926" y="147448"/>
                </a:cubicBezTo>
                <a:cubicBezTo>
                  <a:pt x="172086" y="147448"/>
                  <a:pt x="175134" y="147067"/>
                  <a:pt x="178690" y="146559"/>
                </a:cubicBezTo>
                <a:lnTo>
                  <a:pt x="181611" y="164339"/>
                </a:lnTo>
                <a:cubicBezTo>
                  <a:pt x="176023" y="165482"/>
                  <a:pt x="170943" y="166117"/>
                  <a:pt x="166498" y="166117"/>
                </a:cubicBezTo>
                <a:cubicBezTo>
                  <a:pt x="159132" y="166117"/>
                  <a:pt x="153544" y="164974"/>
                  <a:pt x="149480" y="162688"/>
                </a:cubicBezTo>
                <a:cubicBezTo>
                  <a:pt x="145416" y="160402"/>
                  <a:pt x="142622" y="157354"/>
                  <a:pt x="140970" y="153544"/>
                </a:cubicBezTo>
                <a:cubicBezTo>
                  <a:pt x="139320" y="149861"/>
                  <a:pt x="138557" y="141860"/>
                  <a:pt x="138557" y="129922"/>
                </a:cubicBezTo>
                <a:lnTo>
                  <a:pt x="138557" y="61723"/>
                </a:lnTo>
                <a:lnTo>
                  <a:pt x="123826" y="61723"/>
                </a:lnTo>
                <a:lnTo>
                  <a:pt x="123826" y="45975"/>
                </a:lnTo>
                <a:lnTo>
                  <a:pt x="138557" y="45975"/>
                </a:lnTo>
                <a:lnTo>
                  <a:pt x="138557" y="16638"/>
                </a:lnTo>
                <a:close/>
                <a:moveTo>
                  <a:pt x="2276095" y="890"/>
                </a:moveTo>
                <a:lnTo>
                  <a:pt x="2296161" y="890"/>
                </a:lnTo>
                <a:lnTo>
                  <a:pt x="2296161" y="59691"/>
                </a:lnTo>
                <a:cubicBezTo>
                  <a:pt x="2305559" y="48769"/>
                  <a:pt x="2317370" y="43308"/>
                  <a:pt x="2331721" y="43308"/>
                </a:cubicBezTo>
                <a:cubicBezTo>
                  <a:pt x="2340484" y="43308"/>
                  <a:pt x="2348104" y="45086"/>
                  <a:pt x="2354581" y="48515"/>
                </a:cubicBezTo>
                <a:cubicBezTo>
                  <a:pt x="2361058" y="51944"/>
                  <a:pt x="2365630" y="56769"/>
                  <a:pt x="2368424" y="62866"/>
                </a:cubicBezTo>
                <a:cubicBezTo>
                  <a:pt x="2371218" y="68962"/>
                  <a:pt x="2372615" y="77852"/>
                  <a:pt x="2372615" y="89409"/>
                </a:cubicBezTo>
                <a:lnTo>
                  <a:pt x="2372615" y="164593"/>
                </a:lnTo>
                <a:lnTo>
                  <a:pt x="2352549" y="164593"/>
                </a:lnTo>
                <a:lnTo>
                  <a:pt x="2352549" y="89409"/>
                </a:lnTo>
                <a:cubicBezTo>
                  <a:pt x="2352549" y="79376"/>
                  <a:pt x="2350390" y="72137"/>
                  <a:pt x="2346072" y="67565"/>
                </a:cubicBezTo>
                <a:cubicBezTo>
                  <a:pt x="2341627" y="62993"/>
                  <a:pt x="2335531" y="60706"/>
                  <a:pt x="2327530" y="60706"/>
                </a:cubicBezTo>
                <a:cubicBezTo>
                  <a:pt x="2321561" y="60706"/>
                  <a:pt x="2315973" y="62231"/>
                  <a:pt x="2310766" y="65279"/>
                </a:cubicBezTo>
                <a:cubicBezTo>
                  <a:pt x="2305432" y="68327"/>
                  <a:pt x="2301749" y="72518"/>
                  <a:pt x="2299463" y="77852"/>
                </a:cubicBezTo>
                <a:cubicBezTo>
                  <a:pt x="2297304" y="83186"/>
                  <a:pt x="2296161" y="90425"/>
                  <a:pt x="2296161" y="99696"/>
                </a:cubicBezTo>
                <a:lnTo>
                  <a:pt x="2296161" y="164593"/>
                </a:lnTo>
                <a:lnTo>
                  <a:pt x="2276095" y="164593"/>
                </a:lnTo>
                <a:close/>
                <a:moveTo>
                  <a:pt x="2111630" y="890"/>
                </a:moveTo>
                <a:lnTo>
                  <a:pt x="2131696" y="890"/>
                </a:lnTo>
                <a:lnTo>
                  <a:pt x="2131696" y="24004"/>
                </a:lnTo>
                <a:lnTo>
                  <a:pt x="2111630" y="24004"/>
                </a:lnTo>
                <a:close/>
                <a:moveTo>
                  <a:pt x="1985011" y="890"/>
                </a:moveTo>
                <a:lnTo>
                  <a:pt x="2005077" y="890"/>
                </a:lnTo>
                <a:lnTo>
                  <a:pt x="2005077" y="59691"/>
                </a:lnTo>
                <a:cubicBezTo>
                  <a:pt x="2014475" y="48769"/>
                  <a:pt x="2026286" y="43308"/>
                  <a:pt x="2040637" y="43308"/>
                </a:cubicBezTo>
                <a:cubicBezTo>
                  <a:pt x="2049400" y="43308"/>
                  <a:pt x="2057020" y="45086"/>
                  <a:pt x="2063497" y="48515"/>
                </a:cubicBezTo>
                <a:cubicBezTo>
                  <a:pt x="2069974" y="51944"/>
                  <a:pt x="2074546" y="56769"/>
                  <a:pt x="2077340" y="62866"/>
                </a:cubicBezTo>
                <a:cubicBezTo>
                  <a:pt x="2080134" y="68962"/>
                  <a:pt x="2081531" y="77852"/>
                  <a:pt x="2081531" y="89409"/>
                </a:cubicBezTo>
                <a:lnTo>
                  <a:pt x="2081531" y="164593"/>
                </a:lnTo>
                <a:lnTo>
                  <a:pt x="2061465" y="164593"/>
                </a:lnTo>
                <a:lnTo>
                  <a:pt x="2061465" y="89409"/>
                </a:lnTo>
                <a:cubicBezTo>
                  <a:pt x="2061465" y="79376"/>
                  <a:pt x="2059306" y="72137"/>
                  <a:pt x="2054988" y="67565"/>
                </a:cubicBezTo>
                <a:cubicBezTo>
                  <a:pt x="2050543" y="62993"/>
                  <a:pt x="2044447" y="60706"/>
                  <a:pt x="2036446" y="60706"/>
                </a:cubicBezTo>
                <a:cubicBezTo>
                  <a:pt x="2030477" y="60706"/>
                  <a:pt x="2024889" y="62231"/>
                  <a:pt x="2019682" y="65279"/>
                </a:cubicBezTo>
                <a:cubicBezTo>
                  <a:pt x="2014348" y="68327"/>
                  <a:pt x="2010665" y="72518"/>
                  <a:pt x="2008379" y="77852"/>
                </a:cubicBezTo>
                <a:cubicBezTo>
                  <a:pt x="2006220" y="83186"/>
                  <a:pt x="2005077" y="90425"/>
                  <a:pt x="2005077" y="99696"/>
                </a:cubicBezTo>
                <a:lnTo>
                  <a:pt x="2005077" y="164593"/>
                </a:lnTo>
                <a:lnTo>
                  <a:pt x="1985011" y="164593"/>
                </a:lnTo>
                <a:close/>
                <a:moveTo>
                  <a:pt x="1271906" y="890"/>
                </a:moveTo>
                <a:lnTo>
                  <a:pt x="1291972" y="890"/>
                </a:lnTo>
                <a:lnTo>
                  <a:pt x="1291972" y="94235"/>
                </a:lnTo>
                <a:lnTo>
                  <a:pt x="1339470" y="45975"/>
                </a:lnTo>
                <a:lnTo>
                  <a:pt x="1365505" y="45975"/>
                </a:lnTo>
                <a:lnTo>
                  <a:pt x="1320166" y="90044"/>
                </a:lnTo>
                <a:lnTo>
                  <a:pt x="1370077" y="164593"/>
                </a:lnTo>
                <a:lnTo>
                  <a:pt x="1345312" y="164593"/>
                </a:lnTo>
                <a:lnTo>
                  <a:pt x="1306196" y="104014"/>
                </a:lnTo>
                <a:lnTo>
                  <a:pt x="1291972" y="117603"/>
                </a:lnTo>
                <a:lnTo>
                  <a:pt x="1291972" y="164593"/>
                </a:lnTo>
                <a:lnTo>
                  <a:pt x="1271906" y="164593"/>
                </a:lnTo>
                <a:close/>
                <a:moveTo>
                  <a:pt x="198882" y="890"/>
                </a:moveTo>
                <a:lnTo>
                  <a:pt x="218949" y="890"/>
                </a:lnTo>
                <a:lnTo>
                  <a:pt x="218949" y="59691"/>
                </a:lnTo>
                <a:cubicBezTo>
                  <a:pt x="228347" y="48769"/>
                  <a:pt x="240157" y="43308"/>
                  <a:pt x="254509" y="43308"/>
                </a:cubicBezTo>
                <a:cubicBezTo>
                  <a:pt x="263272" y="43308"/>
                  <a:pt x="270892" y="45086"/>
                  <a:pt x="277369" y="48515"/>
                </a:cubicBezTo>
                <a:cubicBezTo>
                  <a:pt x="283845" y="51944"/>
                  <a:pt x="288418" y="56769"/>
                  <a:pt x="291212" y="62866"/>
                </a:cubicBezTo>
                <a:cubicBezTo>
                  <a:pt x="294006" y="68962"/>
                  <a:pt x="295403" y="77852"/>
                  <a:pt x="295403" y="89409"/>
                </a:cubicBezTo>
                <a:lnTo>
                  <a:pt x="295403" y="164593"/>
                </a:lnTo>
                <a:lnTo>
                  <a:pt x="275337" y="164593"/>
                </a:lnTo>
                <a:lnTo>
                  <a:pt x="275337" y="89409"/>
                </a:lnTo>
                <a:cubicBezTo>
                  <a:pt x="275337" y="79376"/>
                  <a:pt x="273178" y="72137"/>
                  <a:pt x="268860" y="67565"/>
                </a:cubicBezTo>
                <a:cubicBezTo>
                  <a:pt x="264415" y="62993"/>
                  <a:pt x="258319" y="60706"/>
                  <a:pt x="250318" y="60706"/>
                </a:cubicBezTo>
                <a:cubicBezTo>
                  <a:pt x="244349" y="60706"/>
                  <a:pt x="238761" y="62231"/>
                  <a:pt x="233554" y="65279"/>
                </a:cubicBezTo>
                <a:cubicBezTo>
                  <a:pt x="228220" y="68327"/>
                  <a:pt x="224537" y="72518"/>
                  <a:pt x="222251" y="77852"/>
                </a:cubicBezTo>
                <a:cubicBezTo>
                  <a:pt x="220092" y="83186"/>
                  <a:pt x="218949" y="90425"/>
                  <a:pt x="218949" y="99696"/>
                </a:cubicBezTo>
                <a:lnTo>
                  <a:pt x="218949" y="164593"/>
                </a:lnTo>
                <a:lnTo>
                  <a:pt x="198882" y="164593"/>
                </a:lnTo>
                <a:close/>
              </a:path>
            </a:pathLst>
          </a:custGeom>
          <a:ln w="1778">
            <a:solidFill>
              <a:srgbClr val="D07B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36" y="2093976"/>
            <a:ext cx="1484376" cy="24688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506215" y="2101850"/>
            <a:ext cx="1448943" cy="211836"/>
          </a:xfrm>
          <a:custGeom>
            <a:avLst/>
            <a:gdLst/>
            <a:ahLst/>
            <a:cxnLst/>
            <a:rect l="l" t="t" r="r" b="b"/>
            <a:pathLst>
              <a:path w="1448943" h="211836">
                <a:moveTo>
                  <a:pt x="1426084" y="140843"/>
                </a:moveTo>
                <a:lnTo>
                  <a:pt x="1448944" y="140843"/>
                </a:lnTo>
                <a:lnTo>
                  <a:pt x="1448944" y="163703"/>
                </a:lnTo>
                <a:lnTo>
                  <a:pt x="1426084" y="163703"/>
                </a:lnTo>
                <a:close/>
                <a:moveTo>
                  <a:pt x="784226" y="59055"/>
                </a:moveTo>
                <a:cubicBezTo>
                  <a:pt x="774193" y="59055"/>
                  <a:pt x="765811" y="62865"/>
                  <a:pt x="759207" y="70358"/>
                </a:cubicBezTo>
                <a:cubicBezTo>
                  <a:pt x="752603" y="77851"/>
                  <a:pt x="749301" y="89281"/>
                  <a:pt x="749301" y="104394"/>
                </a:cubicBezTo>
                <a:cubicBezTo>
                  <a:pt x="749301" y="119634"/>
                  <a:pt x="752603" y="130937"/>
                  <a:pt x="759207" y="138557"/>
                </a:cubicBezTo>
                <a:cubicBezTo>
                  <a:pt x="765811" y="146050"/>
                  <a:pt x="774193" y="149860"/>
                  <a:pt x="784226" y="149860"/>
                </a:cubicBezTo>
                <a:cubicBezTo>
                  <a:pt x="794132" y="149860"/>
                  <a:pt x="802514" y="146050"/>
                  <a:pt x="809118" y="138430"/>
                </a:cubicBezTo>
                <a:cubicBezTo>
                  <a:pt x="815722" y="130810"/>
                  <a:pt x="819024" y="119253"/>
                  <a:pt x="819024" y="103759"/>
                </a:cubicBezTo>
                <a:cubicBezTo>
                  <a:pt x="819024" y="89027"/>
                  <a:pt x="815722" y="77978"/>
                  <a:pt x="808991" y="70485"/>
                </a:cubicBezTo>
                <a:cubicBezTo>
                  <a:pt x="802387" y="62865"/>
                  <a:pt x="794132" y="59055"/>
                  <a:pt x="784226" y="59055"/>
                </a:cubicBezTo>
                <a:close/>
                <a:moveTo>
                  <a:pt x="285878" y="59055"/>
                </a:moveTo>
                <a:cubicBezTo>
                  <a:pt x="276988" y="59055"/>
                  <a:pt x="269368" y="62738"/>
                  <a:pt x="263144" y="69977"/>
                </a:cubicBezTo>
                <a:cubicBezTo>
                  <a:pt x="256794" y="77216"/>
                  <a:pt x="253747" y="88011"/>
                  <a:pt x="253747" y="102235"/>
                </a:cubicBezTo>
                <a:cubicBezTo>
                  <a:pt x="253747" y="117856"/>
                  <a:pt x="256794" y="129159"/>
                  <a:pt x="263018" y="136398"/>
                </a:cubicBezTo>
                <a:cubicBezTo>
                  <a:pt x="269113" y="143510"/>
                  <a:pt x="276861" y="147066"/>
                  <a:pt x="286259" y="147066"/>
                </a:cubicBezTo>
                <a:cubicBezTo>
                  <a:pt x="295403" y="147066"/>
                  <a:pt x="303150" y="143510"/>
                  <a:pt x="309373" y="136398"/>
                </a:cubicBezTo>
                <a:cubicBezTo>
                  <a:pt x="315723" y="129286"/>
                  <a:pt x="318771" y="118110"/>
                  <a:pt x="318771" y="102997"/>
                </a:cubicBezTo>
                <a:cubicBezTo>
                  <a:pt x="318771" y="88392"/>
                  <a:pt x="315596" y="77470"/>
                  <a:pt x="309119" y="70104"/>
                </a:cubicBezTo>
                <a:cubicBezTo>
                  <a:pt x="302769" y="62738"/>
                  <a:pt x="294894" y="59055"/>
                  <a:pt x="285878" y="59055"/>
                </a:cubicBezTo>
                <a:close/>
                <a:moveTo>
                  <a:pt x="1164464" y="58928"/>
                </a:moveTo>
                <a:cubicBezTo>
                  <a:pt x="1155193" y="58928"/>
                  <a:pt x="1147446" y="62103"/>
                  <a:pt x="1141223" y="68199"/>
                </a:cubicBezTo>
                <a:cubicBezTo>
                  <a:pt x="1134873" y="74422"/>
                  <a:pt x="1131444" y="82677"/>
                  <a:pt x="1130682" y="93091"/>
                </a:cubicBezTo>
                <a:lnTo>
                  <a:pt x="1196976" y="93091"/>
                </a:lnTo>
                <a:cubicBezTo>
                  <a:pt x="1196087" y="83058"/>
                  <a:pt x="1193547" y="75565"/>
                  <a:pt x="1189356" y="70612"/>
                </a:cubicBezTo>
                <a:cubicBezTo>
                  <a:pt x="1182879" y="62865"/>
                  <a:pt x="1174624" y="58928"/>
                  <a:pt x="1164464" y="58928"/>
                </a:cubicBezTo>
                <a:close/>
                <a:moveTo>
                  <a:pt x="190628" y="45085"/>
                </a:moveTo>
                <a:lnTo>
                  <a:pt x="210694" y="45085"/>
                </a:lnTo>
                <a:lnTo>
                  <a:pt x="210694" y="163703"/>
                </a:lnTo>
                <a:lnTo>
                  <a:pt x="190628" y="163703"/>
                </a:lnTo>
                <a:close/>
                <a:moveTo>
                  <a:pt x="1289940" y="42418"/>
                </a:moveTo>
                <a:cubicBezTo>
                  <a:pt x="1302767" y="42418"/>
                  <a:pt x="1313308" y="45720"/>
                  <a:pt x="1321563" y="52197"/>
                </a:cubicBezTo>
                <a:cubicBezTo>
                  <a:pt x="1329691" y="58801"/>
                  <a:pt x="1334898" y="67945"/>
                  <a:pt x="1337311" y="80010"/>
                </a:cubicBezTo>
                <a:lnTo>
                  <a:pt x="1317753" y="82931"/>
                </a:lnTo>
                <a:cubicBezTo>
                  <a:pt x="1315848" y="75057"/>
                  <a:pt x="1312546" y="69088"/>
                  <a:pt x="1307847" y="65024"/>
                </a:cubicBezTo>
                <a:cubicBezTo>
                  <a:pt x="1303148" y="60960"/>
                  <a:pt x="1297433" y="58928"/>
                  <a:pt x="1290702" y="58928"/>
                </a:cubicBezTo>
                <a:cubicBezTo>
                  <a:pt x="1280542" y="58928"/>
                  <a:pt x="1272414" y="62611"/>
                  <a:pt x="1266064" y="69850"/>
                </a:cubicBezTo>
                <a:cubicBezTo>
                  <a:pt x="1259714" y="77089"/>
                  <a:pt x="1256539" y="88646"/>
                  <a:pt x="1256539" y="104267"/>
                </a:cubicBezTo>
                <a:cubicBezTo>
                  <a:pt x="1256539" y="120269"/>
                  <a:pt x="1259587" y="131826"/>
                  <a:pt x="1265683" y="139065"/>
                </a:cubicBezTo>
                <a:cubicBezTo>
                  <a:pt x="1271779" y="146177"/>
                  <a:pt x="1279780" y="149860"/>
                  <a:pt x="1289559" y="149860"/>
                </a:cubicBezTo>
                <a:cubicBezTo>
                  <a:pt x="1297433" y="149860"/>
                  <a:pt x="1304037" y="147447"/>
                  <a:pt x="1309371" y="142621"/>
                </a:cubicBezTo>
                <a:cubicBezTo>
                  <a:pt x="1314578" y="137795"/>
                  <a:pt x="1318007" y="130302"/>
                  <a:pt x="1319404" y="120269"/>
                </a:cubicBezTo>
                <a:lnTo>
                  <a:pt x="1339216" y="122809"/>
                </a:lnTo>
                <a:cubicBezTo>
                  <a:pt x="1337057" y="136398"/>
                  <a:pt x="1331469" y="147066"/>
                  <a:pt x="1322579" y="154813"/>
                </a:cubicBezTo>
                <a:cubicBezTo>
                  <a:pt x="1313689" y="162560"/>
                  <a:pt x="1302767" y="166370"/>
                  <a:pt x="1289813" y="166370"/>
                </a:cubicBezTo>
                <a:cubicBezTo>
                  <a:pt x="1273557" y="166370"/>
                  <a:pt x="1260603" y="161036"/>
                  <a:pt x="1250697" y="150495"/>
                </a:cubicBezTo>
                <a:cubicBezTo>
                  <a:pt x="1240791" y="139827"/>
                  <a:pt x="1235965" y="124714"/>
                  <a:pt x="1235965" y="104902"/>
                </a:cubicBezTo>
                <a:cubicBezTo>
                  <a:pt x="1235965" y="92075"/>
                  <a:pt x="1237997" y="80899"/>
                  <a:pt x="1242315" y="71247"/>
                </a:cubicBezTo>
                <a:cubicBezTo>
                  <a:pt x="1246506" y="61722"/>
                  <a:pt x="1252983" y="54483"/>
                  <a:pt x="1261619" y="49657"/>
                </a:cubicBezTo>
                <a:cubicBezTo>
                  <a:pt x="1270255" y="44831"/>
                  <a:pt x="1279780" y="42418"/>
                  <a:pt x="1289940" y="42418"/>
                </a:cubicBezTo>
                <a:close/>
                <a:moveTo>
                  <a:pt x="1164210" y="42418"/>
                </a:moveTo>
                <a:cubicBezTo>
                  <a:pt x="1180085" y="42418"/>
                  <a:pt x="1193039" y="47879"/>
                  <a:pt x="1203072" y="58674"/>
                </a:cubicBezTo>
                <a:cubicBezTo>
                  <a:pt x="1213105" y="69469"/>
                  <a:pt x="1218185" y="84582"/>
                  <a:pt x="1218185" y="104140"/>
                </a:cubicBezTo>
                <a:cubicBezTo>
                  <a:pt x="1218185" y="105410"/>
                  <a:pt x="1218058" y="107188"/>
                  <a:pt x="1218058" y="109601"/>
                </a:cubicBezTo>
                <a:lnTo>
                  <a:pt x="1129666" y="109601"/>
                </a:lnTo>
                <a:cubicBezTo>
                  <a:pt x="1130301" y="122555"/>
                  <a:pt x="1133984" y="132588"/>
                  <a:pt x="1140715" y="139446"/>
                </a:cubicBezTo>
                <a:cubicBezTo>
                  <a:pt x="1147319" y="146431"/>
                  <a:pt x="1155574" y="149860"/>
                  <a:pt x="1165480" y="149860"/>
                </a:cubicBezTo>
                <a:cubicBezTo>
                  <a:pt x="1172846" y="149860"/>
                  <a:pt x="1179069" y="147955"/>
                  <a:pt x="1184276" y="144018"/>
                </a:cubicBezTo>
                <a:cubicBezTo>
                  <a:pt x="1189483" y="140208"/>
                  <a:pt x="1193674" y="133985"/>
                  <a:pt x="1196722" y="125476"/>
                </a:cubicBezTo>
                <a:lnTo>
                  <a:pt x="1217423" y="128016"/>
                </a:lnTo>
                <a:cubicBezTo>
                  <a:pt x="1214248" y="140208"/>
                  <a:pt x="1208152" y="149606"/>
                  <a:pt x="1199262" y="156337"/>
                </a:cubicBezTo>
                <a:cubicBezTo>
                  <a:pt x="1190372" y="163068"/>
                  <a:pt x="1179069" y="166370"/>
                  <a:pt x="1165353" y="166370"/>
                </a:cubicBezTo>
                <a:cubicBezTo>
                  <a:pt x="1147954" y="166370"/>
                  <a:pt x="1134238" y="161036"/>
                  <a:pt x="1124078" y="150368"/>
                </a:cubicBezTo>
                <a:cubicBezTo>
                  <a:pt x="1113918" y="139700"/>
                  <a:pt x="1108838" y="124714"/>
                  <a:pt x="1108838" y="105410"/>
                </a:cubicBezTo>
                <a:cubicBezTo>
                  <a:pt x="1108838" y="85471"/>
                  <a:pt x="1114045" y="69977"/>
                  <a:pt x="1124205" y="58928"/>
                </a:cubicBezTo>
                <a:cubicBezTo>
                  <a:pt x="1134492" y="48006"/>
                  <a:pt x="1147827" y="42418"/>
                  <a:pt x="1164210" y="42418"/>
                </a:cubicBezTo>
                <a:close/>
                <a:moveTo>
                  <a:pt x="1044830" y="42418"/>
                </a:moveTo>
                <a:cubicBezTo>
                  <a:pt x="1052069" y="42418"/>
                  <a:pt x="1058546" y="43688"/>
                  <a:pt x="1064515" y="46355"/>
                </a:cubicBezTo>
                <a:cubicBezTo>
                  <a:pt x="1070611" y="48895"/>
                  <a:pt x="1075056" y="52197"/>
                  <a:pt x="1077977" y="56388"/>
                </a:cubicBezTo>
                <a:cubicBezTo>
                  <a:pt x="1081025" y="60579"/>
                  <a:pt x="1083057" y="65532"/>
                  <a:pt x="1084327" y="71247"/>
                </a:cubicBezTo>
                <a:cubicBezTo>
                  <a:pt x="1084962" y="74930"/>
                  <a:pt x="1085343" y="81534"/>
                  <a:pt x="1085343" y="90805"/>
                </a:cubicBezTo>
                <a:lnTo>
                  <a:pt x="1085343" y="163703"/>
                </a:lnTo>
                <a:lnTo>
                  <a:pt x="1065277" y="163703"/>
                </a:lnTo>
                <a:lnTo>
                  <a:pt x="1065277" y="91567"/>
                </a:lnTo>
                <a:cubicBezTo>
                  <a:pt x="1065277" y="83439"/>
                  <a:pt x="1064515" y="77216"/>
                  <a:pt x="1062991" y="73279"/>
                </a:cubicBezTo>
                <a:cubicBezTo>
                  <a:pt x="1061340" y="69215"/>
                  <a:pt x="1058673" y="65913"/>
                  <a:pt x="1054609" y="63500"/>
                </a:cubicBezTo>
                <a:cubicBezTo>
                  <a:pt x="1050672" y="61087"/>
                  <a:pt x="1045973" y="59817"/>
                  <a:pt x="1040639" y="59817"/>
                </a:cubicBezTo>
                <a:cubicBezTo>
                  <a:pt x="1032130" y="59817"/>
                  <a:pt x="1024637" y="62611"/>
                  <a:pt x="1018414" y="68072"/>
                </a:cubicBezTo>
                <a:cubicBezTo>
                  <a:pt x="1012318" y="73406"/>
                  <a:pt x="1009143" y="83820"/>
                  <a:pt x="1009143" y="98933"/>
                </a:cubicBezTo>
                <a:lnTo>
                  <a:pt x="1009143" y="163703"/>
                </a:lnTo>
                <a:lnTo>
                  <a:pt x="989077" y="163703"/>
                </a:lnTo>
                <a:lnTo>
                  <a:pt x="989077" y="45085"/>
                </a:lnTo>
                <a:lnTo>
                  <a:pt x="1007111" y="45085"/>
                </a:lnTo>
                <a:lnTo>
                  <a:pt x="1007111" y="61976"/>
                </a:lnTo>
                <a:cubicBezTo>
                  <a:pt x="1015874" y="49022"/>
                  <a:pt x="1028447" y="42418"/>
                  <a:pt x="1044830" y="42418"/>
                </a:cubicBezTo>
                <a:close/>
                <a:moveTo>
                  <a:pt x="918338" y="42418"/>
                </a:moveTo>
                <a:cubicBezTo>
                  <a:pt x="925577" y="42418"/>
                  <a:pt x="932054" y="43688"/>
                  <a:pt x="938023" y="46355"/>
                </a:cubicBezTo>
                <a:cubicBezTo>
                  <a:pt x="944119" y="48895"/>
                  <a:pt x="948564" y="52197"/>
                  <a:pt x="951485" y="56388"/>
                </a:cubicBezTo>
                <a:cubicBezTo>
                  <a:pt x="954533" y="60579"/>
                  <a:pt x="956565" y="65532"/>
                  <a:pt x="957835" y="71247"/>
                </a:cubicBezTo>
                <a:cubicBezTo>
                  <a:pt x="958470" y="74930"/>
                  <a:pt x="958851" y="81534"/>
                  <a:pt x="958851" y="90805"/>
                </a:cubicBezTo>
                <a:lnTo>
                  <a:pt x="958851" y="163703"/>
                </a:lnTo>
                <a:lnTo>
                  <a:pt x="938785" y="163703"/>
                </a:lnTo>
                <a:lnTo>
                  <a:pt x="938785" y="91567"/>
                </a:lnTo>
                <a:cubicBezTo>
                  <a:pt x="938785" y="83439"/>
                  <a:pt x="938023" y="77216"/>
                  <a:pt x="936499" y="73279"/>
                </a:cubicBezTo>
                <a:cubicBezTo>
                  <a:pt x="934848" y="69215"/>
                  <a:pt x="932181" y="65913"/>
                  <a:pt x="928117" y="63500"/>
                </a:cubicBezTo>
                <a:cubicBezTo>
                  <a:pt x="924180" y="61087"/>
                  <a:pt x="919481" y="59817"/>
                  <a:pt x="914147" y="59817"/>
                </a:cubicBezTo>
                <a:cubicBezTo>
                  <a:pt x="905638" y="59817"/>
                  <a:pt x="898145" y="62611"/>
                  <a:pt x="891922" y="68072"/>
                </a:cubicBezTo>
                <a:cubicBezTo>
                  <a:pt x="885826" y="73406"/>
                  <a:pt x="882651" y="83820"/>
                  <a:pt x="882651" y="98933"/>
                </a:cubicBezTo>
                <a:lnTo>
                  <a:pt x="882651" y="163703"/>
                </a:lnTo>
                <a:lnTo>
                  <a:pt x="862585" y="163703"/>
                </a:lnTo>
                <a:lnTo>
                  <a:pt x="862585" y="45085"/>
                </a:lnTo>
                <a:lnTo>
                  <a:pt x="880619" y="45085"/>
                </a:lnTo>
                <a:lnTo>
                  <a:pt x="880619" y="61976"/>
                </a:lnTo>
                <a:cubicBezTo>
                  <a:pt x="889382" y="49022"/>
                  <a:pt x="901955" y="42418"/>
                  <a:pt x="918338" y="42418"/>
                </a:cubicBezTo>
                <a:close/>
                <a:moveTo>
                  <a:pt x="784226" y="42418"/>
                </a:moveTo>
                <a:cubicBezTo>
                  <a:pt x="800482" y="42418"/>
                  <a:pt x="813817" y="47752"/>
                  <a:pt x="824104" y="58420"/>
                </a:cubicBezTo>
                <a:cubicBezTo>
                  <a:pt x="834518" y="69215"/>
                  <a:pt x="839725" y="83947"/>
                  <a:pt x="839725" y="102743"/>
                </a:cubicBezTo>
                <a:cubicBezTo>
                  <a:pt x="839725" y="117983"/>
                  <a:pt x="837312" y="130048"/>
                  <a:pt x="832740" y="138684"/>
                </a:cubicBezTo>
                <a:cubicBezTo>
                  <a:pt x="828168" y="147447"/>
                  <a:pt x="821564" y="154305"/>
                  <a:pt x="812801" y="159131"/>
                </a:cubicBezTo>
                <a:cubicBezTo>
                  <a:pt x="804038" y="163957"/>
                  <a:pt x="794513" y="166370"/>
                  <a:pt x="784226" y="166370"/>
                </a:cubicBezTo>
                <a:cubicBezTo>
                  <a:pt x="767589" y="166370"/>
                  <a:pt x="754127" y="161036"/>
                  <a:pt x="743967" y="150368"/>
                </a:cubicBezTo>
                <a:cubicBezTo>
                  <a:pt x="733680" y="139700"/>
                  <a:pt x="728600" y="124460"/>
                  <a:pt x="728600" y="104394"/>
                </a:cubicBezTo>
                <a:cubicBezTo>
                  <a:pt x="728600" y="82423"/>
                  <a:pt x="734696" y="66167"/>
                  <a:pt x="746888" y="55626"/>
                </a:cubicBezTo>
                <a:cubicBezTo>
                  <a:pt x="757048" y="46863"/>
                  <a:pt x="769494" y="42418"/>
                  <a:pt x="784226" y="42418"/>
                </a:cubicBezTo>
                <a:close/>
                <a:moveTo>
                  <a:pt x="669672" y="42418"/>
                </a:moveTo>
                <a:cubicBezTo>
                  <a:pt x="682499" y="42418"/>
                  <a:pt x="693040" y="45720"/>
                  <a:pt x="701295" y="52197"/>
                </a:cubicBezTo>
                <a:cubicBezTo>
                  <a:pt x="709423" y="58801"/>
                  <a:pt x="714630" y="67945"/>
                  <a:pt x="717043" y="80010"/>
                </a:cubicBezTo>
                <a:lnTo>
                  <a:pt x="697485" y="82931"/>
                </a:lnTo>
                <a:cubicBezTo>
                  <a:pt x="695580" y="75057"/>
                  <a:pt x="692278" y="69088"/>
                  <a:pt x="687579" y="65024"/>
                </a:cubicBezTo>
                <a:cubicBezTo>
                  <a:pt x="682880" y="60960"/>
                  <a:pt x="677165" y="58928"/>
                  <a:pt x="670434" y="58928"/>
                </a:cubicBezTo>
                <a:cubicBezTo>
                  <a:pt x="660274" y="58928"/>
                  <a:pt x="652146" y="62611"/>
                  <a:pt x="645796" y="69850"/>
                </a:cubicBezTo>
                <a:cubicBezTo>
                  <a:pt x="639446" y="77089"/>
                  <a:pt x="636271" y="88646"/>
                  <a:pt x="636271" y="104267"/>
                </a:cubicBezTo>
                <a:cubicBezTo>
                  <a:pt x="636271" y="120269"/>
                  <a:pt x="639319" y="131826"/>
                  <a:pt x="645415" y="139065"/>
                </a:cubicBezTo>
                <a:cubicBezTo>
                  <a:pt x="651511" y="146177"/>
                  <a:pt x="659512" y="149860"/>
                  <a:pt x="669291" y="149860"/>
                </a:cubicBezTo>
                <a:cubicBezTo>
                  <a:pt x="677165" y="149860"/>
                  <a:pt x="683769" y="147447"/>
                  <a:pt x="689103" y="142621"/>
                </a:cubicBezTo>
                <a:cubicBezTo>
                  <a:pt x="694310" y="137795"/>
                  <a:pt x="697739" y="130302"/>
                  <a:pt x="699136" y="120269"/>
                </a:cubicBezTo>
                <a:lnTo>
                  <a:pt x="718948" y="122809"/>
                </a:lnTo>
                <a:cubicBezTo>
                  <a:pt x="716789" y="136398"/>
                  <a:pt x="711201" y="147066"/>
                  <a:pt x="702311" y="154813"/>
                </a:cubicBezTo>
                <a:cubicBezTo>
                  <a:pt x="693421" y="162560"/>
                  <a:pt x="682499" y="166370"/>
                  <a:pt x="669544" y="166370"/>
                </a:cubicBezTo>
                <a:cubicBezTo>
                  <a:pt x="653288" y="166370"/>
                  <a:pt x="640335" y="161036"/>
                  <a:pt x="630429" y="150495"/>
                </a:cubicBezTo>
                <a:cubicBezTo>
                  <a:pt x="620523" y="139827"/>
                  <a:pt x="615697" y="124714"/>
                  <a:pt x="615697" y="104902"/>
                </a:cubicBezTo>
                <a:cubicBezTo>
                  <a:pt x="615697" y="92075"/>
                  <a:pt x="617729" y="80899"/>
                  <a:pt x="622047" y="71247"/>
                </a:cubicBezTo>
                <a:cubicBezTo>
                  <a:pt x="626238" y="61722"/>
                  <a:pt x="632715" y="54483"/>
                  <a:pt x="641350" y="49657"/>
                </a:cubicBezTo>
                <a:cubicBezTo>
                  <a:pt x="649987" y="44831"/>
                  <a:pt x="659512" y="42418"/>
                  <a:pt x="669672" y="42418"/>
                </a:cubicBezTo>
                <a:close/>
                <a:moveTo>
                  <a:pt x="284481" y="42418"/>
                </a:moveTo>
                <a:cubicBezTo>
                  <a:pt x="298450" y="42418"/>
                  <a:pt x="310008" y="48133"/>
                  <a:pt x="319025" y="59436"/>
                </a:cubicBezTo>
                <a:lnTo>
                  <a:pt x="319025" y="45085"/>
                </a:lnTo>
                <a:lnTo>
                  <a:pt x="337567" y="45085"/>
                </a:lnTo>
                <a:lnTo>
                  <a:pt x="337567" y="147574"/>
                </a:lnTo>
                <a:cubicBezTo>
                  <a:pt x="337567" y="166116"/>
                  <a:pt x="335662" y="179197"/>
                  <a:pt x="331979" y="186817"/>
                </a:cubicBezTo>
                <a:cubicBezTo>
                  <a:pt x="328169" y="194564"/>
                  <a:pt x="322200" y="200660"/>
                  <a:pt x="314072" y="205105"/>
                </a:cubicBezTo>
                <a:cubicBezTo>
                  <a:pt x="305944" y="209550"/>
                  <a:pt x="295911" y="211836"/>
                  <a:pt x="283973" y="211836"/>
                </a:cubicBezTo>
                <a:cubicBezTo>
                  <a:pt x="269875" y="211836"/>
                  <a:pt x="258446" y="208661"/>
                  <a:pt x="249683" y="202311"/>
                </a:cubicBezTo>
                <a:cubicBezTo>
                  <a:pt x="241047" y="195834"/>
                  <a:pt x="236856" y="186309"/>
                  <a:pt x="237110" y="173482"/>
                </a:cubicBezTo>
                <a:lnTo>
                  <a:pt x="256668" y="176403"/>
                </a:lnTo>
                <a:cubicBezTo>
                  <a:pt x="257430" y="182499"/>
                  <a:pt x="259716" y="186817"/>
                  <a:pt x="263399" y="189611"/>
                </a:cubicBezTo>
                <a:cubicBezTo>
                  <a:pt x="268479" y="193294"/>
                  <a:pt x="275210" y="195199"/>
                  <a:pt x="283846" y="195199"/>
                </a:cubicBezTo>
                <a:cubicBezTo>
                  <a:pt x="293117" y="195199"/>
                  <a:pt x="300356" y="193294"/>
                  <a:pt x="305436" y="189611"/>
                </a:cubicBezTo>
                <a:cubicBezTo>
                  <a:pt x="310516" y="185801"/>
                  <a:pt x="313944" y="180594"/>
                  <a:pt x="315723" y="173990"/>
                </a:cubicBezTo>
                <a:cubicBezTo>
                  <a:pt x="316738" y="169799"/>
                  <a:pt x="317247" y="161290"/>
                  <a:pt x="317119" y="148209"/>
                </a:cubicBezTo>
                <a:cubicBezTo>
                  <a:pt x="308356" y="158496"/>
                  <a:pt x="297435" y="163703"/>
                  <a:pt x="284354" y="163703"/>
                </a:cubicBezTo>
                <a:cubicBezTo>
                  <a:pt x="267971" y="163703"/>
                  <a:pt x="255398" y="157861"/>
                  <a:pt x="246508" y="146050"/>
                </a:cubicBezTo>
                <a:cubicBezTo>
                  <a:pt x="237491" y="134239"/>
                  <a:pt x="233046" y="120142"/>
                  <a:pt x="233046" y="103759"/>
                </a:cubicBezTo>
                <a:cubicBezTo>
                  <a:pt x="233046" y="92456"/>
                  <a:pt x="235078" y="82042"/>
                  <a:pt x="239269" y="72390"/>
                </a:cubicBezTo>
                <a:cubicBezTo>
                  <a:pt x="243333" y="62865"/>
                  <a:pt x="249302" y="55499"/>
                  <a:pt x="257049" y="50292"/>
                </a:cubicBezTo>
                <a:cubicBezTo>
                  <a:pt x="264796" y="45085"/>
                  <a:pt x="273940" y="42418"/>
                  <a:pt x="284481" y="42418"/>
                </a:cubicBezTo>
                <a:close/>
                <a:moveTo>
                  <a:pt x="53849" y="42418"/>
                </a:moveTo>
                <a:cubicBezTo>
                  <a:pt x="62738" y="42418"/>
                  <a:pt x="69850" y="44323"/>
                  <a:pt x="75438" y="47879"/>
                </a:cubicBezTo>
                <a:cubicBezTo>
                  <a:pt x="81154" y="51562"/>
                  <a:pt x="85091" y="56642"/>
                  <a:pt x="87377" y="63246"/>
                </a:cubicBezTo>
                <a:cubicBezTo>
                  <a:pt x="96775" y="49403"/>
                  <a:pt x="108967" y="42418"/>
                  <a:pt x="123953" y="42418"/>
                </a:cubicBezTo>
                <a:cubicBezTo>
                  <a:pt x="135763" y="42418"/>
                  <a:pt x="144781" y="45720"/>
                  <a:pt x="151131" y="52197"/>
                </a:cubicBezTo>
                <a:cubicBezTo>
                  <a:pt x="157481" y="58801"/>
                  <a:pt x="160656" y="68834"/>
                  <a:pt x="160656" y="82296"/>
                </a:cubicBezTo>
                <a:lnTo>
                  <a:pt x="160656" y="163703"/>
                </a:lnTo>
                <a:lnTo>
                  <a:pt x="140590" y="163703"/>
                </a:lnTo>
                <a:lnTo>
                  <a:pt x="140590" y="89027"/>
                </a:lnTo>
                <a:cubicBezTo>
                  <a:pt x="140590" y="81026"/>
                  <a:pt x="139955" y="75184"/>
                  <a:pt x="138685" y="71628"/>
                </a:cubicBezTo>
                <a:cubicBezTo>
                  <a:pt x="137415" y="68072"/>
                  <a:pt x="135002" y="65278"/>
                  <a:pt x="131573" y="63119"/>
                </a:cubicBezTo>
                <a:cubicBezTo>
                  <a:pt x="128144" y="60960"/>
                  <a:pt x="124206" y="59817"/>
                  <a:pt x="119508" y="59817"/>
                </a:cubicBezTo>
                <a:cubicBezTo>
                  <a:pt x="111253" y="59817"/>
                  <a:pt x="104268" y="62611"/>
                  <a:pt x="98806" y="68199"/>
                </a:cubicBezTo>
                <a:cubicBezTo>
                  <a:pt x="93219" y="73787"/>
                  <a:pt x="90552" y="82550"/>
                  <a:pt x="90552" y="94869"/>
                </a:cubicBezTo>
                <a:lnTo>
                  <a:pt x="90552" y="163703"/>
                </a:lnTo>
                <a:lnTo>
                  <a:pt x="70359" y="163703"/>
                </a:lnTo>
                <a:lnTo>
                  <a:pt x="70359" y="86614"/>
                </a:lnTo>
                <a:cubicBezTo>
                  <a:pt x="70359" y="77724"/>
                  <a:pt x="68835" y="70993"/>
                  <a:pt x="65533" y="66548"/>
                </a:cubicBezTo>
                <a:cubicBezTo>
                  <a:pt x="62231" y="62103"/>
                  <a:pt x="56897" y="59817"/>
                  <a:pt x="49404" y="59817"/>
                </a:cubicBezTo>
                <a:cubicBezTo>
                  <a:pt x="43816" y="59817"/>
                  <a:pt x="38609" y="61341"/>
                  <a:pt x="33783" y="64389"/>
                </a:cubicBezTo>
                <a:cubicBezTo>
                  <a:pt x="28956" y="67310"/>
                  <a:pt x="25528" y="71628"/>
                  <a:pt x="23369" y="77343"/>
                </a:cubicBezTo>
                <a:cubicBezTo>
                  <a:pt x="21210" y="83185"/>
                  <a:pt x="20067" y="91440"/>
                  <a:pt x="20067" y="102235"/>
                </a:cubicBezTo>
                <a:lnTo>
                  <a:pt x="20067" y="163703"/>
                </a:lnTo>
                <a:lnTo>
                  <a:pt x="0" y="163703"/>
                </a:lnTo>
                <a:lnTo>
                  <a:pt x="0" y="45085"/>
                </a:lnTo>
                <a:lnTo>
                  <a:pt x="17908" y="45085"/>
                </a:lnTo>
                <a:lnTo>
                  <a:pt x="17908" y="61722"/>
                </a:lnTo>
                <a:cubicBezTo>
                  <a:pt x="21718" y="56007"/>
                  <a:pt x="26671" y="51308"/>
                  <a:pt x="32767" y="47752"/>
                </a:cubicBezTo>
                <a:cubicBezTo>
                  <a:pt x="38990" y="44196"/>
                  <a:pt x="45975" y="42418"/>
                  <a:pt x="53849" y="42418"/>
                </a:cubicBezTo>
                <a:close/>
                <a:moveTo>
                  <a:pt x="1379983" y="3683"/>
                </a:moveTo>
                <a:lnTo>
                  <a:pt x="1379983" y="45085"/>
                </a:lnTo>
                <a:lnTo>
                  <a:pt x="1400176" y="45085"/>
                </a:lnTo>
                <a:lnTo>
                  <a:pt x="1400176" y="60833"/>
                </a:lnTo>
                <a:lnTo>
                  <a:pt x="1379983" y="60833"/>
                </a:lnTo>
                <a:lnTo>
                  <a:pt x="1379983" y="130048"/>
                </a:lnTo>
                <a:cubicBezTo>
                  <a:pt x="1379983" y="135763"/>
                  <a:pt x="1380364" y="139446"/>
                  <a:pt x="1381126" y="141097"/>
                </a:cubicBezTo>
                <a:cubicBezTo>
                  <a:pt x="1381761" y="142748"/>
                  <a:pt x="1382904" y="144018"/>
                  <a:pt x="1384555" y="145034"/>
                </a:cubicBezTo>
                <a:cubicBezTo>
                  <a:pt x="1386079" y="146050"/>
                  <a:pt x="1388365" y="146558"/>
                  <a:pt x="1391413" y="146558"/>
                </a:cubicBezTo>
                <a:cubicBezTo>
                  <a:pt x="1393572" y="146558"/>
                  <a:pt x="1396620" y="146177"/>
                  <a:pt x="1400176" y="145669"/>
                </a:cubicBezTo>
                <a:lnTo>
                  <a:pt x="1403097" y="163449"/>
                </a:lnTo>
                <a:cubicBezTo>
                  <a:pt x="1397509" y="164592"/>
                  <a:pt x="1392429" y="165227"/>
                  <a:pt x="1387984" y="165227"/>
                </a:cubicBezTo>
                <a:cubicBezTo>
                  <a:pt x="1380618" y="165227"/>
                  <a:pt x="1375030" y="164084"/>
                  <a:pt x="1370966" y="161798"/>
                </a:cubicBezTo>
                <a:cubicBezTo>
                  <a:pt x="1366902" y="159512"/>
                  <a:pt x="1364108" y="156464"/>
                  <a:pt x="1362457" y="152654"/>
                </a:cubicBezTo>
                <a:cubicBezTo>
                  <a:pt x="1360806" y="148971"/>
                  <a:pt x="1360044" y="140970"/>
                  <a:pt x="1360044" y="129032"/>
                </a:cubicBezTo>
                <a:lnTo>
                  <a:pt x="1360044" y="60833"/>
                </a:lnTo>
                <a:lnTo>
                  <a:pt x="1345312" y="60833"/>
                </a:lnTo>
                <a:lnTo>
                  <a:pt x="1345312" y="45085"/>
                </a:lnTo>
                <a:lnTo>
                  <a:pt x="1360044" y="45085"/>
                </a:lnTo>
                <a:lnTo>
                  <a:pt x="1360044" y="15748"/>
                </a:lnTo>
                <a:close/>
                <a:moveTo>
                  <a:pt x="517399" y="3683"/>
                </a:moveTo>
                <a:lnTo>
                  <a:pt x="517399" y="45085"/>
                </a:lnTo>
                <a:lnTo>
                  <a:pt x="537592" y="45085"/>
                </a:lnTo>
                <a:lnTo>
                  <a:pt x="537592" y="60833"/>
                </a:lnTo>
                <a:lnTo>
                  <a:pt x="517399" y="60833"/>
                </a:lnTo>
                <a:lnTo>
                  <a:pt x="517399" y="130048"/>
                </a:lnTo>
                <a:cubicBezTo>
                  <a:pt x="517399" y="135763"/>
                  <a:pt x="517780" y="139446"/>
                  <a:pt x="518542" y="141097"/>
                </a:cubicBezTo>
                <a:cubicBezTo>
                  <a:pt x="519177" y="142748"/>
                  <a:pt x="520319" y="144018"/>
                  <a:pt x="521971" y="145034"/>
                </a:cubicBezTo>
                <a:cubicBezTo>
                  <a:pt x="523494" y="146050"/>
                  <a:pt x="525781" y="146558"/>
                  <a:pt x="528829" y="146558"/>
                </a:cubicBezTo>
                <a:cubicBezTo>
                  <a:pt x="530988" y="146558"/>
                  <a:pt x="534036" y="146177"/>
                  <a:pt x="537592" y="145669"/>
                </a:cubicBezTo>
                <a:lnTo>
                  <a:pt x="540513" y="163449"/>
                </a:lnTo>
                <a:cubicBezTo>
                  <a:pt x="534925" y="164592"/>
                  <a:pt x="529844" y="165227"/>
                  <a:pt x="525400" y="165227"/>
                </a:cubicBezTo>
                <a:cubicBezTo>
                  <a:pt x="518034" y="165227"/>
                  <a:pt x="512446" y="164084"/>
                  <a:pt x="508381" y="161798"/>
                </a:cubicBezTo>
                <a:cubicBezTo>
                  <a:pt x="504318" y="159512"/>
                  <a:pt x="501524" y="156464"/>
                  <a:pt x="499873" y="152654"/>
                </a:cubicBezTo>
                <a:cubicBezTo>
                  <a:pt x="498222" y="148971"/>
                  <a:pt x="497460" y="140970"/>
                  <a:pt x="497460" y="129032"/>
                </a:cubicBezTo>
                <a:lnTo>
                  <a:pt x="497460" y="60833"/>
                </a:lnTo>
                <a:lnTo>
                  <a:pt x="482728" y="60833"/>
                </a:lnTo>
                <a:lnTo>
                  <a:pt x="482728" y="45085"/>
                </a:lnTo>
                <a:lnTo>
                  <a:pt x="497460" y="45085"/>
                </a:lnTo>
                <a:lnTo>
                  <a:pt x="497460" y="15748"/>
                </a:lnTo>
                <a:close/>
                <a:moveTo>
                  <a:pt x="367285" y="0"/>
                </a:moveTo>
                <a:lnTo>
                  <a:pt x="387350" y="0"/>
                </a:lnTo>
                <a:lnTo>
                  <a:pt x="387350" y="58801"/>
                </a:lnTo>
                <a:cubicBezTo>
                  <a:pt x="396749" y="47879"/>
                  <a:pt x="408560" y="42418"/>
                  <a:pt x="422911" y="42418"/>
                </a:cubicBezTo>
                <a:cubicBezTo>
                  <a:pt x="431674" y="42418"/>
                  <a:pt x="439294" y="44196"/>
                  <a:pt x="445771" y="47625"/>
                </a:cubicBezTo>
                <a:cubicBezTo>
                  <a:pt x="452248" y="51054"/>
                  <a:pt x="456819" y="55880"/>
                  <a:pt x="459613" y="61976"/>
                </a:cubicBezTo>
                <a:cubicBezTo>
                  <a:pt x="462408" y="68072"/>
                  <a:pt x="463805" y="76962"/>
                  <a:pt x="463805" y="88519"/>
                </a:cubicBezTo>
                <a:lnTo>
                  <a:pt x="463805" y="163703"/>
                </a:lnTo>
                <a:lnTo>
                  <a:pt x="443738" y="163703"/>
                </a:lnTo>
                <a:lnTo>
                  <a:pt x="443738" y="88519"/>
                </a:lnTo>
                <a:cubicBezTo>
                  <a:pt x="443738" y="78486"/>
                  <a:pt x="441580" y="71247"/>
                  <a:pt x="437262" y="66675"/>
                </a:cubicBezTo>
                <a:cubicBezTo>
                  <a:pt x="432817" y="62103"/>
                  <a:pt x="426721" y="59817"/>
                  <a:pt x="418719" y="59817"/>
                </a:cubicBezTo>
                <a:cubicBezTo>
                  <a:pt x="412750" y="59817"/>
                  <a:pt x="407163" y="61341"/>
                  <a:pt x="401956" y="64389"/>
                </a:cubicBezTo>
                <a:cubicBezTo>
                  <a:pt x="396622" y="67437"/>
                  <a:pt x="392938" y="71628"/>
                  <a:pt x="390653" y="76962"/>
                </a:cubicBezTo>
                <a:cubicBezTo>
                  <a:pt x="388494" y="82296"/>
                  <a:pt x="387350" y="89535"/>
                  <a:pt x="387350" y="98806"/>
                </a:cubicBezTo>
                <a:lnTo>
                  <a:pt x="387350" y="163703"/>
                </a:lnTo>
                <a:lnTo>
                  <a:pt x="367285" y="163703"/>
                </a:lnTo>
                <a:close/>
                <a:moveTo>
                  <a:pt x="190628" y="0"/>
                </a:moveTo>
                <a:lnTo>
                  <a:pt x="210694" y="0"/>
                </a:lnTo>
                <a:lnTo>
                  <a:pt x="210694" y="23114"/>
                </a:lnTo>
                <a:lnTo>
                  <a:pt x="190628" y="23114"/>
                </a:lnTo>
                <a:close/>
              </a:path>
            </a:pathLst>
          </a:custGeom>
          <a:solidFill>
            <a:srgbClr val="FBB6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5326" y="2100961"/>
            <a:ext cx="1450721" cy="213614"/>
          </a:xfrm>
          <a:custGeom>
            <a:avLst/>
            <a:gdLst/>
            <a:ahLst/>
            <a:cxnLst/>
            <a:rect l="l" t="t" r="r" b="b"/>
            <a:pathLst>
              <a:path w="1450721" h="213614">
                <a:moveTo>
                  <a:pt x="1426973" y="141732"/>
                </a:moveTo>
                <a:lnTo>
                  <a:pt x="1449833" y="141732"/>
                </a:lnTo>
                <a:lnTo>
                  <a:pt x="1449833" y="164592"/>
                </a:lnTo>
                <a:lnTo>
                  <a:pt x="1426973" y="164592"/>
                </a:lnTo>
                <a:close/>
                <a:moveTo>
                  <a:pt x="785115" y="59944"/>
                </a:moveTo>
                <a:cubicBezTo>
                  <a:pt x="775082" y="59944"/>
                  <a:pt x="766700" y="63754"/>
                  <a:pt x="760096" y="71247"/>
                </a:cubicBezTo>
                <a:cubicBezTo>
                  <a:pt x="753492" y="78740"/>
                  <a:pt x="750190" y="90170"/>
                  <a:pt x="750190" y="105283"/>
                </a:cubicBezTo>
                <a:cubicBezTo>
                  <a:pt x="750190" y="120523"/>
                  <a:pt x="753492" y="131826"/>
                  <a:pt x="760096" y="139446"/>
                </a:cubicBezTo>
                <a:cubicBezTo>
                  <a:pt x="766700" y="146939"/>
                  <a:pt x="775082" y="150749"/>
                  <a:pt x="785115" y="150749"/>
                </a:cubicBezTo>
                <a:cubicBezTo>
                  <a:pt x="795021" y="150749"/>
                  <a:pt x="803403" y="146939"/>
                  <a:pt x="810007" y="139319"/>
                </a:cubicBezTo>
                <a:cubicBezTo>
                  <a:pt x="816611" y="131699"/>
                  <a:pt x="819913" y="120142"/>
                  <a:pt x="819913" y="104648"/>
                </a:cubicBezTo>
                <a:cubicBezTo>
                  <a:pt x="819913" y="89916"/>
                  <a:pt x="816611" y="78867"/>
                  <a:pt x="809880" y="71374"/>
                </a:cubicBezTo>
                <a:cubicBezTo>
                  <a:pt x="803276" y="63754"/>
                  <a:pt x="795021" y="59944"/>
                  <a:pt x="785115" y="59944"/>
                </a:cubicBezTo>
                <a:close/>
                <a:moveTo>
                  <a:pt x="286767" y="59944"/>
                </a:moveTo>
                <a:cubicBezTo>
                  <a:pt x="277877" y="59944"/>
                  <a:pt x="270257" y="63627"/>
                  <a:pt x="264033" y="70866"/>
                </a:cubicBezTo>
                <a:cubicBezTo>
                  <a:pt x="257683" y="78105"/>
                  <a:pt x="254636" y="88900"/>
                  <a:pt x="254636" y="103124"/>
                </a:cubicBezTo>
                <a:cubicBezTo>
                  <a:pt x="254636" y="118745"/>
                  <a:pt x="257683" y="130048"/>
                  <a:pt x="263907" y="137287"/>
                </a:cubicBezTo>
                <a:cubicBezTo>
                  <a:pt x="270002" y="144399"/>
                  <a:pt x="277750" y="147955"/>
                  <a:pt x="287148" y="147955"/>
                </a:cubicBezTo>
                <a:cubicBezTo>
                  <a:pt x="296292" y="147955"/>
                  <a:pt x="304039" y="144399"/>
                  <a:pt x="310262" y="137287"/>
                </a:cubicBezTo>
                <a:cubicBezTo>
                  <a:pt x="316612" y="130175"/>
                  <a:pt x="319660" y="118999"/>
                  <a:pt x="319660" y="103886"/>
                </a:cubicBezTo>
                <a:cubicBezTo>
                  <a:pt x="319660" y="89281"/>
                  <a:pt x="316485" y="78359"/>
                  <a:pt x="310008" y="70993"/>
                </a:cubicBezTo>
                <a:cubicBezTo>
                  <a:pt x="303658" y="63627"/>
                  <a:pt x="295783" y="59944"/>
                  <a:pt x="286767" y="59944"/>
                </a:cubicBezTo>
                <a:close/>
                <a:moveTo>
                  <a:pt x="1165353" y="59817"/>
                </a:moveTo>
                <a:cubicBezTo>
                  <a:pt x="1156082" y="59817"/>
                  <a:pt x="1148335" y="62992"/>
                  <a:pt x="1142112" y="69088"/>
                </a:cubicBezTo>
                <a:cubicBezTo>
                  <a:pt x="1135762" y="75311"/>
                  <a:pt x="1132333" y="83566"/>
                  <a:pt x="1131571" y="93980"/>
                </a:cubicBezTo>
                <a:lnTo>
                  <a:pt x="1197865" y="93980"/>
                </a:lnTo>
                <a:cubicBezTo>
                  <a:pt x="1196976" y="83947"/>
                  <a:pt x="1194436" y="76454"/>
                  <a:pt x="1190245" y="71501"/>
                </a:cubicBezTo>
                <a:cubicBezTo>
                  <a:pt x="1183768" y="63754"/>
                  <a:pt x="1175513" y="59817"/>
                  <a:pt x="1165353" y="59817"/>
                </a:cubicBezTo>
                <a:close/>
                <a:moveTo>
                  <a:pt x="191517" y="45974"/>
                </a:moveTo>
                <a:lnTo>
                  <a:pt x="211583" y="45974"/>
                </a:lnTo>
                <a:lnTo>
                  <a:pt x="211583" y="164592"/>
                </a:lnTo>
                <a:lnTo>
                  <a:pt x="191517" y="164592"/>
                </a:lnTo>
                <a:close/>
                <a:moveTo>
                  <a:pt x="1290829" y="43307"/>
                </a:moveTo>
                <a:cubicBezTo>
                  <a:pt x="1303656" y="43307"/>
                  <a:pt x="1314197" y="46609"/>
                  <a:pt x="1322452" y="53086"/>
                </a:cubicBezTo>
                <a:cubicBezTo>
                  <a:pt x="1330580" y="59690"/>
                  <a:pt x="1335787" y="68834"/>
                  <a:pt x="1338200" y="80899"/>
                </a:cubicBezTo>
                <a:lnTo>
                  <a:pt x="1318642" y="83820"/>
                </a:lnTo>
                <a:cubicBezTo>
                  <a:pt x="1316737" y="75946"/>
                  <a:pt x="1313435" y="69977"/>
                  <a:pt x="1308736" y="65913"/>
                </a:cubicBezTo>
                <a:cubicBezTo>
                  <a:pt x="1304037" y="61849"/>
                  <a:pt x="1298322" y="59817"/>
                  <a:pt x="1291591" y="59817"/>
                </a:cubicBezTo>
                <a:cubicBezTo>
                  <a:pt x="1281431" y="59817"/>
                  <a:pt x="1273303" y="63500"/>
                  <a:pt x="1266953" y="70739"/>
                </a:cubicBezTo>
                <a:cubicBezTo>
                  <a:pt x="1260603" y="77978"/>
                  <a:pt x="1257428" y="89535"/>
                  <a:pt x="1257428" y="105156"/>
                </a:cubicBezTo>
                <a:cubicBezTo>
                  <a:pt x="1257428" y="121158"/>
                  <a:pt x="1260476" y="132715"/>
                  <a:pt x="1266572" y="139954"/>
                </a:cubicBezTo>
                <a:cubicBezTo>
                  <a:pt x="1272668" y="147066"/>
                  <a:pt x="1280669" y="150749"/>
                  <a:pt x="1290448" y="150749"/>
                </a:cubicBezTo>
                <a:cubicBezTo>
                  <a:pt x="1298322" y="150749"/>
                  <a:pt x="1304926" y="148336"/>
                  <a:pt x="1310260" y="143510"/>
                </a:cubicBezTo>
                <a:cubicBezTo>
                  <a:pt x="1315467" y="138684"/>
                  <a:pt x="1318896" y="131191"/>
                  <a:pt x="1320293" y="121158"/>
                </a:cubicBezTo>
                <a:lnTo>
                  <a:pt x="1340105" y="123698"/>
                </a:lnTo>
                <a:cubicBezTo>
                  <a:pt x="1337946" y="137287"/>
                  <a:pt x="1332358" y="147955"/>
                  <a:pt x="1323468" y="155702"/>
                </a:cubicBezTo>
                <a:cubicBezTo>
                  <a:pt x="1314578" y="163449"/>
                  <a:pt x="1303656" y="167259"/>
                  <a:pt x="1290702" y="167259"/>
                </a:cubicBezTo>
                <a:cubicBezTo>
                  <a:pt x="1274446" y="167259"/>
                  <a:pt x="1261492" y="161925"/>
                  <a:pt x="1251586" y="151384"/>
                </a:cubicBezTo>
                <a:cubicBezTo>
                  <a:pt x="1241680" y="140716"/>
                  <a:pt x="1236854" y="125603"/>
                  <a:pt x="1236854" y="105791"/>
                </a:cubicBezTo>
                <a:cubicBezTo>
                  <a:pt x="1236854" y="92964"/>
                  <a:pt x="1238886" y="81788"/>
                  <a:pt x="1243204" y="72136"/>
                </a:cubicBezTo>
                <a:cubicBezTo>
                  <a:pt x="1247395" y="62611"/>
                  <a:pt x="1253872" y="55372"/>
                  <a:pt x="1262508" y="50546"/>
                </a:cubicBezTo>
                <a:cubicBezTo>
                  <a:pt x="1271144" y="45720"/>
                  <a:pt x="1280669" y="43307"/>
                  <a:pt x="1290829" y="43307"/>
                </a:cubicBezTo>
                <a:close/>
                <a:moveTo>
                  <a:pt x="1165099" y="43307"/>
                </a:moveTo>
                <a:cubicBezTo>
                  <a:pt x="1180974" y="43307"/>
                  <a:pt x="1193928" y="48768"/>
                  <a:pt x="1203961" y="59563"/>
                </a:cubicBezTo>
                <a:cubicBezTo>
                  <a:pt x="1213994" y="70358"/>
                  <a:pt x="1219074" y="85471"/>
                  <a:pt x="1219074" y="105029"/>
                </a:cubicBezTo>
                <a:cubicBezTo>
                  <a:pt x="1219074" y="106299"/>
                  <a:pt x="1218947" y="108077"/>
                  <a:pt x="1218947" y="110490"/>
                </a:cubicBezTo>
                <a:lnTo>
                  <a:pt x="1130555" y="110490"/>
                </a:lnTo>
                <a:cubicBezTo>
                  <a:pt x="1131190" y="123444"/>
                  <a:pt x="1134873" y="133477"/>
                  <a:pt x="1141604" y="140335"/>
                </a:cubicBezTo>
                <a:cubicBezTo>
                  <a:pt x="1148208" y="147320"/>
                  <a:pt x="1156463" y="150749"/>
                  <a:pt x="1166369" y="150749"/>
                </a:cubicBezTo>
                <a:cubicBezTo>
                  <a:pt x="1173735" y="150749"/>
                  <a:pt x="1179958" y="148844"/>
                  <a:pt x="1185165" y="144907"/>
                </a:cubicBezTo>
                <a:cubicBezTo>
                  <a:pt x="1190372" y="141097"/>
                  <a:pt x="1194563" y="134874"/>
                  <a:pt x="1197611" y="126365"/>
                </a:cubicBezTo>
                <a:lnTo>
                  <a:pt x="1218312" y="128905"/>
                </a:lnTo>
                <a:cubicBezTo>
                  <a:pt x="1215137" y="141097"/>
                  <a:pt x="1209041" y="150495"/>
                  <a:pt x="1200151" y="157226"/>
                </a:cubicBezTo>
                <a:cubicBezTo>
                  <a:pt x="1191261" y="163957"/>
                  <a:pt x="1179958" y="167259"/>
                  <a:pt x="1166242" y="167259"/>
                </a:cubicBezTo>
                <a:cubicBezTo>
                  <a:pt x="1148843" y="167259"/>
                  <a:pt x="1135127" y="161925"/>
                  <a:pt x="1124967" y="151257"/>
                </a:cubicBezTo>
                <a:cubicBezTo>
                  <a:pt x="1114807" y="140589"/>
                  <a:pt x="1109727" y="125603"/>
                  <a:pt x="1109727" y="106299"/>
                </a:cubicBezTo>
                <a:cubicBezTo>
                  <a:pt x="1109727" y="86360"/>
                  <a:pt x="1114934" y="70866"/>
                  <a:pt x="1125094" y="59817"/>
                </a:cubicBezTo>
                <a:cubicBezTo>
                  <a:pt x="1135381" y="48895"/>
                  <a:pt x="1148716" y="43307"/>
                  <a:pt x="1165099" y="43307"/>
                </a:cubicBezTo>
                <a:close/>
                <a:moveTo>
                  <a:pt x="1045719" y="43307"/>
                </a:moveTo>
                <a:cubicBezTo>
                  <a:pt x="1052958" y="43307"/>
                  <a:pt x="1059435" y="44577"/>
                  <a:pt x="1065404" y="47244"/>
                </a:cubicBezTo>
                <a:cubicBezTo>
                  <a:pt x="1071500" y="49784"/>
                  <a:pt x="1075945" y="53086"/>
                  <a:pt x="1078866" y="57277"/>
                </a:cubicBezTo>
                <a:cubicBezTo>
                  <a:pt x="1081914" y="61468"/>
                  <a:pt x="1083946" y="66421"/>
                  <a:pt x="1085216" y="72136"/>
                </a:cubicBezTo>
                <a:cubicBezTo>
                  <a:pt x="1085851" y="75819"/>
                  <a:pt x="1086232" y="82423"/>
                  <a:pt x="1086232" y="91694"/>
                </a:cubicBezTo>
                <a:lnTo>
                  <a:pt x="1086232" y="164592"/>
                </a:lnTo>
                <a:lnTo>
                  <a:pt x="1066166" y="164592"/>
                </a:lnTo>
                <a:lnTo>
                  <a:pt x="1066166" y="92456"/>
                </a:lnTo>
                <a:cubicBezTo>
                  <a:pt x="1066166" y="84328"/>
                  <a:pt x="1065404" y="78105"/>
                  <a:pt x="1063880" y="74168"/>
                </a:cubicBezTo>
                <a:cubicBezTo>
                  <a:pt x="1062229" y="70104"/>
                  <a:pt x="1059562" y="66802"/>
                  <a:pt x="1055498" y="64389"/>
                </a:cubicBezTo>
                <a:cubicBezTo>
                  <a:pt x="1051561" y="61976"/>
                  <a:pt x="1046862" y="60706"/>
                  <a:pt x="1041528" y="60706"/>
                </a:cubicBezTo>
                <a:cubicBezTo>
                  <a:pt x="1033019" y="60706"/>
                  <a:pt x="1025526" y="63500"/>
                  <a:pt x="1019303" y="68961"/>
                </a:cubicBezTo>
                <a:cubicBezTo>
                  <a:pt x="1013207" y="74295"/>
                  <a:pt x="1010032" y="84709"/>
                  <a:pt x="1010032" y="99822"/>
                </a:cubicBezTo>
                <a:lnTo>
                  <a:pt x="1010032" y="164592"/>
                </a:lnTo>
                <a:lnTo>
                  <a:pt x="989966" y="164592"/>
                </a:lnTo>
                <a:lnTo>
                  <a:pt x="989966" y="45974"/>
                </a:lnTo>
                <a:lnTo>
                  <a:pt x="1008000" y="45974"/>
                </a:lnTo>
                <a:lnTo>
                  <a:pt x="1008000" y="62865"/>
                </a:lnTo>
                <a:cubicBezTo>
                  <a:pt x="1016763" y="49911"/>
                  <a:pt x="1029336" y="43307"/>
                  <a:pt x="1045719" y="43307"/>
                </a:cubicBezTo>
                <a:close/>
                <a:moveTo>
                  <a:pt x="919227" y="43307"/>
                </a:moveTo>
                <a:cubicBezTo>
                  <a:pt x="926466" y="43307"/>
                  <a:pt x="932943" y="44577"/>
                  <a:pt x="938912" y="47244"/>
                </a:cubicBezTo>
                <a:cubicBezTo>
                  <a:pt x="945008" y="49784"/>
                  <a:pt x="949453" y="53086"/>
                  <a:pt x="952374" y="57277"/>
                </a:cubicBezTo>
                <a:cubicBezTo>
                  <a:pt x="955422" y="61468"/>
                  <a:pt x="957454" y="66421"/>
                  <a:pt x="958724" y="72136"/>
                </a:cubicBezTo>
                <a:cubicBezTo>
                  <a:pt x="959359" y="75819"/>
                  <a:pt x="959740" y="82423"/>
                  <a:pt x="959740" y="91694"/>
                </a:cubicBezTo>
                <a:lnTo>
                  <a:pt x="959740" y="164592"/>
                </a:lnTo>
                <a:lnTo>
                  <a:pt x="939674" y="164592"/>
                </a:lnTo>
                <a:lnTo>
                  <a:pt x="939674" y="92456"/>
                </a:lnTo>
                <a:cubicBezTo>
                  <a:pt x="939674" y="84328"/>
                  <a:pt x="938912" y="78105"/>
                  <a:pt x="937388" y="74168"/>
                </a:cubicBezTo>
                <a:cubicBezTo>
                  <a:pt x="935737" y="70104"/>
                  <a:pt x="933070" y="66802"/>
                  <a:pt x="929006" y="64389"/>
                </a:cubicBezTo>
                <a:cubicBezTo>
                  <a:pt x="925069" y="61976"/>
                  <a:pt x="920370" y="60706"/>
                  <a:pt x="915036" y="60706"/>
                </a:cubicBezTo>
                <a:cubicBezTo>
                  <a:pt x="906527" y="60706"/>
                  <a:pt x="899034" y="63500"/>
                  <a:pt x="892811" y="68961"/>
                </a:cubicBezTo>
                <a:cubicBezTo>
                  <a:pt x="886715" y="74295"/>
                  <a:pt x="883540" y="84709"/>
                  <a:pt x="883540" y="99822"/>
                </a:cubicBezTo>
                <a:lnTo>
                  <a:pt x="883540" y="164592"/>
                </a:lnTo>
                <a:lnTo>
                  <a:pt x="863474" y="164592"/>
                </a:lnTo>
                <a:lnTo>
                  <a:pt x="863474" y="45974"/>
                </a:lnTo>
                <a:lnTo>
                  <a:pt x="881508" y="45974"/>
                </a:lnTo>
                <a:lnTo>
                  <a:pt x="881508" y="62865"/>
                </a:lnTo>
                <a:cubicBezTo>
                  <a:pt x="890271" y="49911"/>
                  <a:pt x="902844" y="43307"/>
                  <a:pt x="919227" y="43307"/>
                </a:cubicBezTo>
                <a:close/>
                <a:moveTo>
                  <a:pt x="785115" y="43307"/>
                </a:moveTo>
                <a:cubicBezTo>
                  <a:pt x="801371" y="43307"/>
                  <a:pt x="814706" y="48641"/>
                  <a:pt x="824993" y="59309"/>
                </a:cubicBezTo>
                <a:cubicBezTo>
                  <a:pt x="835407" y="70104"/>
                  <a:pt x="840614" y="84836"/>
                  <a:pt x="840614" y="103632"/>
                </a:cubicBezTo>
                <a:cubicBezTo>
                  <a:pt x="840614" y="118872"/>
                  <a:pt x="838201" y="130937"/>
                  <a:pt x="833629" y="139573"/>
                </a:cubicBezTo>
                <a:cubicBezTo>
                  <a:pt x="829057" y="148336"/>
                  <a:pt x="822453" y="155194"/>
                  <a:pt x="813690" y="160020"/>
                </a:cubicBezTo>
                <a:cubicBezTo>
                  <a:pt x="804927" y="164846"/>
                  <a:pt x="795402" y="167259"/>
                  <a:pt x="785115" y="167259"/>
                </a:cubicBezTo>
                <a:cubicBezTo>
                  <a:pt x="768478" y="167259"/>
                  <a:pt x="755016" y="161925"/>
                  <a:pt x="744856" y="151257"/>
                </a:cubicBezTo>
                <a:cubicBezTo>
                  <a:pt x="734569" y="140589"/>
                  <a:pt x="729489" y="125349"/>
                  <a:pt x="729489" y="105283"/>
                </a:cubicBezTo>
                <a:cubicBezTo>
                  <a:pt x="729489" y="83312"/>
                  <a:pt x="735585" y="67056"/>
                  <a:pt x="747777" y="56515"/>
                </a:cubicBezTo>
                <a:cubicBezTo>
                  <a:pt x="757937" y="47752"/>
                  <a:pt x="770383" y="43307"/>
                  <a:pt x="785115" y="43307"/>
                </a:cubicBezTo>
                <a:close/>
                <a:moveTo>
                  <a:pt x="670561" y="43307"/>
                </a:moveTo>
                <a:cubicBezTo>
                  <a:pt x="683388" y="43307"/>
                  <a:pt x="693929" y="46609"/>
                  <a:pt x="702184" y="53086"/>
                </a:cubicBezTo>
                <a:cubicBezTo>
                  <a:pt x="710312" y="59690"/>
                  <a:pt x="715519" y="68834"/>
                  <a:pt x="717932" y="80899"/>
                </a:cubicBezTo>
                <a:lnTo>
                  <a:pt x="698374" y="83820"/>
                </a:lnTo>
                <a:cubicBezTo>
                  <a:pt x="696469" y="75946"/>
                  <a:pt x="693167" y="69977"/>
                  <a:pt x="688468" y="65913"/>
                </a:cubicBezTo>
                <a:cubicBezTo>
                  <a:pt x="683769" y="61849"/>
                  <a:pt x="678054" y="59817"/>
                  <a:pt x="671323" y="59817"/>
                </a:cubicBezTo>
                <a:cubicBezTo>
                  <a:pt x="661163" y="59817"/>
                  <a:pt x="653035" y="63500"/>
                  <a:pt x="646685" y="70739"/>
                </a:cubicBezTo>
                <a:cubicBezTo>
                  <a:pt x="640335" y="77978"/>
                  <a:pt x="637160" y="89535"/>
                  <a:pt x="637160" y="105156"/>
                </a:cubicBezTo>
                <a:cubicBezTo>
                  <a:pt x="637160" y="121158"/>
                  <a:pt x="640208" y="132715"/>
                  <a:pt x="646304" y="139954"/>
                </a:cubicBezTo>
                <a:cubicBezTo>
                  <a:pt x="652400" y="147066"/>
                  <a:pt x="660401" y="150749"/>
                  <a:pt x="670180" y="150749"/>
                </a:cubicBezTo>
                <a:cubicBezTo>
                  <a:pt x="678054" y="150749"/>
                  <a:pt x="684658" y="148336"/>
                  <a:pt x="689992" y="143510"/>
                </a:cubicBezTo>
                <a:cubicBezTo>
                  <a:pt x="695199" y="138684"/>
                  <a:pt x="698628" y="131191"/>
                  <a:pt x="700025" y="121158"/>
                </a:cubicBezTo>
                <a:lnTo>
                  <a:pt x="719837" y="123698"/>
                </a:lnTo>
                <a:cubicBezTo>
                  <a:pt x="717678" y="137287"/>
                  <a:pt x="712090" y="147955"/>
                  <a:pt x="703200" y="155702"/>
                </a:cubicBezTo>
                <a:cubicBezTo>
                  <a:pt x="694310" y="163449"/>
                  <a:pt x="683388" y="167259"/>
                  <a:pt x="670433" y="167259"/>
                </a:cubicBezTo>
                <a:cubicBezTo>
                  <a:pt x="654177" y="167259"/>
                  <a:pt x="641224" y="161925"/>
                  <a:pt x="631318" y="151384"/>
                </a:cubicBezTo>
                <a:cubicBezTo>
                  <a:pt x="621412" y="140716"/>
                  <a:pt x="616586" y="125603"/>
                  <a:pt x="616586" y="105791"/>
                </a:cubicBezTo>
                <a:cubicBezTo>
                  <a:pt x="616586" y="92964"/>
                  <a:pt x="618618" y="81788"/>
                  <a:pt x="622936" y="72136"/>
                </a:cubicBezTo>
                <a:cubicBezTo>
                  <a:pt x="627127" y="62611"/>
                  <a:pt x="633604" y="55372"/>
                  <a:pt x="642239" y="50546"/>
                </a:cubicBezTo>
                <a:cubicBezTo>
                  <a:pt x="650876" y="45720"/>
                  <a:pt x="660401" y="43307"/>
                  <a:pt x="670561" y="43307"/>
                </a:cubicBezTo>
                <a:close/>
                <a:moveTo>
                  <a:pt x="285370" y="43307"/>
                </a:moveTo>
                <a:cubicBezTo>
                  <a:pt x="299339" y="43307"/>
                  <a:pt x="310897" y="49022"/>
                  <a:pt x="319914" y="60325"/>
                </a:cubicBezTo>
                <a:lnTo>
                  <a:pt x="319914" y="45974"/>
                </a:lnTo>
                <a:lnTo>
                  <a:pt x="338456" y="45974"/>
                </a:lnTo>
                <a:lnTo>
                  <a:pt x="338456" y="148463"/>
                </a:lnTo>
                <a:cubicBezTo>
                  <a:pt x="338456" y="167005"/>
                  <a:pt x="336551" y="180086"/>
                  <a:pt x="332868" y="187706"/>
                </a:cubicBezTo>
                <a:cubicBezTo>
                  <a:pt x="329058" y="195453"/>
                  <a:pt x="323089" y="201549"/>
                  <a:pt x="314961" y="205994"/>
                </a:cubicBezTo>
                <a:cubicBezTo>
                  <a:pt x="306833" y="210439"/>
                  <a:pt x="296800" y="212725"/>
                  <a:pt x="284862" y="212725"/>
                </a:cubicBezTo>
                <a:cubicBezTo>
                  <a:pt x="270764" y="212725"/>
                  <a:pt x="259335" y="209550"/>
                  <a:pt x="250572" y="203200"/>
                </a:cubicBezTo>
                <a:cubicBezTo>
                  <a:pt x="241936" y="196723"/>
                  <a:pt x="237745" y="187198"/>
                  <a:pt x="237999" y="174371"/>
                </a:cubicBezTo>
                <a:lnTo>
                  <a:pt x="257557" y="177292"/>
                </a:lnTo>
                <a:cubicBezTo>
                  <a:pt x="258319" y="183388"/>
                  <a:pt x="260605" y="187706"/>
                  <a:pt x="264288" y="190500"/>
                </a:cubicBezTo>
                <a:cubicBezTo>
                  <a:pt x="269368" y="194183"/>
                  <a:pt x="276099" y="196088"/>
                  <a:pt x="284735" y="196088"/>
                </a:cubicBezTo>
                <a:cubicBezTo>
                  <a:pt x="294006" y="196088"/>
                  <a:pt x="301245" y="194183"/>
                  <a:pt x="306325" y="190500"/>
                </a:cubicBezTo>
                <a:cubicBezTo>
                  <a:pt x="311405" y="186690"/>
                  <a:pt x="314833" y="181483"/>
                  <a:pt x="316612" y="174879"/>
                </a:cubicBezTo>
                <a:cubicBezTo>
                  <a:pt x="317627" y="170688"/>
                  <a:pt x="318136" y="162179"/>
                  <a:pt x="318008" y="149098"/>
                </a:cubicBezTo>
                <a:cubicBezTo>
                  <a:pt x="309245" y="159385"/>
                  <a:pt x="298324" y="164592"/>
                  <a:pt x="285243" y="164592"/>
                </a:cubicBezTo>
                <a:cubicBezTo>
                  <a:pt x="268860" y="164592"/>
                  <a:pt x="256287" y="158750"/>
                  <a:pt x="247397" y="146939"/>
                </a:cubicBezTo>
                <a:cubicBezTo>
                  <a:pt x="238380" y="135128"/>
                  <a:pt x="233935" y="121031"/>
                  <a:pt x="233935" y="104648"/>
                </a:cubicBezTo>
                <a:cubicBezTo>
                  <a:pt x="233935" y="93345"/>
                  <a:pt x="235967" y="82931"/>
                  <a:pt x="240158" y="73279"/>
                </a:cubicBezTo>
                <a:cubicBezTo>
                  <a:pt x="244222" y="63754"/>
                  <a:pt x="250191" y="56388"/>
                  <a:pt x="257938" y="51181"/>
                </a:cubicBezTo>
                <a:cubicBezTo>
                  <a:pt x="265685" y="45974"/>
                  <a:pt x="274829" y="43307"/>
                  <a:pt x="285370" y="43307"/>
                </a:cubicBezTo>
                <a:close/>
                <a:moveTo>
                  <a:pt x="54738" y="43307"/>
                </a:moveTo>
                <a:cubicBezTo>
                  <a:pt x="63627" y="43307"/>
                  <a:pt x="70739" y="45212"/>
                  <a:pt x="76327" y="48768"/>
                </a:cubicBezTo>
                <a:cubicBezTo>
                  <a:pt x="82043" y="52451"/>
                  <a:pt x="85980" y="57531"/>
                  <a:pt x="88266" y="64135"/>
                </a:cubicBezTo>
                <a:cubicBezTo>
                  <a:pt x="97664" y="50292"/>
                  <a:pt x="109856" y="43307"/>
                  <a:pt x="124842" y="43307"/>
                </a:cubicBezTo>
                <a:cubicBezTo>
                  <a:pt x="136652" y="43307"/>
                  <a:pt x="145670" y="46609"/>
                  <a:pt x="152020" y="53086"/>
                </a:cubicBezTo>
                <a:cubicBezTo>
                  <a:pt x="158370" y="59690"/>
                  <a:pt x="161545" y="69723"/>
                  <a:pt x="161545" y="83185"/>
                </a:cubicBezTo>
                <a:lnTo>
                  <a:pt x="161545" y="164592"/>
                </a:lnTo>
                <a:lnTo>
                  <a:pt x="141479" y="164592"/>
                </a:lnTo>
                <a:lnTo>
                  <a:pt x="141479" y="89916"/>
                </a:lnTo>
                <a:cubicBezTo>
                  <a:pt x="141479" y="81915"/>
                  <a:pt x="140844" y="76073"/>
                  <a:pt x="139574" y="72517"/>
                </a:cubicBezTo>
                <a:cubicBezTo>
                  <a:pt x="138304" y="68961"/>
                  <a:pt x="135891" y="66167"/>
                  <a:pt x="132462" y="64008"/>
                </a:cubicBezTo>
                <a:cubicBezTo>
                  <a:pt x="129033" y="61849"/>
                  <a:pt x="125095" y="60706"/>
                  <a:pt x="120397" y="60706"/>
                </a:cubicBezTo>
                <a:cubicBezTo>
                  <a:pt x="112142" y="60706"/>
                  <a:pt x="105157" y="63500"/>
                  <a:pt x="99695" y="69088"/>
                </a:cubicBezTo>
                <a:cubicBezTo>
                  <a:pt x="94108" y="74676"/>
                  <a:pt x="91441" y="83439"/>
                  <a:pt x="91441" y="95758"/>
                </a:cubicBezTo>
                <a:lnTo>
                  <a:pt x="91441" y="164592"/>
                </a:lnTo>
                <a:lnTo>
                  <a:pt x="71248" y="164592"/>
                </a:lnTo>
                <a:lnTo>
                  <a:pt x="71248" y="87503"/>
                </a:lnTo>
                <a:cubicBezTo>
                  <a:pt x="71248" y="78613"/>
                  <a:pt x="69724" y="71882"/>
                  <a:pt x="66422" y="67437"/>
                </a:cubicBezTo>
                <a:cubicBezTo>
                  <a:pt x="63120" y="62992"/>
                  <a:pt x="57786" y="60706"/>
                  <a:pt x="50293" y="60706"/>
                </a:cubicBezTo>
                <a:cubicBezTo>
                  <a:pt x="44705" y="60706"/>
                  <a:pt x="39498" y="62230"/>
                  <a:pt x="34672" y="65278"/>
                </a:cubicBezTo>
                <a:cubicBezTo>
                  <a:pt x="29845" y="68199"/>
                  <a:pt x="26417" y="72517"/>
                  <a:pt x="24258" y="78232"/>
                </a:cubicBezTo>
                <a:cubicBezTo>
                  <a:pt x="22099" y="84074"/>
                  <a:pt x="20956" y="92329"/>
                  <a:pt x="20956" y="103124"/>
                </a:cubicBezTo>
                <a:lnTo>
                  <a:pt x="20956" y="164592"/>
                </a:lnTo>
                <a:lnTo>
                  <a:pt x="889" y="164592"/>
                </a:lnTo>
                <a:lnTo>
                  <a:pt x="889" y="45974"/>
                </a:lnTo>
                <a:lnTo>
                  <a:pt x="18797" y="45974"/>
                </a:lnTo>
                <a:lnTo>
                  <a:pt x="18797" y="62611"/>
                </a:lnTo>
                <a:cubicBezTo>
                  <a:pt x="22607" y="56896"/>
                  <a:pt x="27560" y="52197"/>
                  <a:pt x="33656" y="48641"/>
                </a:cubicBezTo>
                <a:cubicBezTo>
                  <a:pt x="39879" y="45085"/>
                  <a:pt x="46864" y="43307"/>
                  <a:pt x="54738" y="43307"/>
                </a:cubicBezTo>
                <a:close/>
                <a:moveTo>
                  <a:pt x="1380872" y="4572"/>
                </a:moveTo>
                <a:lnTo>
                  <a:pt x="1380872" y="45974"/>
                </a:lnTo>
                <a:lnTo>
                  <a:pt x="1401065" y="45974"/>
                </a:lnTo>
                <a:lnTo>
                  <a:pt x="1401065" y="61722"/>
                </a:lnTo>
                <a:lnTo>
                  <a:pt x="1380872" y="61722"/>
                </a:lnTo>
                <a:lnTo>
                  <a:pt x="1380872" y="130937"/>
                </a:lnTo>
                <a:cubicBezTo>
                  <a:pt x="1380872" y="136652"/>
                  <a:pt x="1381253" y="140335"/>
                  <a:pt x="1382015" y="141986"/>
                </a:cubicBezTo>
                <a:cubicBezTo>
                  <a:pt x="1382650" y="143637"/>
                  <a:pt x="1383793" y="144907"/>
                  <a:pt x="1385444" y="145923"/>
                </a:cubicBezTo>
                <a:cubicBezTo>
                  <a:pt x="1386968" y="146939"/>
                  <a:pt x="1389254" y="147447"/>
                  <a:pt x="1392302" y="147447"/>
                </a:cubicBezTo>
                <a:cubicBezTo>
                  <a:pt x="1394461" y="147447"/>
                  <a:pt x="1397509" y="147066"/>
                  <a:pt x="1401065" y="146558"/>
                </a:cubicBezTo>
                <a:lnTo>
                  <a:pt x="1403986" y="164338"/>
                </a:lnTo>
                <a:cubicBezTo>
                  <a:pt x="1398398" y="165481"/>
                  <a:pt x="1393318" y="166116"/>
                  <a:pt x="1388873" y="166116"/>
                </a:cubicBezTo>
                <a:cubicBezTo>
                  <a:pt x="1381507" y="166116"/>
                  <a:pt x="1375919" y="164973"/>
                  <a:pt x="1371855" y="162687"/>
                </a:cubicBezTo>
                <a:cubicBezTo>
                  <a:pt x="1367791" y="160401"/>
                  <a:pt x="1364997" y="157353"/>
                  <a:pt x="1363346" y="153543"/>
                </a:cubicBezTo>
                <a:cubicBezTo>
                  <a:pt x="1361695" y="149860"/>
                  <a:pt x="1360933" y="141859"/>
                  <a:pt x="1360933" y="129921"/>
                </a:cubicBezTo>
                <a:lnTo>
                  <a:pt x="1360933" y="61722"/>
                </a:lnTo>
                <a:lnTo>
                  <a:pt x="1346201" y="61722"/>
                </a:lnTo>
                <a:lnTo>
                  <a:pt x="1346201" y="45974"/>
                </a:lnTo>
                <a:lnTo>
                  <a:pt x="1360933" y="45974"/>
                </a:lnTo>
                <a:lnTo>
                  <a:pt x="1360933" y="16637"/>
                </a:lnTo>
                <a:close/>
                <a:moveTo>
                  <a:pt x="518288" y="4572"/>
                </a:moveTo>
                <a:lnTo>
                  <a:pt x="518288" y="45974"/>
                </a:lnTo>
                <a:lnTo>
                  <a:pt x="538481" y="45974"/>
                </a:lnTo>
                <a:lnTo>
                  <a:pt x="538481" y="61722"/>
                </a:lnTo>
                <a:lnTo>
                  <a:pt x="518288" y="61722"/>
                </a:lnTo>
                <a:lnTo>
                  <a:pt x="518288" y="130937"/>
                </a:lnTo>
                <a:cubicBezTo>
                  <a:pt x="518288" y="136652"/>
                  <a:pt x="518669" y="140335"/>
                  <a:pt x="519431" y="141986"/>
                </a:cubicBezTo>
                <a:cubicBezTo>
                  <a:pt x="520066" y="143637"/>
                  <a:pt x="521208" y="144907"/>
                  <a:pt x="522860" y="145923"/>
                </a:cubicBezTo>
                <a:cubicBezTo>
                  <a:pt x="524383" y="146939"/>
                  <a:pt x="526670" y="147447"/>
                  <a:pt x="529718" y="147447"/>
                </a:cubicBezTo>
                <a:cubicBezTo>
                  <a:pt x="531877" y="147447"/>
                  <a:pt x="534925" y="147066"/>
                  <a:pt x="538481" y="146558"/>
                </a:cubicBezTo>
                <a:lnTo>
                  <a:pt x="541402" y="164338"/>
                </a:lnTo>
                <a:cubicBezTo>
                  <a:pt x="535814" y="165481"/>
                  <a:pt x="530733" y="166116"/>
                  <a:pt x="526289" y="166116"/>
                </a:cubicBezTo>
                <a:cubicBezTo>
                  <a:pt x="518923" y="166116"/>
                  <a:pt x="513335" y="164973"/>
                  <a:pt x="509270" y="162687"/>
                </a:cubicBezTo>
                <a:cubicBezTo>
                  <a:pt x="505207" y="160401"/>
                  <a:pt x="502413" y="157353"/>
                  <a:pt x="500762" y="153543"/>
                </a:cubicBezTo>
                <a:cubicBezTo>
                  <a:pt x="499111" y="149860"/>
                  <a:pt x="498349" y="141859"/>
                  <a:pt x="498349" y="129921"/>
                </a:cubicBezTo>
                <a:lnTo>
                  <a:pt x="498349" y="61722"/>
                </a:lnTo>
                <a:lnTo>
                  <a:pt x="483617" y="61722"/>
                </a:lnTo>
                <a:lnTo>
                  <a:pt x="483617" y="45974"/>
                </a:lnTo>
                <a:lnTo>
                  <a:pt x="498349" y="45974"/>
                </a:lnTo>
                <a:lnTo>
                  <a:pt x="498349" y="16637"/>
                </a:lnTo>
                <a:close/>
                <a:moveTo>
                  <a:pt x="368174" y="889"/>
                </a:moveTo>
                <a:lnTo>
                  <a:pt x="388239" y="889"/>
                </a:lnTo>
                <a:lnTo>
                  <a:pt x="388239" y="59690"/>
                </a:lnTo>
                <a:cubicBezTo>
                  <a:pt x="397638" y="48768"/>
                  <a:pt x="409449" y="43307"/>
                  <a:pt x="423800" y="43307"/>
                </a:cubicBezTo>
                <a:cubicBezTo>
                  <a:pt x="432563" y="43307"/>
                  <a:pt x="440183" y="45085"/>
                  <a:pt x="446660" y="48514"/>
                </a:cubicBezTo>
                <a:cubicBezTo>
                  <a:pt x="453137" y="51943"/>
                  <a:pt x="457708" y="56769"/>
                  <a:pt x="460502" y="62865"/>
                </a:cubicBezTo>
                <a:cubicBezTo>
                  <a:pt x="463297" y="68961"/>
                  <a:pt x="464694" y="77851"/>
                  <a:pt x="464694" y="89408"/>
                </a:cubicBezTo>
                <a:lnTo>
                  <a:pt x="464694" y="164592"/>
                </a:lnTo>
                <a:lnTo>
                  <a:pt x="444627" y="164592"/>
                </a:lnTo>
                <a:lnTo>
                  <a:pt x="444627" y="89408"/>
                </a:lnTo>
                <a:cubicBezTo>
                  <a:pt x="444627" y="79375"/>
                  <a:pt x="442469" y="72136"/>
                  <a:pt x="438151" y="67564"/>
                </a:cubicBezTo>
                <a:cubicBezTo>
                  <a:pt x="433706" y="62992"/>
                  <a:pt x="427610" y="60706"/>
                  <a:pt x="419608" y="60706"/>
                </a:cubicBezTo>
                <a:cubicBezTo>
                  <a:pt x="413639" y="60706"/>
                  <a:pt x="408052" y="62230"/>
                  <a:pt x="402845" y="65278"/>
                </a:cubicBezTo>
                <a:cubicBezTo>
                  <a:pt x="397511" y="68326"/>
                  <a:pt x="393827" y="72517"/>
                  <a:pt x="391542" y="77851"/>
                </a:cubicBezTo>
                <a:cubicBezTo>
                  <a:pt x="389383" y="83185"/>
                  <a:pt x="388239" y="90424"/>
                  <a:pt x="388239" y="99695"/>
                </a:cubicBezTo>
                <a:lnTo>
                  <a:pt x="388239" y="164592"/>
                </a:lnTo>
                <a:lnTo>
                  <a:pt x="368174" y="164592"/>
                </a:lnTo>
                <a:close/>
                <a:moveTo>
                  <a:pt x="191517" y="889"/>
                </a:moveTo>
                <a:lnTo>
                  <a:pt x="211583" y="889"/>
                </a:lnTo>
                <a:lnTo>
                  <a:pt x="211583" y="24003"/>
                </a:lnTo>
                <a:lnTo>
                  <a:pt x="191517" y="24003"/>
                </a:lnTo>
                <a:close/>
              </a:path>
            </a:pathLst>
          </a:custGeom>
          <a:ln w="1778">
            <a:solidFill>
              <a:srgbClr val="D07B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166237" y="2096897"/>
            <a:ext cx="2841102" cy="425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80" b="1" spc="10" dirty="0">
                <a:solidFill>
                  <a:srgbClr val="464646"/>
                </a:solidFill>
                <a:latin typeface="Arial"/>
                <a:cs typeface="Arial"/>
              </a:rPr>
              <a:t>Set  up  subnets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26" y="1709928"/>
            <a:ext cx="1311656" cy="1344167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56" y="1775459"/>
            <a:ext cx="731520" cy="73152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56" y="1927859"/>
            <a:ext cx="731520" cy="731520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56" y="2080259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1299</Words>
  <Application>Microsoft Office PowerPoint</Application>
  <PresentationFormat>On-screen Show (16:9)</PresentationFormat>
  <Paragraphs>334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satheesh</cp:lastModifiedBy>
  <cp:revision>1</cp:revision>
  <dcterms:created xsi:type="dcterms:W3CDTF">2016-02-08T21:56:03Z</dcterms:created>
  <dcterms:modified xsi:type="dcterms:W3CDTF">2016-02-08T16:30:48Z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2016-02-08T00:00:00Z</vt:filetime>
  </property>
  <property fmtid="{D5CDD505-2E9C-101B-9397-08002B2CF9AE}" pid="3" name="LastSaved">
    <vt:filetime>2016-02-08T00:00:00Z</vt:filetime>
  </property>
</Properties>
</file>