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r:id="rId7-created" id="257"/>
    <p:sldId r:id="rId8-created" id="258"/>
    <p:sldId r:id="rId9-created" id="259"/>
    <p:sldId r:id="rId10-created" id="260"/>
    <p:sldId r:id="rId11-created" id="261"/>
    <p:sldId r:id="rId12-created" id="262"/>
    <p:sldId r:id="rId13-created" id="263"/>
    <p:sldId r:id="rId14-created" id="264"/>
    <p:sldId r:id="rId15-created" id="265"/>
    <p:sldId r:id="rId16-created" id="266"/>
    <p:sldId r:id="rId17-created" id="26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-created" Type="http://schemas.openxmlformats.org/officeDocument/2006/relationships/slide" Target="slides/slide2.xml"/><Relationship Id="rId8-created" Type="http://schemas.openxmlformats.org/officeDocument/2006/relationships/slide" Target="slides/slide3.xml"/><Relationship Id="rId9-created" Type="http://schemas.openxmlformats.org/officeDocument/2006/relationships/slide" Target="slides/slide4.xml"/><Relationship Id="rId10-created" Type="http://schemas.openxmlformats.org/officeDocument/2006/relationships/slide" Target="slides/slide5.xml"/><Relationship Id="rId11-created" Type="http://schemas.openxmlformats.org/officeDocument/2006/relationships/slide" Target="slides/slide6.xml"/><Relationship Id="rId12-created" Type="http://schemas.openxmlformats.org/officeDocument/2006/relationships/slide" Target="slides/slide7.xml"/><Relationship Id="rId13-created" Type="http://schemas.openxmlformats.org/officeDocument/2006/relationships/slide" Target="slides/slide8.xml"/><Relationship Id="rId14-created" Type="http://schemas.openxmlformats.org/officeDocument/2006/relationships/slide" Target="slides/slide9.xml"/><Relationship Id="rId15-created" Type="http://schemas.openxmlformats.org/officeDocument/2006/relationships/slide" Target="slides/slide10.xml"/><Relationship Id="rId16-created" Type="http://schemas.openxmlformats.org/officeDocument/2006/relationships/slide" Target="slides/slide11.xml"/><Relationship Id="rId17-created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</cp:revision>
  <dcterms:created xsi:type="dcterms:W3CDTF">2021-03-03T11:00:29Z</dcterms:created>
  <dcterms:modified xsi:type="dcterms:W3CDTF">2021-03-03T11:04:57Z</dcterms:modified>
</cp:coreProperties>
</file>