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Default Extension="jpg" ContentType="image/jpeg"/>
  <Override PartName="/ppt/slides/slide3.xml" ContentType="application/vnd.openxmlformats-officedocument.presentationml.slide+xml"/>
  <Default Extension="xlsx" ContentType="application/vnd.openxmlformats-officedocument.spreadsheetml.sheet"/>
  <Override PartName="/ppt/drawings/drawing1.xml" ContentType="application/vnd.openxmlformats-officedocument.drawingml.chartshap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2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3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theme/themeOverride3.xml" ContentType="application/vnd.openxmlformats-officedocument.themeOverride+xml"/>
  <Override PartName="/ppt/slides/slide4.xml" ContentType="application/vnd.openxmlformats-officedocument.presentationml.slide+xml"/>
  <Override PartName="/ppt/drawings/drawing4.xml" ContentType="application/vnd.openxmlformats-officedocument.drawingml.chartshapes+xml"/>
  <Override PartName="/ppt/charts/chart4.xml" ContentType="application/vnd.openxmlformats-officedocument.drawingml.chart+xml"/>
  <Override PartName="/ppt/charts/colors4.xml" ContentType="application/vnd.ms-office.chartcolorstyle+xml"/>
  <Override PartName="/ppt/charts/style4.xml" ContentType="application/vnd.ms-office.chartstyle+xml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r:id="rId7-created" id="257"/>
    <p:sldId r:id="rId8-created" id="258"/>
    <p:sldId r:id="rId9-created" id="2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-created" Type="http://schemas.openxmlformats.org/officeDocument/2006/relationships/slide" Target="slides/slide2.xml"/><Relationship Id="rId8-created" Type="http://schemas.openxmlformats.org/officeDocument/2006/relationships/slide" Target="slides/slide3.xml"/><Relationship Id="rId9-created" Type="http://schemas.openxmlformats.org/officeDocument/2006/relationships/slide" Target="slides/slide4.xml"/></Relationships>
</file>

<file path=ppt/charts/_rels/chart1.xml.rels><?xml version="1.0" encoding="UTF-8" standalone="yes"?>
<Relationships xmlns="http://schemas.openxmlformats.org/package/2006/relationships"><Relationship Id="rId3" Type="http://schemas.openxmlformats.org/officeDocument/2006/relationships/package" Target="../embeddings/Microsoft_Excel_Worksheet-created--created-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
<Relationships xmlns="http://schemas.openxmlformats.org/package/2006/relationships"><Relationship Id="rId3" Type="http://schemas.openxmlformats.org/officeDocument/2006/relationships/package" Target="../embeddings/Microsoft_Excel_Worksheet-created--created-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
<Relationships xmlns="http://schemas.openxmlformats.org/package/2006/relationships"><Relationship Id="rId3" Type="http://schemas.openxmlformats.org/officeDocument/2006/relationships/package" Target="../embeddings/Microsoft_Excel_Worksheet-created--created-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
<Relationships xmlns="http://schemas.openxmlformats.org/package/2006/relationships"><Relationship Id="rId3" Type="http://schemas.openxmlformats.org/officeDocument/2006/relationships/package" Target="../embeddings/Microsoft_Excel_Worksheet-created--created-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1"/>
          <c:tx>
            <c:strRef>
              <c:f>Tabelle1!$B$1</c:f>
              <c:strCache>
                <c:ptCount val="1"/>
                <c:pt idx="0">
                  <c:v>series 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item test r1</c:v>
                </c:pt>
                <c:pt idx="1">
                  <c:v>item test r2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10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2"/>
          <c:tx>
            <c:strRef>
              <c:f>Tabelle1!$C$1</c:f>
              <c:strCache>
                <c:ptCount val="1"/>
                <c:pt idx="0">
                  <c:v>series s2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item test r1</c:v>
                </c:pt>
                <c:pt idx="1">
                  <c:v>item test r2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/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1"/>
          <c:tx>
            <c:strRef>
              <c:f>Tabelle1!$B$1</c:f>
              <c:strCache>
                <c:ptCount val="1"/>
                <c:pt idx="0">
                  <c:v>series s3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item test r3</c:v>
                </c:pt>
                <c:pt idx="1">
                  <c:v>item test r4</c:v>
                </c:pt>
                <c:pt idx="2">
                  <c:v>item test r5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22</c:v>
                </c:pt>
                <c:pt idx="1">
                  <c:v>23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2"/>
          <c:tx>
            <c:strRef>
              <c:f>Tabelle1!$C$1</c:f>
              <c:strCache>
                <c:ptCount val="1"/>
                <c:pt idx="0">
                  <c:v>series s4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item test r3</c:v>
                </c:pt>
                <c:pt idx="1">
                  <c:v>item test r4</c:v>
                </c:pt>
                <c:pt idx="2">
                  <c:v>item test r5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/>
                </c:pt>
                <c:pt idx="1">
                  <c:v>46</c:v>
                </c:pt>
                <c:pt idx="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-created" Type="http://schemas.openxmlformats.org/officeDocument/2006/relationships/image" Target="../media/media1.jpg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-created" Type="http://schemas.openxmlformats.org/officeDocument/2006/relationships/image" Target="../media/media1.jpg"/><Relationship Id="rId3-created" Type="http://schemas.openxmlformats.org/officeDocument/2006/relationships/image" Target="../media/media2.jpg"/><Relationship Id="rId4-created" Type="http://schemas.openxmlformats.org/officeDocument/2006/relationships/image" Target="../media/media3.jpg"/></Relationships>
</file>

<file path=ppt/slides/_rels/slide4.xml.rels><?xml version="1.0" encoding="UTF-8" standalone="yes"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3-created" Type="http://schemas.openxmlformats.org/officeDocument/2006/relationships/chart" Target="../charts/chart1.xml"/><Relationship Id="rId4-created" Type="http://schemas.openxmlformats.org/officeDocument/2006/relationships/chart" Target="../charts/chart2.xml"/><Relationship Id="rId5-created" Type="http://schemas.openxmlformats.org/officeDocument/2006/relationships/chart" Target="../charts/chart1.xml"/><Relationship Id="rId6-created" Type="http://schemas.openxmlformats.org/officeDocument/2006/relationships/chart" Target="../charts/chart2.xml"/><Relationship Id="rId7-created" Type="http://schemas.openxmlformats.org/officeDocument/2006/relationships/chart" Target="../charts/chart3.xml"/><Relationship Id="rId8-created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7EA4C14-0CA3-4DB1-825A-4CDF599E9EA4}"/>
              </a:ext>
            </a:extLst>
          </p:cNvPr>
          <p:cNvSpPr txBox="1"/>
          <p:nvPr/>
        </p:nvSpPr>
        <p:spPr>
          <a:xfrm>
            <a:off x="10177538" y="6519333"/>
            <a:ext cx="2014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This is an almost empty slide.</a:t>
            </a:r>
          </a:p>
        </p:txBody>
      </p:sp>
      <p:pic>
        <p:nvPicPr>
          <p:cNvPr id="6" name="Grafik 5" descr="picture">
            <a:extLst>
              <a:ext uri="{FF2B5EF4-FFF2-40B4-BE49-F238E27FC236}">
                <a16:creationId xmlns:a16="http://schemas.microsoft.com/office/drawing/2014/main" id="{B5F0CCA3-855D-4D82-A963-EE176A3C9C9A}"/>
              </a:ext>
            </a:extLst>
          </p:cNvPr>
          <p:cNvPicPr>
            <a:picLocks noChangeAspect="1"/>
          </p:cNvPicPr>
          <p:nvPr/>
        </p:nvPicPr>
        <p:blipFill>
          <a:blip r:embed="rId2-creat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00250"/>
            <a:ext cx="508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2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7EA4C14-0CA3-4DB1-825A-4CDF599E9EA4}"/>
              </a:ext>
            </a:extLst>
          </p:cNvPr>
          <p:cNvSpPr txBox="1"/>
          <p:nvPr/>
        </p:nvSpPr>
        <p:spPr>
          <a:xfrm>
            <a:off x="10177538" y="6519333"/>
            <a:ext cx="2014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This is an almost empty slide.</a:t>
            </a:r>
          </a:p>
        </p:txBody>
      </p:sp>
      <p:pic>
        <p:nvPicPr>
          <p:cNvPr id="6" name="Grafik 5" descr="picture">
            <a:extLst>
              <a:ext uri="{FF2B5EF4-FFF2-40B4-BE49-F238E27FC236}">
                <a16:creationId xmlns:a16="http://schemas.microsoft.com/office/drawing/2014/main" id="{B5F0CCA3-855D-4D82-A963-EE176A3C9C9A}"/>
              </a:ext>
            </a:extLst>
          </p:cNvPr>
          <p:cNvPicPr>
            <a:picLocks noChangeAspect="1"/>
          </p:cNvPicPr>
          <p:nvPr/>
        </p:nvPicPr>
        <p:blipFill>
          <a:blip r:embed="rId3-creat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00250"/>
            <a:ext cx="5080000" cy="2857500"/>
          </a:xfrm>
          <a:prstGeom prst="rect">
            <a:avLst/>
          </a:prstGeom>
        </p:spPr>
      </p:pic>
      <p:pic>
        <p:nvPicPr>
          <p:cNvPr id="6" name="Grafik 5" descr="picture">
            <a:extLst>
              <a:ext uri="{FF2B5EF4-FFF2-40B4-BE49-F238E27FC236}">
                <a16:creationId xmlns:a16="http://schemas.microsoft.com/office/drawing/2014/main" id="{B5F0CCA3-855D-4D82-A963-EE176A3C9C9A}"/>
              </a:ext>
            </a:extLst>
          </p:cNvPr>
          <p:cNvPicPr>
            <a:picLocks noChangeAspect="1"/>
          </p:cNvPicPr>
          <p:nvPr/>
        </p:nvPicPr>
        <p:blipFill>
          <a:blip r:embed="rId4-creat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00250"/>
            <a:ext cx="508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2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arsStacked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010103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-created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</cp:revision>
  <dcterms:created xsi:type="dcterms:W3CDTF">2021-03-03T11:00:29Z</dcterms:created>
  <dcterms:modified xsi:type="dcterms:W3CDTF">2021-03-03T11:04:57Z</dcterms:modified>
</cp:coreProperties>
</file>