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CCE-F1AC-6DF3-97CD-216894E8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CF7E3-D988-F624-CC18-D47F0FE3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AD67-63E0-E8F3-8464-EDDCD5F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C582-7F42-B65F-21D8-DCDCF56E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6496-B119-478B-2912-7FDFEF82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A19-5E9A-FD8B-CAA1-462CCEF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041B1-B7D4-AD49-95C2-1C18E6D3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CCC-0A8D-CF59-D098-D765575D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F4CA-A366-F47C-36F7-353B8347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43FF-5D87-2313-94AC-BBC78F82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7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19CBB-EC80-3625-CF59-00B63F8C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3037F-D024-DCFE-7B38-911DDA48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AB57-9B34-1EE2-2846-C0FC3DDD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556F-D0DA-2A25-791C-2660A656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2D75-17A6-3E9C-B01F-C5264AA6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5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928F-4E77-166A-3C5D-5BDE464C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6E0A-99A9-BBBE-F820-7AD3BEA4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B3DB-1968-44EE-0FF6-396128F0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795-A165-816A-3E79-F907E019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9940-BB07-EB1B-56E7-128802AD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3786-41BD-9D29-95CC-2755E204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BB746-AF07-0EE3-E781-1470CB1B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C03E8-05EA-3B4D-B39B-41157AF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4609-7A62-C938-C287-C664A38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1CD6-D313-A778-26D2-F574FAE2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6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8F5-2F5C-EE5C-3C7B-1EAB2BB2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AD2C-49D1-2477-0D5C-5CF23FB66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FE9D1-CD5F-4861-5F70-E078256C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7DFF-DA60-2F12-AD08-3CF47D4F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BCF9-BDF5-C1C7-0134-F919268D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55AF-D957-C299-DC8C-FD87325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435C-EDF8-A6FE-7FE3-25D7991E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DA00-AC26-3F99-11F6-341ECD21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6859A-E647-EE93-B16B-76A2725B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D0CF-5473-D96A-3013-E425F4215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F71A4-E4DE-A2FF-7D10-1C522CD5E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B0E46-E4B2-890C-07DA-6E0659C3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B4914-172B-9B93-0B03-7F40A7A1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C8821-6395-D7D2-5CE1-4647740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C81C-B137-409E-C96F-D0A17FE2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43196-B210-C553-0319-1E5FDA25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4E982-311C-059C-19C3-B486FD7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EB87-E038-6163-AACB-476FF3D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B70C7-85A8-504F-33D1-00BFAEA8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25BDB-591E-7F87-296E-08A17404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750D-BF15-2084-AD31-3892BE0F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5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B456-0F63-468F-5DD8-BD6BBD0C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201B-17DC-831D-0309-57BECA6B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EEC85-E49F-8E62-97B1-3F8E10F83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1F0D0-3E85-41E0-0651-0DC46768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CE23-F670-8E7B-75CF-F2D9AA9C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62009-EF45-A6A4-E726-032AA96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601C-2852-EB2A-5597-BB4B05B5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44DB5-2F8A-65F6-226E-723C44975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930B-A071-1BFD-635A-A8424A1D9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F2E55-BE99-B10D-BFF4-09E92610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3852-2247-6538-D195-E02FE96E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C1207-1ADF-D79B-0E62-8150C2D3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F4D37-B5A9-9E39-62BB-AD60B089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A71B5-B29B-EACF-1D80-48E1FB49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0885-6455-8FA8-6F36-498C34EE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EC6C-BC1E-48EC-82AD-C6B57C546233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7F41-6572-31E0-2E51-9623CE60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881-1B23-CA9D-F893-A0B4EAC3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ED10-9CA3-415F-B48D-EE2E39F66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9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165C9-887F-9C37-DB35-3CF5FC4E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90"/>
            <a:ext cx="12192000" cy="61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105322862029@avcolleges.co.in</dc:creator>
  <cp:lastModifiedBy>105322862029@avcolleges.co.in</cp:lastModifiedBy>
  <cp:revision>1</cp:revision>
  <dcterms:created xsi:type="dcterms:W3CDTF">2024-01-31T12:38:20Z</dcterms:created>
  <dcterms:modified xsi:type="dcterms:W3CDTF">2024-01-31T12:40:46Z</dcterms:modified>
</cp:coreProperties>
</file>