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2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38F9-14F5-281D-95FB-6541F56C0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Mobile Analysis 2023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597BE-3CD5-DC87-C801-E8752E216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Comprehensive Overview of Mobile Phones in the Market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88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C63E-B250-72FD-534C-7D41E021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5.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must-have Android phones and the top 5 high-priced Android phones?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EC164315-AC97-B960-E41D-A73FE9F70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003" y="2379765"/>
            <a:ext cx="6253993" cy="1049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32DD6-564D-25E6-409C-B749A5BB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2" y="4100946"/>
            <a:ext cx="12003175" cy="14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D0F3-3575-9E77-9B2F-FBC3139A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6.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must-have Android phones and the top 5 low-priced Android phones?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4386B700-C266-8560-EAF9-F4CC18586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421" y="2404241"/>
            <a:ext cx="5873157" cy="1049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4D38E-16E6-69B4-68AB-5A6F022A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3" y="4003964"/>
            <a:ext cx="11840854" cy="14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FEA-1F39-52D8-B08C-88100FC0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7.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must-have Android phones and the top 5 low-priced Android phones?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-up of a screen&#10;&#10;Description automatically generated">
            <a:extLst>
              <a:ext uri="{FF2B5EF4-FFF2-40B4-BE49-F238E27FC236}">
                <a16:creationId xmlns:a16="http://schemas.microsoft.com/office/drawing/2014/main" id="{E1DDBDDE-23DB-A9C7-834D-C8A1E092D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128" y="2546702"/>
            <a:ext cx="6013743" cy="1048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BDCDA-5D04-F65E-78C9-52E0AFEC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34691"/>
            <a:ext cx="11582400" cy="16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EA9E-66D3-42F9-9BE3-5CFFCBD0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8.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some must-have iOS phones and the top 5 low-priced iOS phones?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-up of a screen&#10;&#10;Description automatically generated">
            <a:extLst>
              <a:ext uri="{FF2B5EF4-FFF2-40B4-BE49-F238E27FC236}">
                <a16:creationId xmlns:a16="http://schemas.microsoft.com/office/drawing/2014/main" id="{073C73E6-FB6C-E20C-DB3D-9A8D2362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130" y="2379765"/>
            <a:ext cx="5845740" cy="1049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27412-CF79-78EE-11FB-11EA136C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9" y="4031673"/>
            <a:ext cx="11763341" cy="14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F0D0-3484-BC87-3607-EB6AFC8B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9.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Which phones support 5G and what are the top 5 phones with 5G support?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725B6-402F-101D-5557-C385C0144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798" y="2612180"/>
            <a:ext cx="4990404" cy="1055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05265-1ADD-CBCC-A04B-CA92C829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4017819"/>
            <a:ext cx="11776364" cy="14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2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7533-4A00-B419-E66B-3B9F6C58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10. What is the total price of all mobile phones, sorted by brand name?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44237-B784-9743-8A61-F714BF309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923" y="3429000"/>
            <a:ext cx="6624500" cy="693074"/>
          </a:xfrm>
        </p:spPr>
      </p:pic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A2AF82A3-B093-04EC-CA85-187A04BF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594" y="1617823"/>
            <a:ext cx="2295845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E308-EC35-3CD2-E73C-BC62F6B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Dashboards with Power 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4093-4926-4150-5031-D4F51355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is utilized to create interactive dashboards for visualizing the 'Mobile Analysis 2023' report. These dashboards provide a dynamic and effective representation of the data for stakeholders.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92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242F2B-0B82-E724-D5F6-09C9CF45C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86" y="349422"/>
            <a:ext cx="10222428" cy="5746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81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7AC0-BAD2-1097-0B8A-2D12E23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5D97-EE40-3923-2CB1-1B7436FF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“Mobile Analysis 2023” project has provided us with a comprehensive overview of various mobile phones available in the market, focusing on their features, prices, and other essential aspects. I have used the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dashboard and SQL queries to extract valuable insights to assist consumers and stakeholders in making informed decisions. I have identified the must-have features and the top high-priced and low-priced phones for both Android and iOS operating systems. I have also listed the phones that support 5G and the total price of all mobile phones sorted by brand name. I hope that this report will help you choose the best mobile phone for your needs and preferences. Thank you for reading our report. </a:t>
            </a:r>
          </a:p>
        </p:txBody>
      </p:sp>
    </p:spTree>
    <p:extLst>
      <p:ext uri="{BB962C8B-B14F-4D97-AF65-F5344CB8AC3E}">
        <p14:creationId xmlns:p14="http://schemas.microsoft.com/office/powerpoint/2010/main" val="230850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36A8-3386-1CF3-5589-24A1F03E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120-5062-D607-32BA-8AAE9BDB8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1005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DDE1-29FE-DC26-75BB-2778C16B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C6BE-14F8-0C90-48D1-FE1BA2DA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provides insights into the mobile phone market using SQL and Power Bi. The objective is to assist consumers and stakeholders in making informed decisions.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8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817F-D706-CBA8-DC2C-27304C5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FC04-D7A2-D9A2-2416-85A9BCF3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includes a comprehensive review of mobile phones, covering features, prices, brands, operating systems, battery capacity, 5G availability, and internal storage. SQL queries and Power Bi are used for data extraction and visualization.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6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AB4B6C-B565-8266-BD26-298D7D91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1480" cy="247110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Entity relationship diagram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F70E96-9B61-368E-C944-6947F67BE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9557" y="805583"/>
            <a:ext cx="2990150" cy="4660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80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03F4-913F-A9C0-EA08-72294B85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89EB-A11C-7BBA-95EB-7CEFFF48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tools used are MySQL and Power BI. MySQL is employed for data analysis, and Power Bi is used for effective data visualization. These tools play a crucial role in deriving valuable insights from the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8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92C3-5FAB-0157-3962-C99B2453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1.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Can you provide a list of mobile features and their prices?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0EA3ACB-A94E-C26E-A40E-FFAA5B94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868" y="2995920"/>
            <a:ext cx="5179973" cy="866160"/>
          </a:xfrm>
        </p:spPr>
      </p:pic>
    </p:spTree>
    <p:extLst>
      <p:ext uri="{BB962C8B-B14F-4D97-AF65-F5344CB8AC3E}">
        <p14:creationId xmlns:p14="http://schemas.microsoft.com/office/powerpoint/2010/main" val="268617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5EAD-97D9-B2CA-0911-791EBD95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2.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the 5 most expensive phones available?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 up of text&#10;&#10;Description automatically generated">
            <a:extLst>
              <a:ext uri="{FF2B5EF4-FFF2-40B4-BE49-F238E27FC236}">
                <a16:creationId xmlns:a16="http://schemas.microsoft.com/office/drawing/2014/main" id="{E02E3D8D-556D-B2C2-D994-47B81AA95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721" y="2280338"/>
            <a:ext cx="3136558" cy="1407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2780E-3B77-753D-1C0E-1B6D1984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7" y="4317528"/>
            <a:ext cx="11943286" cy="1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A572-4E32-6BC2-D961-609D9F15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3.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 are the 5 cheapest phones available?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A close up of text&#10;&#10;Description automatically generated">
            <a:extLst>
              <a:ext uri="{FF2B5EF4-FFF2-40B4-BE49-F238E27FC236}">
                <a16:creationId xmlns:a16="http://schemas.microsoft.com/office/drawing/2014/main" id="{627F6EA8-4393-F7A0-00D1-E3968202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790" y="2454931"/>
            <a:ext cx="2716420" cy="12303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95686-30DD-A7EF-A347-22190B5EA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3" y="4073236"/>
            <a:ext cx="11651673" cy="14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AAD9-C1E2-DBB3-AB21-FAA20FF7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4. 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Can you list the top 5 Samsung phones with their prices and all features?</a:t>
            </a:r>
            <a:endParaRPr lang="en-IN" sz="18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E1A7F-66E3-CA40-EF35-73E5FE9DC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095" y="2379765"/>
            <a:ext cx="4845810" cy="1049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D5EE6-2006-11A1-1D1E-3993E6AE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" y="4087091"/>
            <a:ext cx="11817927" cy="15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</TotalTime>
  <Words>450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Rockwell</vt:lpstr>
      <vt:lpstr>Gallery</vt:lpstr>
      <vt:lpstr>Mobile Analysis 2023 Report</vt:lpstr>
      <vt:lpstr>Introduction</vt:lpstr>
      <vt:lpstr>Project Description</vt:lpstr>
      <vt:lpstr>Entity relationship diagram</vt:lpstr>
      <vt:lpstr>Database and Tools</vt:lpstr>
      <vt:lpstr>1. Can you provide a list of mobile features and their prices?</vt:lpstr>
      <vt:lpstr>2. What are the 5 most expensive phones available?</vt:lpstr>
      <vt:lpstr>3. What are the 5 cheapest phones available?</vt:lpstr>
      <vt:lpstr>4. Can you list the top 5 Samsung phones with their prices and all features?</vt:lpstr>
      <vt:lpstr>5. What are some must-have Android phones and the top 5 high-priced Android phones?</vt:lpstr>
      <vt:lpstr>6. What are some must-have Android phones and the top 5 low-priced Android phones?</vt:lpstr>
      <vt:lpstr>7. What are some must-have Android phones and the top 5 low-priced Android phones?</vt:lpstr>
      <vt:lpstr>8. What are some must-have iOS phones and the top 5 low-priced iOS phones?</vt:lpstr>
      <vt:lpstr>9. Which phones support 5G and what are the top 5 phones with 5G support?</vt:lpstr>
      <vt:lpstr>10. What is the total price of all mobile phones, sorted by brand name?</vt:lpstr>
      <vt:lpstr>Creating Dashboards with Power BI</vt:lpstr>
      <vt:lpstr>PowerPoint Presentation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Analysis 2023 Report</dc:title>
  <dc:creator>105322862029@avcolleges.co.in</dc:creator>
  <cp:lastModifiedBy>105322862029@avcolleges.co.in</cp:lastModifiedBy>
  <cp:revision>2</cp:revision>
  <dcterms:created xsi:type="dcterms:W3CDTF">2024-02-09T14:53:47Z</dcterms:created>
  <dcterms:modified xsi:type="dcterms:W3CDTF">2024-02-09T15:18:23Z</dcterms:modified>
</cp:coreProperties>
</file>