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82CC-1DD5-4469-B84F-3144D20C40C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B07B-B843-4D8F-98B6-5F49A9FA9F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6200" y="640140"/>
            <a:ext cx="373380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C00000"/>
                </a:solidFill>
              </a:rPr>
              <a:t>SMM </a:t>
            </a:r>
            <a:endParaRPr lang="en-US" sz="9600" b="1" dirty="0">
              <a:solidFill>
                <a:srgbClr val="C00000"/>
              </a:solidFill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82261" y="2819400"/>
          <a:ext cx="2946742" cy="2209800"/>
        </p:xfrm>
        <a:graphic>
          <a:graphicData uri="http://schemas.openxmlformats.org/presentationml/2006/ole">
            <p:oleObj spid="_x0000_s10242" name="Presentation" r:id="rId3" imgW="4570551" imgH="3427315" progId="PowerPoint.Show.12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 descr="A:\Screenshot\Screenshot_15278329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4"/>
            <a:ext cx="3200400" cy="5562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3" descr="A:\Screenshot\Screenshot_1527833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:\Screenshot\Screenshot_152783229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:\Screenshot\Screenshot_15278323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:\Screenshot\Screenshot_15278323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4" y="609604"/>
            <a:ext cx="3200398" cy="5562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A:\Screenshot\Screenshot_15278323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A:\Screenshot\Screenshot_15278328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A:\Screenshot\Screenshot_15278328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200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1" name="Picture 3" descr="A:\Screenshot\Screenshot_15278328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4" y="609604"/>
            <a:ext cx="3200398" cy="5562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76200"/>
            <a:ext cx="3352800" cy="6705600"/>
            <a:chOff x="609600" y="76200"/>
            <a:chExt cx="3352800" cy="67056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76200"/>
              <a:ext cx="3352800" cy="6705600"/>
            </a:xfrm>
            <a:prstGeom prst="roundRect">
              <a:avLst/>
            </a:prstGeom>
            <a:solidFill>
              <a:srgbClr val="900C3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609600"/>
              <a:ext cx="3200400" cy="563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22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228600"/>
              <a:ext cx="9144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3600" y="457200"/>
              <a:ext cx="304800" cy="76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2600" y="6324600"/>
              <a:ext cx="914400" cy="304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A:\Screenshot\Screenshot_15278329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3"/>
            <a:ext cx="3200400" cy="5638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PowerPoint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CSP_SERVER</dc:creator>
  <cp:lastModifiedBy>CSP_SERVER</cp:lastModifiedBy>
  <cp:revision>12</cp:revision>
  <dcterms:created xsi:type="dcterms:W3CDTF">2018-06-01T05:45:37Z</dcterms:created>
  <dcterms:modified xsi:type="dcterms:W3CDTF">2018-06-01T06:28:32Z</dcterms:modified>
</cp:coreProperties>
</file>