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H%20P%20EQ0132\Desktop\bg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569D-AD60-6CE5-44D7-21C2795A8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1" y="628650"/>
            <a:ext cx="11206480" cy="16383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KLE’S BCA COLLEGE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DHARWAD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135A5-8D42-D988-715E-6C527BE39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812757"/>
            <a:ext cx="11206480" cy="4563979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PROJECT SYNOPSIS 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  “ </a:t>
            </a:r>
            <a:r>
              <a:rPr lang="en-US" sz="4000" b="1" u="sng" dirty="0">
                <a:solidFill>
                  <a:schemeClr val="bg1"/>
                </a:solidFill>
              </a:rPr>
              <a:t>QUEST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u="sng" dirty="0">
                <a:solidFill>
                  <a:schemeClr val="bg1"/>
                </a:solidFill>
              </a:rPr>
              <a:t>APPLIANCES</a:t>
            </a:r>
            <a:r>
              <a:rPr lang="en-US" sz="4000" b="1" dirty="0">
                <a:solidFill>
                  <a:schemeClr val="bg1"/>
                </a:solidFill>
              </a:rPr>
              <a:t> ”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                                          </a:t>
            </a:r>
            <a:endParaRPr lang="en-US" sz="3600" b="1" cap="none" dirty="0">
              <a:solidFill>
                <a:schemeClr val="bg1"/>
              </a:solidFill>
            </a:endParaRPr>
          </a:p>
          <a:p>
            <a:pPr algn="ctr"/>
            <a:r>
              <a:rPr lang="en-US" sz="3600" b="1" u="sng" cap="none" dirty="0">
                <a:solidFill>
                  <a:schemeClr val="bg1"/>
                </a:solidFill>
              </a:rPr>
              <a:t>Presented</a:t>
            </a:r>
            <a:r>
              <a:rPr lang="en-US" sz="3600" b="1" cap="none" dirty="0">
                <a:solidFill>
                  <a:schemeClr val="bg1"/>
                </a:solidFill>
              </a:rPr>
              <a:t> </a:t>
            </a:r>
            <a:r>
              <a:rPr lang="en-US" sz="3600" b="1" u="sng" cap="none" dirty="0">
                <a:solidFill>
                  <a:schemeClr val="bg1"/>
                </a:solidFill>
              </a:rPr>
              <a:t>by</a:t>
            </a:r>
            <a:r>
              <a:rPr lang="en-US" sz="3600" b="1" cap="none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:                      </a:t>
            </a:r>
            <a:r>
              <a:rPr lang="en-US" sz="3000" b="1" u="sng" cap="none" dirty="0">
                <a:solidFill>
                  <a:schemeClr val="bg1"/>
                </a:solidFill>
              </a:rPr>
              <a:t>Under</a:t>
            </a:r>
            <a:r>
              <a:rPr lang="en-US" sz="3000" b="1" cap="none" dirty="0">
                <a:solidFill>
                  <a:schemeClr val="bg1"/>
                </a:solidFill>
              </a:rPr>
              <a:t> </a:t>
            </a:r>
            <a:r>
              <a:rPr lang="en-US" sz="3000" b="1" u="sng" cap="none" dirty="0">
                <a:solidFill>
                  <a:schemeClr val="bg1"/>
                </a:solidFill>
              </a:rPr>
              <a:t>the</a:t>
            </a:r>
            <a:r>
              <a:rPr lang="en-US" sz="3000" b="1" cap="none" dirty="0">
                <a:solidFill>
                  <a:schemeClr val="bg1"/>
                </a:solidFill>
              </a:rPr>
              <a:t> </a:t>
            </a:r>
            <a:r>
              <a:rPr lang="en-US" sz="3000" b="1" u="sng" cap="none" dirty="0" err="1">
                <a:solidFill>
                  <a:schemeClr val="bg1"/>
                </a:solidFill>
              </a:rPr>
              <a:t>guidence</a:t>
            </a:r>
            <a:r>
              <a:rPr lang="en-US" sz="3000" b="1" cap="none" dirty="0">
                <a:solidFill>
                  <a:schemeClr val="bg1"/>
                </a:solidFill>
              </a:rPr>
              <a:t> </a:t>
            </a:r>
            <a:r>
              <a:rPr lang="en-US" sz="3000" b="1" u="sng" cap="none" dirty="0">
                <a:solidFill>
                  <a:schemeClr val="bg1"/>
                </a:solidFill>
              </a:rPr>
              <a:t>of</a:t>
            </a:r>
            <a:r>
              <a:rPr lang="en-US" sz="3000" b="1" cap="none" dirty="0">
                <a:solidFill>
                  <a:schemeClr val="bg1"/>
                </a:solidFill>
              </a:rPr>
              <a:t> :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en-US" sz="2000" cap="none" dirty="0">
                <a:solidFill>
                  <a:schemeClr val="bg1"/>
                </a:solidFill>
                <a:latin typeface="Arial Rounded MT Bold" panose="020F0704030504030204" pitchFamily="34" charset="0"/>
              </a:rPr>
              <a:t> Uttam Gouda                                                                                            PROF. Bharati H                                               Chandrashekhar</a:t>
            </a:r>
          </a:p>
          <a:p>
            <a:endParaRPr lang="en-IN" sz="4000" dirty="0"/>
          </a:p>
        </p:txBody>
      </p:sp>
      <p:pic>
        <p:nvPicPr>
          <p:cNvPr id="4" name="Picture 3" descr="WhatsApp Image 2022-11-10 at 12.41.50">
            <a:extLst>
              <a:ext uri="{FF2B5EF4-FFF2-40B4-BE49-F238E27FC236}">
                <a16:creationId xmlns:a16="http://schemas.microsoft.com/office/drawing/2014/main" id="{A1075EF1-C1DC-4023-AFAD-9CC7D989A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91" t="16841" b="19297"/>
          <a:stretch/>
        </p:blipFill>
        <p:spPr>
          <a:xfrm>
            <a:off x="487680" y="481264"/>
            <a:ext cx="2230419" cy="11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2D0C-FE86-5634-9F70-018EB07B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      </a:t>
            </a:r>
            <a:r>
              <a:rPr lang="en-US" sz="4400" b="1" dirty="0">
                <a:latin typeface="Arial Rounded MT Bold" panose="020F0704030504030204" pitchFamily="34" charset="0"/>
              </a:rPr>
              <a:t>INTRODUCTION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14A5-CCF9-E171-739D-175A328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30824"/>
            <a:ext cx="11197390" cy="4527176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A “</a:t>
            </a:r>
            <a:r>
              <a:rPr lang="en-US" sz="3600" b="1" u="sng" dirty="0">
                <a:latin typeface="Arial Rounded MT Bold" panose="020F0704030504030204" pitchFamily="34" charset="0"/>
              </a:rPr>
              <a:t>QUEST APPLIANCES</a:t>
            </a:r>
            <a:r>
              <a:rPr lang="en-US" sz="3600" dirty="0">
                <a:latin typeface="Arial Rounded MT Bold" panose="020F0704030504030204" pitchFamily="34" charset="0"/>
              </a:rPr>
              <a:t>” is a software system designed to carry out web searches.</a:t>
            </a:r>
          </a:p>
          <a:p>
            <a:r>
              <a:rPr lang="en-US" sz="3600" dirty="0">
                <a:latin typeface="Arial Rounded MT Bold" panose="020F0704030504030204" pitchFamily="34" charset="0"/>
              </a:rPr>
              <a:t>They search the WWW in systematic way for particular information specified in textual web search query.</a:t>
            </a:r>
          </a:p>
          <a:p>
            <a:r>
              <a:rPr lang="en-US" sz="3600" dirty="0">
                <a:latin typeface="Arial Rounded MT Bold" panose="020F0704030504030204" pitchFamily="34" charset="0"/>
              </a:rPr>
              <a:t>The search results are </a:t>
            </a:r>
            <a:r>
              <a:rPr lang="en-US" sz="3600" dirty="0" err="1">
                <a:latin typeface="Arial Rounded MT Bold" panose="020F0704030504030204" pitchFamily="34" charset="0"/>
              </a:rPr>
              <a:t>genrally</a:t>
            </a:r>
            <a:r>
              <a:rPr lang="en-US" sz="3600" dirty="0">
                <a:latin typeface="Arial Rounded MT Bold" panose="020F0704030504030204" pitchFamily="34" charset="0"/>
              </a:rPr>
              <a:t> presented in a line of results often </a:t>
            </a:r>
            <a:r>
              <a:rPr lang="en-US" sz="3600" dirty="0" err="1">
                <a:latin typeface="Arial Rounded MT Bold" panose="020F0704030504030204" pitchFamily="34" charset="0"/>
              </a:rPr>
              <a:t>reffered</a:t>
            </a:r>
            <a:r>
              <a:rPr lang="en-US" sz="3600" dirty="0">
                <a:latin typeface="Arial Rounded MT Bold" panose="020F0704030504030204" pitchFamily="34" charset="0"/>
              </a:rPr>
              <a:t> to as search engine results pages.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B822-D71F-9D23-59BA-ED7CFC0F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1" y="973668"/>
            <a:ext cx="11236960" cy="706964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      DISADVANTAGES OF EXISTING SYSTEM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F04F-B9C3-5AE2-1BE2-D1A3B78A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22" y="3021704"/>
            <a:ext cx="11389895" cy="406997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Every user used to visit the particular site whenever used to full fill their requirements.</a:t>
            </a:r>
          </a:p>
          <a:p>
            <a:r>
              <a:rPr lang="en-US" sz="3600" dirty="0">
                <a:latin typeface="Arial Rounded MT Bold" panose="020F0704030504030204" pitchFamily="34" charset="0"/>
              </a:rPr>
              <a:t>Existing system used to take longer period of time by searching each sites .</a:t>
            </a:r>
          </a:p>
          <a:p>
            <a:pPr marL="0" indent="0">
              <a:buNone/>
            </a:pPr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4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BE86-11D0-ABD4-940C-40917317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3668"/>
            <a:ext cx="12191999" cy="706964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       ADVANTAGE OF PROPOSED SYSTEM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75C8-621B-34C2-37ED-23E63719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2868706"/>
            <a:ext cx="11277600" cy="38368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Here all the sites are available in a single engine.</a:t>
            </a:r>
          </a:p>
          <a:p>
            <a:r>
              <a:rPr lang="en-US" sz="3600" dirty="0">
                <a:latin typeface="Arial Rounded MT Bold" panose="020F0704030504030204" pitchFamily="34" charset="0"/>
              </a:rPr>
              <a:t>Works faster and no need of searching the websites.</a:t>
            </a:r>
          </a:p>
          <a:p>
            <a:r>
              <a:rPr lang="en-IN" sz="3600" dirty="0">
                <a:latin typeface="Arial Rounded MT Bold" panose="020F0704030504030204" pitchFamily="34" charset="0"/>
              </a:rPr>
              <a:t>Users can </a:t>
            </a:r>
            <a:r>
              <a:rPr lang="en-IN" sz="3600" dirty="0" err="1">
                <a:latin typeface="Arial Rounded MT Bold" panose="020F0704030504030204" pitchFamily="34" charset="0"/>
              </a:rPr>
              <a:t>relie</a:t>
            </a:r>
            <a:r>
              <a:rPr lang="en-IN" sz="3600" dirty="0">
                <a:latin typeface="Arial Rounded MT Bold" panose="020F0704030504030204" pitchFamily="34" charset="0"/>
              </a:rPr>
              <a:t> </a:t>
            </a:r>
            <a:r>
              <a:rPr lang="en-IN" sz="3600">
                <a:latin typeface="Arial Rounded MT Bold" panose="020F0704030504030204" pitchFamily="34" charset="0"/>
              </a:rPr>
              <a:t>on it.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2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CBF-9E4C-AC4A-B806-3FD74CCF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Arial Rounded MT Bold" panose="020F0704030504030204" pitchFamily="34" charset="0"/>
              </a:rPr>
              <a:t>   HARDWARE REQUIREMENTS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B5EE-F9FF-CF13-4A6A-E7CD9165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4" y="2985247"/>
            <a:ext cx="11389895" cy="387275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PROCESSOR           </a:t>
            </a:r>
            <a:r>
              <a:rPr lang="en-US" sz="3200" dirty="0">
                <a:latin typeface="Arial Rounded MT Bold" panose="020F0704030504030204" pitchFamily="34" charset="0"/>
              </a:rPr>
              <a:t>:  Min Core 2 Duo or High Version</a:t>
            </a:r>
          </a:p>
          <a:p>
            <a:r>
              <a:rPr lang="en-US" sz="3200" b="1" dirty="0">
                <a:latin typeface="Arial Rounded MT Bold" panose="020F0704030504030204" pitchFamily="34" charset="0"/>
              </a:rPr>
              <a:t>RAM                            </a:t>
            </a:r>
            <a:r>
              <a:rPr lang="en-US" sz="3200" dirty="0">
                <a:latin typeface="Arial Rounded MT Bold" panose="020F0704030504030204" pitchFamily="34" charset="0"/>
              </a:rPr>
              <a:t>:  Min 2 GB</a:t>
            </a:r>
          </a:p>
          <a:p>
            <a:r>
              <a:rPr lang="en-US" sz="3200" b="1" dirty="0">
                <a:latin typeface="Arial Rounded MT Bold" panose="020F0704030504030204" pitchFamily="34" charset="0"/>
              </a:rPr>
              <a:t>ROM</a:t>
            </a:r>
            <a:r>
              <a:rPr lang="en-US" sz="3200" dirty="0">
                <a:latin typeface="Arial Rounded MT Bold" panose="020F0704030504030204" pitchFamily="34" charset="0"/>
              </a:rPr>
              <a:t>                            :  Min 4 GB</a:t>
            </a:r>
          </a:p>
          <a:p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3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460A-B1AC-F3EC-8767-DDFD6ACD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SOFTWARE REQUIREMENTS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2FCC-43B7-0DE1-AEF8-CE8E6A1E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02" y="2587214"/>
            <a:ext cx="11438098" cy="395154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OPERATING SYSTEM  </a:t>
            </a:r>
            <a:r>
              <a:rPr lang="en-US" sz="3600" dirty="0">
                <a:latin typeface="Arial Rounded MT Bold" panose="020F0704030504030204" pitchFamily="34" charset="0"/>
              </a:rPr>
              <a:t>:  MIN WINDOWS 7, &amp;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                                                 ABOVE </a:t>
            </a:r>
          </a:p>
          <a:p>
            <a:r>
              <a:rPr lang="en-US" sz="3600" b="1" dirty="0">
                <a:latin typeface="Arial Rounded MT Bold" panose="020F0704030504030204" pitchFamily="34" charset="0"/>
              </a:rPr>
              <a:t>IDE                                     </a:t>
            </a:r>
            <a:r>
              <a:rPr lang="en-US" sz="3600" dirty="0">
                <a:latin typeface="Arial Rounded MT Bold" panose="020F0704030504030204" pitchFamily="34" charset="0"/>
              </a:rPr>
              <a:t>:   VISUAL</a:t>
            </a:r>
            <a:r>
              <a:rPr lang="en-US" sz="3600" dirty="0">
                <a:latin typeface="Arial Rounded MT Bold" panose="020F0704030504030204" pitchFamily="34" charset="0"/>
                <a:sym typeface="+mn-ea"/>
              </a:rPr>
              <a:t> STUDIO CODE</a:t>
            </a:r>
          </a:p>
          <a:p>
            <a:r>
              <a:rPr lang="en-US" sz="3600" b="1" dirty="0">
                <a:latin typeface="Arial Rounded MT Bold" panose="020F0704030504030204" pitchFamily="34" charset="0"/>
              </a:rPr>
              <a:t>FRONT END                    </a:t>
            </a:r>
            <a:r>
              <a:rPr lang="en-US" sz="3600" dirty="0">
                <a:latin typeface="Arial Rounded MT Bold" panose="020F0704030504030204" pitchFamily="34" charset="0"/>
              </a:rPr>
              <a:t>:   CSS, HTML</a:t>
            </a:r>
          </a:p>
          <a:p>
            <a:r>
              <a:rPr lang="en-US" sz="3600" b="1" dirty="0">
                <a:latin typeface="Arial Rounded MT Bold" panose="020F0704030504030204" pitchFamily="34" charset="0"/>
              </a:rPr>
              <a:t>BACK END      </a:t>
            </a:r>
            <a:r>
              <a:rPr lang="en-US" sz="3600" dirty="0">
                <a:latin typeface="Arial Rounded MT Bold" panose="020F0704030504030204" pitchFamily="34" charset="0"/>
              </a:rPr>
              <a:t>                 :   PHP, JAVASCRIPT</a:t>
            </a:r>
          </a:p>
          <a:p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1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r:link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FE2D-61D5-8AF1-D64F-D6D3AFDE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925C-9324-9556-3FAD-2EBF0685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0800"/>
            <a:ext cx="12191999" cy="3429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374A6A"/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THANK YOU</a:t>
            </a:r>
            <a:endParaRPr lang="en-IN" sz="8000" dirty="0">
              <a:solidFill>
                <a:srgbClr val="374A6A"/>
              </a:solidFill>
              <a:highlight>
                <a:srgbClr val="C0C0C0"/>
              </a:highligh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49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207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Century Gothic</vt:lpstr>
      <vt:lpstr>Wingdings 3</vt:lpstr>
      <vt:lpstr>Ion Boardroom</vt:lpstr>
      <vt:lpstr>KLE’S BCA COLLEGE DHARWAD</vt:lpstr>
      <vt:lpstr>      INTRODUCTION</vt:lpstr>
      <vt:lpstr>      DISADVANTAGES OF EXISTING SYSTEM </vt:lpstr>
      <vt:lpstr>       ADVANTAGE OF PROPOSED SYSTEM</vt:lpstr>
      <vt:lpstr>   HARDWARE REQUIREMENTS</vt:lpstr>
      <vt:lpstr>SOFTWARE REQUIREMENTS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M</dc:creator>
  <cp:lastModifiedBy>chandrshekhar badiger</cp:lastModifiedBy>
  <cp:revision>17</cp:revision>
  <dcterms:created xsi:type="dcterms:W3CDTF">2022-11-10T10:56:05Z</dcterms:created>
  <dcterms:modified xsi:type="dcterms:W3CDTF">2022-12-09T15:35:42Z</dcterms:modified>
</cp:coreProperties>
</file>