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9"/>
  </p:notesMasterIdLst>
  <p:handoutMasterIdLst>
    <p:handoutMasterId r:id="rId10"/>
  </p:handoutMasterIdLst>
  <p:sldIdLst>
    <p:sldId id="349" r:id="rId2"/>
    <p:sldId id="491" r:id="rId3"/>
    <p:sldId id="333" r:id="rId4"/>
    <p:sldId id="492" r:id="rId5"/>
    <p:sldId id="494" r:id="rId6"/>
    <p:sldId id="495" r:id="rId7"/>
    <p:sldId id="49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37" autoAdjust="0"/>
  </p:normalViewPr>
  <p:slideViewPr>
    <p:cSldViewPr>
      <p:cViewPr varScale="1">
        <p:scale>
          <a:sx n="69" d="100"/>
          <a:sy n="69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93CB13A9-B817-47BC-BF28-44F1DAC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79AA5398-C5FC-44A4-BE40-14B7E609E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735FE1A-7713-4D53-A503-60ED0D938C40}" type="datetime1">
              <a:rPr lang="en-US" smtClean="0"/>
              <a:pPr>
                <a:defRPr/>
              </a:pPr>
              <a:t>15-Jul-20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25C547B-6502-4305-AB1D-DC75BD8B95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15-Jul-20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BD76F-6914-4CF6-838D-B2233DFD55E0}" type="datetime1">
              <a:rPr lang="en-US" smtClean="0"/>
              <a:pPr>
                <a:defRPr/>
              </a:pPr>
              <a:t>15-Jul-20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7CA0D-3B9F-49E7-A5DF-A0D1B5CF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ADC5C-0CF0-404E-8B17-3EEF8544AE5E}" type="datetime1">
              <a:rPr lang="en-US" smtClean="0"/>
              <a:pPr>
                <a:defRPr/>
              </a:pPr>
              <a:t>15-Jul-20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7363-A6AD-4D3A-9425-B1C190F20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90CFA-7BC8-4A8E-B035-833E05FB01B5}" type="datetime1">
              <a:rPr lang="en-US" smtClean="0"/>
              <a:pPr>
                <a:defRPr/>
              </a:pPr>
              <a:t>15-Jul-20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5638-D2E2-455B-9264-79AA7A6A3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968D-67D3-4C01-84FE-BC61BB682515}" type="datetime1">
              <a:rPr lang="en-US"/>
              <a:pPr>
                <a:defRPr/>
              </a:pPr>
              <a:t>15-Jul-20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D059-C255-4F2F-BF8D-6DE691BC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4CA5F-9229-0144-A712-C9105B540A78}" type="datetime1">
              <a:rPr lang="en-US"/>
              <a:pPr>
                <a:defRPr/>
              </a:pPr>
              <a:t>15-Jul-20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03E57-477B-5447-A87D-482B9F57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13A7DE-4529-4078-B095-609A054D8419}" type="datetime1">
              <a:rPr lang="en-US" smtClean="0"/>
              <a:pPr>
                <a:defRPr/>
              </a:pPr>
              <a:t>15-Jul-20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T0026 - 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8" r:id="rId6"/>
    <p:sldLayoutId id="2147484102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esomeopensource.com/projects/information-retriev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l.lingfil.uu.se/~abasirat/ir/ir_proj_topi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quora.com/What-are-some-good-course-project-topics-in-Information-Retrieval-and-Web-Search-that-can-be-complemented-in-2-month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opics/information-retriev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GB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Assignment</a:t>
            </a:r>
            <a: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Information Retrieval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2020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9C9D0-6AA7-4136-B093-5D66405F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37" y="1271042"/>
            <a:ext cx="6837114" cy="792088"/>
          </a:xfrm>
        </p:spPr>
        <p:txBody>
          <a:bodyPr/>
          <a:lstStyle/>
          <a:p>
            <a:r>
              <a:rPr lang="en-US" dirty="0"/>
              <a:t>Team Project</a:t>
            </a:r>
            <a:endParaRPr lang="id-ID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Maximum 5 students per team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Topic: Implementation of IR (see the course topics)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Deadline 1: Before Mid Test -&gt; Project Plan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Deadline 2: Before Final Test -&gt; Prototype (in GitHub) and project report</a:t>
            </a:r>
          </a:p>
          <a:p>
            <a:pPr eaLnBrk="1" hangingPunct="1"/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98788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0"/>
            <a:ext cx="6837114" cy="792088"/>
          </a:xfrm>
        </p:spPr>
        <p:txBody>
          <a:bodyPr/>
          <a:lstStyle/>
          <a:p>
            <a:r>
              <a:rPr lang="en-US" dirty="0"/>
              <a:t>Project Submission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2590800"/>
            <a:ext cx="7848600" cy="37215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Each team have to submit the following items: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Project Report (Introduction, Method, Results and Discussion, Conclusion)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Source Code (can be GitHub link)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5-minutes Presentation Video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Peer-evaluation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CC-4126-4287-BCC5-F9D0358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1075-0A00-4B85-B1A6-64BA961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D7A25-C79F-4CCB-B6F3-6F3A30FD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https://awesomeopensource.com/projects/information-retrieval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4F175-AF94-4A04-8A92-DC83E50B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73258"/>
            <a:ext cx="6324600" cy="31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0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CC-4126-4287-BCC5-F9D0358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1075-0A00-4B85-B1A6-64BA961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D7A25-C79F-4CCB-B6F3-6F3A30FD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https://cl.lingfil.uu.se/~abasirat/ir/ir_proj_topic.html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C8DA4-DFC4-4C28-9A7A-00FCD07D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91596"/>
            <a:ext cx="7391400" cy="34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CC-4126-4287-BCC5-F9D0358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1075-0A00-4B85-B1A6-64BA961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D7A25-C79F-4CCB-B6F3-6F3A30FD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hlinkClick r:id="rId2"/>
              </a:rPr>
              <a:t>https://www.quora.com/What-are-some-good-course-project-topics-in-Information-Retrieval-and-Web-Search-that-can-be-complemented-in-2-months</a:t>
            </a:r>
            <a:r>
              <a:rPr lang="en-GB" sz="16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CD544-A7C6-49C5-9B8C-64775ED0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82" y="2921695"/>
            <a:ext cx="4376736" cy="37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0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CC-4126-4287-BCC5-F9D03586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 on GitHub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1075-0A00-4B85-B1A6-64BA961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EF0E02-90DE-4DDF-8E9F-438205EAE6E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FD7A25-C79F-4CCB-B6F3-6F3A30FD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hlinkClick r:id="rId2"/>
              </a:rPr>
              <a:t>https://github.com/topics/information-retrieval</a:t>
            </a:r>
            <a:r>
              <a:rPr lang="en-GB" sz="1600" dirty="0"/>
              <a:t> 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99D98-7540-4C2A-B56F-7098079E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32" y="3091179"/>
            <a:ext cx="5995336" cy="28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37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4677</TotalTime>
  <Words>149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Sans</vt:lpstr>
      <vt:lpstr>Open Sans</vt:lpstr>
      <vt:lpstr>Tahoma</vt:lpstr>
      <vt:lpstr>TemplateBM</vt:lpstr>
      <vt:lpstr>Project Assignment </vt:lpstr>
      <vt:lpstr>Team Project</vt:lpstr>
      <vt:lpstr>Project Submission</vt:lpstr>
      <vt:lpstr>Some Examples</vt:lpstr>
      <vt:lpstr>Some Examples</vt:lpstr>
      <vt:lpstr>Some Examples</vt:lpstr>
      <vt:lpstr>Useful Resources on GitHub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</dc:title>
  <dc:creator>rwongso@binus.edu</dc:creator>
  <cp:lastModifiedBy>Arif Budiarto</cp:lastModifiedBy>
  <cp:revision>98</cp:revision>
  <dcterms:created xsi:type="dcterms:W3CDTF">2009-07-15T08:07:45Z</dcterms:created>
  <dcterms:modified xsi:type="dcterms:W3CDTF">2020-07-15T02:44:52Z</dcterms:modified>
</cp:coreProperties>
</file>