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0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3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91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8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2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FFF8-9E68-47C5-AB80-E9BD8D09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438" y="2404534"/>
            <a:ext cx="8383348" cy="1646302"/>
          </a:xfrm>
        </p:spPr>
        <p:txBody>
          <a:bodyPr/>
          <a:lstStyle/>
          <a:p>
            <a:r>
              <a:rPr lang="en-US" dirty="0"/>
              <a:t>IDS Project – Adult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8F3E7-8344-470F-B569-63145250D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Chandratop</a:t>
            </a:r>
            <a:r>
              <a:rPr lang="en-US" dirty="0"/>
              <a:t> Chakraborty</a:t>
            </a:r>
          </a:p>
          <a:p>
            <a:r>
              <a:rPr lang="en-US" dirty="0"/>
              <a:t>Abhishek Das</a:t>
            </a:r>
          </a:p>
          <a:p>
            <a:r>
              <a:rPr lang="en-US" dirty="0"/>
              <a:t>Rohan Biju</a:t>
            </a:r>
          </a:p>
        </p:txBody>
      </p:sp>
    </p:spTree>
    <p:extLst>
      <p:ext uri="{BB962C8B-B14F-4D97-AF65-F5344CB8AC3E}">
        <p14:creationId xmlns:p14="http://schemas.microsoft.com/office/powerpoint/2010/main" val="361733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58D8-2833-4A9A-B297-F87D1C16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BAB56-7857-437A-89AE-86B864BEF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450" y="1930400"/>
            <a:ext cx="7123966" cy="27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5641-6DF6-4B0D-9E7E-54564C84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5AC92-E55A-46AA-989D-AF01797B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5954"/>
            <a:ext cx="8596312" cy="35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9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5E2E-0B21-472F-81FB-5EDB5927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20B-75AC-4123-9C9D-2B399CDB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model to be created must </a:t>
            </a:r>
            <a:r>
              <a:rPr lang="en-US" dirty="0" err="1"/>
              <a:t>acheive</a:t>
            </a:r>
            <a:r>
              <a:rPr lang="en-US" dirty="0"/>
              <a:t> high accuracy on predicting whether a person's salary is above or below 50K. </a:t>
            </a:r>
            <a:r>
              <a:rPr lang="en-US" dirty="0" err="1"/>
              <a:t>Therfore</a:t>
            </a:r>
            <a:r>
              <a:rPr lang="en-US" dirty="0"/>
              <a:t> some columns which do not convey meaning towards the predictor must be dropped as to not confuse the model and result in lower accuracy.</a:t>
            </a:r>
          </a:p>
          <a:p>
            <a:r>
              <a:rPr lang="en-US" dirty="0"/>
              <a:t>Features being dropped : -Education and educational-num convey the same meaning i.e. the level of education of a person. So to avoid the effect of this variable to be overstated, one of them (education-num - categorical) will be removed.</a:t>
            </a:r>
          </a:p>
          <a:p>
            <a:r>
              <a:rPr lang="en-US" dirty="0"/>
              <a:t>-Also the '</a:t>
            </a:r>
            <a:r>
              <a:rPr lang="en-US" dirty="0" err="1"/>
              <a:t>Fnlwgt</a:t>
            </a:r>
            <a:r>
              <a:rPr lang="en-US" dirty="0"/>
              <a:t>' attribute that is used by the census is not chosen as the inverse of sampling fraction adjusted for non-response and over or under sampling of particular groups. This attribute does not convey individual related meaning.</a:t>
            </a:r>
          </a:p>
          <a:p>
            <a:r>
              <a:rPr lang="en-US" dirty="0"/>
              <a:t>Categorical variables : </a:t>
            </a:r>
            <a:r>
              <a:rPr lang="en-US" dirty="0" err="1"/>
              <a:t>workclass</a:t>
            </a:r>
            <a:r>
              <a:rPr lang="en-US" dirty="0"/>
              <a:t> , marital-status , occupation , relationship, race, sex , native-country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0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1E9A-AB14-4DC2-91D5-5854C9D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4F4CDF-6A04-4EFC-87FB-2FAE79A6C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348" y="3269413"/>
            <a:ext cx="7601341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1EDF-4D06-4A1F-BF62-B388DDCA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0D0CF5-CBBC-49FC-8F7F-48DBF572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698" y="1929951"/>
            <a:ext cx="6786215" cy="43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BE5B-08CF-4F9F-A234-601BB0C4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F10717-E171-4E8D-BCB5-FE2A22DC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8977"/>
            <a:ext cx="8596312" cy="37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8BA-6083-4F5D-BF49-3B6FB2E6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Training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17426D-1366-4A58-85E0-E8CBF68BC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373" y="3625032"/>
            <a:ext cx="8579291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3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2D11-4935-4B92-A9F2-0B29B74A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13AB-7BB9-41E4-8871-2F9B6983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adult dataset is census data from the US. The aim is to predict household income based on demographic factors.</a:t>
            </a:r>
          </a:p>
          <a:p>
            <a:r>
              <a:rPr lang="en-US" dirty="0"/>
              <a:t>Factors include age, relationship, occupation, race, sex, education, native country and a few more.</a:t>
            </a:r>
          </a:p>
          <a:p>
            <a:r>
              <a:rPr lang="en-US" dirty="0"/>
              <a:t>Contains 32561 rows of data.</a:t>
            </a:r>
          </a:p>
        </p:txBody>
      </p:sp>
    </p:spTree>
    <p:extLst>
      <p:ext uri="{BB962C8B-B14F-4D97-AF65-F5344CB8AC3E}">
        <p14:creationId xmlns:p14="http://schemas.microsoft.com/office/powerpoint/2010/main" val="300433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2C12-9858-487E-9B5C-4616E638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331AF-1B9B-45A9-9757-298A92904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15" y="2866168"/>
            <a:ext cx="5982007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32B6-315F-4BCA-BB42-745C9619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250D6-E77D-4D37-982C-F6D1F3B1A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738" y="2000052"/>
            <a:ext cx="5283221" cy="32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62B-969C-4965-84E9-ED66337A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2188" cy="1320800"/>
          </a:xfrm>
        </p:spPr>
        <p:txBody>
          <a:bodyPr/>
          <a:lstStyle/>
          <a:p>
            <a:r>
              <a:rPr lang="en-US" dirty="0"/>
              <a:t>Ethnic group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7666E-AD2B-49D4-81ED-EBFDB189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584" y="1398370"/>
            <a:ext cx="6978724" cy="5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D864-8CF6-4ABB-B20E-B8AA7CD9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by Gender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F674C-5D63-4499-9BA2-E812611FB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616" y="2434346"/>
            <a:ext cx="6008349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AA0E-783C-4220-B2AE-EDE62B91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2B60-3AA7-4A43-96C0-A088CB92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dataset is to predict whether income is greater than or less than 50K USD</a:t>
            </a:r>
          </a:p>
          <a:p>
            <a:r>
              <a:rPr lang="en-US" dirty="0"/>
              <a:t>Now that we have a basic idea of the dataset, we have to find the columns with the maximum correlation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3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4131-5522-4B0C-A7C9-74750CC2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13F8-0A69-48B4-A349-B77CA548A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14" y="2051029"/>
            <a:ext cx="6848113" cy="41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820-E19C-49E8-8831-8B02340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23BB-DCFA-4B27-BB7F-EE197253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of missing or NULL values in the native-country column can be done by evaluating the mode of the column and replacing all the ' ?' values in the column with the mode. In this case the mode clearly is United-States.</a:t>
            </a:r>
          </a:p>
          <a:p>
            <a:r>
              <a:rPr lang="en-US" dirty="0"/>
              <a:t>Replacement of missing values in the </a:t>
            </a:r>
            <a:r>
              <a:rPr lang="en-US" dirty="0" err="1"/>
              <a:t>workclass</a:t>
            </a:r>
            <a:r>
              <a:rPr lang="en-US" dirty="0"/>
              <a:t> and occupation column can be done by predicting them using Logistic Regression.</a:t>
            </a:r>
          </a:p>
          <a:p>
            <a:r>
              <a:rPr lang="en-US" dirty="0"/>
              <a:t>Independent variables in this case would be all the other attributes and the column being treated for the missing values would be the dependent variable.</a:t>
            </a:r>
          </a:p>
          <a:p>
            <a:r>
              <a:rPr lang="en-US" dirty="0"/>
              <a:t>The value of occupation for a row missing its value can be determined using Logistic Regression. This is a multi-class classification problem with around 42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4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</TotalTime>
  <Words>398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IDS Project – Adult Dataset</vt:lpstr>
      <vt:lpstr>Dataset Overview</vt:lpstr>
      <vt:lpstr>Dataset Overview </vt:lpstr>
      <vt:lpstr>Age distribution</vt:lpstr>
      <vt:lpstr>Ethnic group distribution</vt:lpstr>
      <vt:lpstr>Age Distribution by Gender</vt:lpstr>
      <vt:lpstr>Aim</vt:lpstr>
      <vt:lpstr>Correlation Matrix</vt:lpstr>
      <vt:lpstr>Replacing Missing Values</vt:lpstr>
      <vt:lpstr>PowerPoint Presentation</vt:lpstr>
      <vt:lpstr>PowerPoint Presentation</vt:lpstr>
      <vt:lpstr>Feature Selection </vt:lpstr>
      <vt:lpstr>Normalization</vt:lpstr>
      <vt:lpstr>Hypothesis Testing</vt:lpstr>
      <vt:lpstr>PowerPoint Presentation</vt:lpstr>
      <vt:lpstr>Final Training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 – Adult Dataset</dc:title>
  <dc:creator>Rohan B</dc:creator>
  <cp:lastModifiedBy>Rohan B</cp:lastModifiedBy>
  <cp:revision>16</cp:revision>
  <dcterms:created xsi:type="dcterms:W3CDTF">2019-11-17T06:30:56Z</dcterms:created>
  <dcterms:modified xsi:type="dcterms:W3CDTF">2019-11-25T04:20:15Z</dcterms:modified>
</cp:coreProperties>
</file>