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FFF8-9E68-47C5-AB80-E9BD8D096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438" y="2404534"/>
            <a:ext cx="8383348" cy="1646302"/>
          </a:xfrm>
        </p:spPr>
        <p:txBody>
          <a:bodyPr/>
          <a:lstStyle/>
          <a:p>
            <a:r>
              <a:rPr lang="en-US" dirty="0"/>
              <a:t>IDS Project – Adult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8F3E7-8344-470F-B569-63145250DD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Chandratop</a:t>
            </a:r>
            <a:r>
              <a:rPr lang="en-US" dirty="0"/>
              <a:t> Chakraborty</a:t>
            </a:r>
          </a:p>
          <a:p>
            <a:r>
              <a:rPr lang="en-US" dirty="0"/>
              <a:t>Abhishek Das</a:t>
            </a:r>
          </a:p>
          <a:p>
            <a:r>
              <a:rPr lang="en-US" dirty="0"/>
              <a:t>Rohan Biju</a:t>
            </a:r>
          </a:p>
        </p:txBody>
      </p:sp>
    </p:spTree>
    <p:extLst>
      <p:ext uri="{BB962C8B-B14F-4D97-AF65-F5344CB8AC3E}">
        <p14:creationId xmlns:p14="http://schemas.microsoft.com/office/powerpoint/2010/main" val="361733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2D11-4935-4B92-A9F2-0B29B74A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D13AB-7BB9-41E4-8871-2F9B6983D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adult dataset is census data from the US. The aim is to predict household income based on demographic factors.</a:t>
            </a:r>
          </a:p>
          <a:p>
            <a:r>
              <a:rPr lang="en-US" dirty="0"/>
              <a:t>Factors include age, relationship, occupation, race, sex, education, native country and a few more.</a:t>
            </a:r>
          </a:p>
          <a:p>
            <a:r>
              <a:rPr lang="en-US" dirty="0"/>
              <a:t>Contains 32k rows of data.</a:t>
            </a:r>
          </a:p>
        </p:txBody>
      </p:sp>
    </p:spTree>
    <p:extLst>
      <p:ext uri="{BB962C8B-B14F-4D97-AF65-F5344CB8AC3E}">
        <p14:creationId xmlns:p14="http://schemas.microsoft.com/office/powerpoint/2010/main" val="300433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2C12-9858-487E-9B5C-4616E638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7331AF-1B9B-45A9-9757-298A92904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204" y="2817615"/>
            <a:ext cx="7288987" cy="300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2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132B6-315F-4BCA-BB42-745C9619C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3250D6-E77D-4D37-982C-F6D1F3B1A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1605" y="2560081"/>
            <a:ext cx="5391468" cy="327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2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3462B-969C-4965-84E9-ED66337A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B7666E-AD2B-49D4-81ED-EBFDB1890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390" y="2174496"/>
            <a:ext cx="6467695" cy="468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144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209</TotalTime>
  <Words>67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IDS Project – Adult Dataset</vt:lpstr>
      <vt:lpstr>Dataset Overview</vt:lpstr>
      <vt:lpstr>Dataset Overview </vt:lpstr>
      <vt:lpstr>Age distribution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IDS Project – Adult Dataset</dc:title>
  <dc:creator>Rohan B</dc:creator>
  <cp:lastModifiedBy>Rohan B</cp:lastModifiedBy>
  <cp:revision>8</cp:revision>
  <dcterms:created xsi:type="dcterms:W3CDTF">2019-11-17T06:30:56Z</dcterms:created>
  <dcterms:modified xsi:type="dcterms:W3CDTF">2019-11-17T10:00:46Z</dcterms:modified>
</cp:coreProperties>
</file>