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FFF8-9E68-47C5-AB80-E9BD8D09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438" y="2404534"/>
            <a:ext cx="8383348" cy="1646302"/>
          </a:xfrm>
        </p:spPr>
        <p:txBody>
          <a:bodyPr/>
          <a:lstStyle/>
          <a:p>
            <a:r>
              <a:rPr lang="en-US" dirty="0"/>
              <a:t>IDS Project – Adult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8F3E7-8344-470F-B569-63145250D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Chandratop</a:t>
            </a:r>
            <a:r>
              <a:rPr lang="en-US" dirty="0"/>
              <a:t> Chakraborty</a:t>
            </a:r>
          </a:p>
          <a:p>
            <a:r>
              <a:rPr lang="en-US" dirty="0"/>
              <a:t>Abhishek Das</a:t>
            </a:r>
          </a:p>
          <a:p>
            <a:r>
              <a:rPr lang="en-US" dirty="0"/>
              <a:t>Rohan Biju</a:t>
            </a:r>
          </a:p>
        </p:txBody>
      </p:sp>
    </p:spTree>
    <p:extLst>
      <p:ext uri="{BB962C8B-B14F-4D97-AF65-F5344CB8AC3E}">
        <p14:creationId xmlns:p14="http://schemas.microsoft.com/office/powerpoint/2010/main" val="36173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2D11-4935-4B92-A9F2-0B29B74A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13AB-7BB9-41E4-8871-2F9B6983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adult dataset is census data from the US. The aim is to predict household income based on demographic factors.</a:t>
            </a:r>
          </a:p>
          <a:p>
            <a:r>
              <a:rPr lang="en-US" dirty="0"/>
              <a:t>Factors include age, relationship, occupation, race, sex, education, native country and a few more.</a:t>
            </a:r>
          </a:p>
          <a:p>
            <a:r>
              <a:rPr lang="en-US" dirty="0"/>
              <a:t>Contains 32k rows of data.</a:t>
            </a:r>
          </a:p>
        </p:txBody>
      </p:sp>
    </p:spTree>
    <p:extLst>
      <p:ext uri="{BB962C8B-B14F-4D97-AF65-F5344CB8AC3E}">
        <p14:creationId xmlns:p14="http://schemas.microsoft.com/office/powerpoint/2010/main" val="300433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2C12-9858-487E-9B5C-4616E638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331AF-1B9B-45A9-9757-298A92904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204" y="2817615"/>
            <a:ext cx="7288987" cy="30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32B6-315F-4BCA-BB42-745C9619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250D6-E77D-4D37-982C-F6D1F3B1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605" y="2560081"/>
            <a:ext cx="5391468" cy="32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462B-969C-4965-84E9-ED66337A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52188" cy="132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7666E-AD2B-49D4-81ED-EBFDB189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390" y="2174496"/>
            <a:ext cx="6467695" cy="46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AA0E-783C-4220-B2AE-EDE62B91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2B60-3AA7-4A43-96C0-A088CB92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dataset is to predict whether income is greater than or less than 50K USD</a:t>
            </a:r>
          </a:p>
          <a:p>
            <a:r>
              <a:rPr lang="en-US" dirty="0"/>
              <a:t>Now that we have a basic idea of the dataset, we have to find the columns with the maximum correlation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4131-5522-4B0C-A7C9-74750CC2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B13F8-0A69-48B4-A349-B77CA548A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14" y="2051029"/>
            <a:ext cx="6848113" cy="41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4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820-E19C-49E8-8831-8B023406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23BB-DCFA-4B27-BB7F-EE197253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4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109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IDS Project – Adult Dataset</vt:lpstr>
      <vt:lpstr>Dataset Overview</vt:lpstr>
      <vt:lpstr>Dataset Overview </vt:lpstr>
      <vt:lpstr>Age distribution</vt:lpstr>
      <vt:lpstr>PowerPoint Presentation</vt:lpstr>
      <vt:lpstr>Aim</vt:lpstr>
      <vt:lpstr>Correlation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Project – Adult Dataset</dc:title>
  <dc:creator>Rohan B</dc:creator>
  <cp:lastModifiedBy>Rohan B</cp:lastModifiedBy>
  <cp:revision>12</cp:revision>
  <dcterms:created xsi:type="dcterms:W3CDTF">2019-11-17T06:30:56Z</dcterms:created>
  <dcterms:modified xsi:type="dcterms:W3CDTF">2019-11-17T15:30:02Z</dcterms:modified>
</cp:coreProperties>
</file>