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0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4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1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5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3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4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2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D0BB-ED80-87E4-7B41-5926E4255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5588-EDF9-6D43-9B73-2EADD83CF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Descriptions</a:t>
            </a:r>
          </a:p>
        </p:txBody>
      </p:sp>
    </p:spTree>
    <p:extLst>
      <p:ext uri="{BB962C8B-B14F-4D97-AF65-F5344CB8AC3E}">
        <p14:creationId xmlns:p14="http://schemas.microsoft.com/office/powerpoint/2010/main" val="101041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D56C-86A6-592C-3DCF-C8F8C0370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7A06DE-FEC6-2813-2395-0DA011FA6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Overview of Deployment Environment (e.g., Cloud service provider, CI/CD pipeline)</a:t>
            </a:r>
          </a:p>
          <a:p>
            <a:r>
              <a:rPr lang="en-US" dirty="0"/>
              <a:t>- Steps Taken for Deployment</a:t>
            </a:r>
          </a:p>
          <a:p>
            <a:r>
              <a:rPr lang="en-US" dirty="0"/>
              <a:t>- Link to the Deployed Application (if public)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4099D-F53F-0F16-9BC1-52C96C6E15D4}"/>
              </a:ext>
            </a:extLst>
          </p:cNvPr>
          <p:cNvSpPr txBox="1"/>
          <p:nvPr/>
        </p:nvSpPr>
        <p:spPr>
          <a:xfrm>
            <a:off x="4915915" y="12598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37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0C4A0-A1F5-9BA8-6794-4649981F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586F3E-EF3C-5F99-B922-C1979A857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Types of Testing (e.g., Unit, Integration, End-to-End)</a:t>
            </a:r>
          </a:p>
          <a:p>
            <a:r>
              <a:rPr lang="en-US" dirty="0"/>
              <a:t>- Tools Used (e.g., Jest,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  <a:p>
            <a:r>
              <a:rPr lang="en-US" dirty="0"/>
              <a:t>- Summary of Test Cases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354F1-6ED8-B19E-53C4-37B580558181}"/>
              </a:ext>
            </a:extLst>
          </p:cNvPr>
          <p:cNvSpPr txBox="1"/>
          <p:nvPr/>
        </p:nvSpPr>
        <p:spPr>
          <a:xfrm>
            <a:off x="5286273" y="120647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&amp; QA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97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9B6AA-CFF7-1EA7-A8E6-85DEB900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AEDFAC-58C2-0012-463F-900C5FC9D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Briefly describe any technical challenges</a:t>
            </a:r>
          </a:p>
          <a:p>
            <a:r>
              <a:rPr lang="en-US" dirty="0"/>
              <a:t>- Solutions or workarounds applied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6EAE7-D3E7-3105-A422-4C5C9D6C694F}"/>
              </a:ext>
            </a:extLst>
          </p:cNvPr>
          <p:cNvSpPr txBox="1"/>
          <p:nvPr/>
        </p:nvSpPr>
        <p:spPr>
          <a:xfrm>
            <a:off x="4661807" y="1259815"/>
            <a:ext cx="28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Challenges and 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12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E8601-232E-3A73-A1CE-947B96A9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67E74-A32D-5524-8C6D-ED69E1DA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Summary of the Project Outcomes</a:t>
            </a:r>
          </a:p>
          <a:p>
            <a:r>
              <a:rPr lang="en-US" dirty="0"/>
              <a:t>- Future Scope and Enhancements</a:t>
            </a:r>
          </a:p>
          <a:p>
            <a:r>
              <a:rPr lang="en-US" dirty="0"/>
              <a:t>- Key Takeaways from the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76C2E-C5BD-3903-4B2C-D047026716CA}"/>
              </a:ext>
            </a:extLst>
          </p:cNvPr>
          <p:cNvSpPr txBox="1"/>
          <p:nvPr/>
        </p:nvSpPr>
        <p:spPr>
          <a:xfrm>
            <a:off x="4002396" y="1259815"/>
            <a:ext cx="418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 and Future Enhancements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4404C-2F34-6D16-585C-BBB7117C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B9671D-B979-F070-00B2-BA1DDEB80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Project Goals and Objectives</a:t>
            </a:r>
          </a:p>
          <a:p>
            <a:r>
              <a:rPr lang="en-US" dirty="0"/>
              <a:t>- Brief Description (e.g., purpose, target users, unique features)</a:t>
            </a:r>
          </a:p>
          <a:p>
            <a:r>
              <a:rPr lang="en-US" dirty="0"/>
              <a:t>- Problem Statement or 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34A09-87AC-B616-01D4-2D967FEEABD0}"/>
              </a:ext>
            </a:extLst>
          </p:cNvPr>
          <p:cNvSpPr txBox="1"/>
          <p:nvPr/>
        </p:nvSpPr>
        <p:spPr>
          <a:xfrm>
            <a:off x="5085961" y="1196340"/>
            <a:ext cx="201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1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4CFB-E317-258A-B1AD-F662F242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38BB7D-D3CE-F370-3CF3-0F3BA91B0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Frontend Technologies (e.g., React, Angular, HTML/CSS)</a:t>
            </a:r>
          </a:p>
          <a:p>
            <a:r>
              <a:rPr lang="en-US" dirty="0"/>
              <a:t>- Backend Technologies (e.g., Node.js, Spring Boot)</a:t>
            </a:r>
          </a:p>
          <a:p>
            <a:r>
              <a:rPr lang="en-US" dirty="0"/>
              <a:t>- Database(s) Used (e.g., MongoDB, MySQL)</a:t>
            </a:r>
          </a:p>
          <a:p>
            <a:r>
              <a:rPr lang="en-US" dirty="0"/>
              <a:t>- Other Tools/Technologies (e.g., Docker, Git, CI/CD tools)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F930E-E520-F827-C273-2004FCE34B77}"/>
              </a:ext>
            </a:extLst>
          </p:cNvPr>
          <p:cNvSpPr txBox="1"/>
          <p:nvPr/>
        </p:nvSpPr>
        <p:spPr>
          <a:xfrm>
            <a:off x="5071021" y="1259815"/>
            <a:ext cx="20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13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56A36-00FC-98FE-F48A-624D82B0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1E455A-CE45-BABD-ABA0-FF046934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Diagram of Architecture (Frontend-Backend interaction, Database connection, etc.)</a:t>
            </a:r>
          </a:p>
          <a:p>
            <a:r>
              <a:rPr lang="en-US" dirty="0"/>
              <a:t>- Explanation of the architecture (e.g., client-server model, microservices)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968EE-F629-FCA2-6129-846963CBCDED}"/>
              </a:ext>
            </a:extLst>
          </p:cNvPr>
          <p:cNvSpPr txBox="1"/>
          <p:nvPr/>
        </p:nvSpPr>
        <p:spPr>
          <a:xfrm>
            <a:off x="4705922" y="1259815"/>
            <a:ext cx="278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35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9A9A-9CEF-504A-6359-BC54DB64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485F32-4D4D-403B-FAB8-9811C4CE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List of Core Features</a:t>
            </a:r>
          </a:p>
          <a:p>
            <a:r>
              <a:rPr lang="en-US" dirty="0"/>
              <a:t>- Key Functionalities (e.g., user login, data visualization, etc.)</a:t>
            </a:r>
          </a:p>
          <a:p>
            <a:r>
              <a:rPr lang="en-US" dirty="0"/>
              <a:t>- Additional Modules or Future Enhancements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46311-B6E8-6C98-9726-0005B4FF00EB}"/>
              </a:ext>
            </a:extLst>
          </p:cNvPr>
          <p:cNvSpPr txBox="1"/>
          <p:nvPr/>
        </p:nvSpPr>
        <p:spPr>
          <a:xfrm>
            <a:off x="4619969" y="1259815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and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93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152A-F99F-174D-40C7-B5B40ACB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21C7A8-0F81-E59A-06E0-16451708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Wireframes or UI Screenshots</a:t>
            </a:r>
          </a:p>
          <a:p>
            <a:r>
              <a:rPr lang="en-US" dirty="0"/>
              <a:t>- Brief Descriptions of Key Screens and User Flows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4EDA1-5325-B50A-30DC-1D87F22FD693}"/>
              </a:ext>
            </a:extLst>
          </p:cNvPr>
          <p:cNvSpPr txBox="1"/>
          <p:nvPr/>
        </p:nvSpPr>
        <p:spPr>
          <a:xfrm>
            <a:off x="4619969" y="1259815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 (UI)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3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CE278-F003-AFD2-05BF-686CF6EA9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FD6544-5B0E-B431-A382-412EED4B1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Explanation of API Endpoints</a:t>
            </a:r>
          </a:p>
          <a:p>
            <a:r>
              <a:rPr lang="en-US" dirty="0"/>
              <a:t>- Key Services and Logic (authentication, CRUD operations)</a:t>
            </a:r>
          </a:p>
          <a:p>
            <a:r>
              <a:rPr lang="en-US" dirty="0"/>
              <a:t>- Data Models (tables, schemas, and relationships)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9C52D-7999-3335-E704-128491378775}"/>
              </a:ext>
            </a:extLst>
          </p:cNvPr>
          <p:cNvSpPr txBox="1"/>
          <p:nvPr/>
        </p:nvSpPr>
        <p:spPr>
          <a:xfrm>
            <a:off x="4805340" y="1259815"/>
            <a:ext cx="258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14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5ED5-4C22-E6C0-C582-D39590A6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0352A8-A2D6-F883-6206-285D8C8F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Components Overview (e.g., reusable components)</a:t>
            </a:r>
          </a:p>
          <a:p>
            <a:r>
              <a:rPr lang="en-US" dirty="0"/>
              <a:t>- State Management (if applicable, e.g., Redux, Context API)</a:t>
            </a:r>
          </a:p>
          <a:p>
            <a:r>
              <a:rPr lang="en-US" dirty="0"/>
              <a:t>- UX Considerations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410D8-D49C-1AFD-B68A-24C23C1B0701}"/>
              </a:ext>
            </a:extLst>
          </p:cNvPr>
          <p:cNvSpPr txBox="1"/>
          <p:nvPr/>
        </p:nvSpPr>
        <p:spPr>
          <a:xfrm>
            <a:off x="4782481" y="1259815"/>
            <a:ext cx="26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7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F2A77-6314-01B0-238B-B742F841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19295E-CE48-4C25-5561-3778E039C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04060"/>
            <a:ext cx="8673427" cy="3224793"/>
          </a:xfrm>
        </p:spPr>
        <p:txBody>
          <a:bodyPr>
            <a:normAutofit/>
          </a:bodyPr>
          <a:lstStyle/>
          <a:p>
            <a:r>
              <a:rPr lang="en-US" dirty="0"/>
              <a:t>- Database Schema Diagram</a:t>
            </a:r>
          </a:p>
          <a:p>
            <a:r>
              <a:rPr lang="en-US" dirty="0"/>
              <a:t>- Explanation of Key Tables and Relationships</a:t>
            </a:r>
          </a:p>
          <a:p>
            <a:r>
              <a:rPr lang="en-US" dirty="0"/>
              <a:t>- Data Flow (e.g., interactions between database and application)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AAF68-75A9-7608-BA0A-CA2D7E5197FE}"/>
              </a:ext>
            </a:extLst>
          </p:cNvPr>
          <p:cNvSpPr txBox="1"/>
          <p:nvPr/>
        </p:nvSpPr>
        <p:spPr>
          <a:xfrm>
            <a:off x="5103530" y="1259815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884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374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Chandra</dc:creator>
  <cp:lastModifiedBy>Vaibhav Chandra</cp:lastModifiedBy>
  <cp:revision>4</cp:revision>
  <dcterms:created xsi:type="dcterms:W3CDTF">2024-11-12T18:02:48Z</dcterms:created>
  <dcterms:modified xsi:type="dcterms:W3CDTF">2024-11-12T18:14:56Z</dcterms:modified>
</cp:coreProperties>
</file>