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32918400" cx="43891200"/>
  <p:notesSz cx="6858000" cy="9144000"/>
  <p:embeddedFontLst>
    <p:embeddedFont>
      <p:font typeface="Open Sans ExtraBold"/>
      <p:bold r:id="rId7"/>
      <p:boldItalic r:id="rId8"/>
    </p:embeddedFont>
    <p:embeddedFont>
      <p:font typeface="Open Sans"/>
      <p:regular r:id="rId9"/>
      <p:bold r:id="rId10"/>
      <p:italic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000000"/>
          </p15:clr>
        </p15:guide>
        <p15:guide id="2" pos="13824">
          <p15:clr>
            <a:srgbClr val="000000"/>
          </p15:clr>
        </p15:guide>
      </p15:sldGuideLst>
    </p:ext>
    <p:ext uri="http://customooxmlschemas.google.com/">
      <go:slidesCustomData xmlns:go="http://customooxmlschemas.google.com/" r:id="rId13" roundtripDataSignature="AMtx7mjk+G18TMevPN4MZL/LTp5r8tOV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3824"/>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OpenSans-italic.fntdata"/><Relationship Id="rId10" Type="http://schemas.openxmlformats.org/officeDocument/2006/relationships/font" Target="fonts/OpenSans-bold.fntdata"/><Relationship Id="rId13" Type="http://customschemas.google.com/relationships/presentationmetadata" Target="metadata"/><Relationship Id="rId12"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OpenSansExtraBold-bold.fntdata"/><Relationship Id="rId8" Type="http://schemas.openxmlformats.org/officeDocument/2006/relationships/font" Target="fonts/OpenSansExtraBold-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3291840" y="5387342"/>
            <a:ext cx="37307519" cy="1146048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
          <p:cNvSpPr txBox="1"/>
          <p:nvPr>
            <p:ph idx="1" type="subTitle"/>
          </p:nvPr>
        </p:nvSpPr>
        <p:spPr>
          <a:xfrm>
            <a:off x="5486400" y="17289781"/>
            <a:ext cx="32918401" cy="794765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4800"/>
              </a:spcBef>
              <a:spcAft>
                <a:spcPts val="0"/>
              </a:spcAft>
              <a:buClr>
                <a:schemeClr val="dk1"/>
              </a:buClr>
              <a:buSzPts val="11520"/>
              <a:buNone/>
              <a:defRPr sz="11520"/>
            </a:lvl1pPr>
            <a:lvl2pPr lvl="1" algn="ctr">
              <a:lnSpc>
                <a:spcPct val="90000"/>
              </a:lnSpc>
              <a:spcBef>
                <a:spcPts val="2400"/>
              </a:spcBef>
              <a:spcAft>
                <a:spcPts val="0"/>
              </a:spcAft>
              <a:buClr>
                <a:schemeClr val="dk1"/>
              </a:buClr>
              <a:buSzPts val="9600"/>
              <a:buNone/>
              <a:defRPr sz="9600"/>
            </a:lvl2pPr>
            <a:lvl3pPr lvl="2" algn="ctr">
              <a:lnSpc>
                <a:spcPct val="90000"/>
              </a:lnSpc>
              <a:spcBef>
                <a:spcPts val="2400"/>
              </a:spcBef>
              <a:spcAft>
                <a:spcPts val="0"/>
              </a:spcAft>
              <a:buClr>
                <a:schemeClr val="dk1"/>
              </a:buClr>
              <a:buSzPts val="8640"/>
              <a:buNone/>
              <a:defRPr sz="8640"/>
            </a:lvl3pPr>
            <a:lvl4pPr lvl="3" algn="ctr">
              <a:lnSpc>
                <a:spcPct val="90000"/>
              </a:lnSpc>
              <a:spcBef>
                <a:spcPts val="2400"/>
              </a:spcBef>
              <a:spcAft>
                <a:spcPts val="0"/>
              </a:spcAft>
              <a:buClr>
                <a:schemeClr val="dk1"/>
              </a:buClr>
              <a:buSzPts val="7680"/>
              <a:buNone/>
              <a:defRPr sz="7680"/>
            </a:lvl4pPr>
            <a:lvl5pPr lvl="4" algn="ctr">
              <a:lnSpc>
                <a:spcPct val="90000"/>
              </a:lnSpc>
              <a:spcBef>
                <a:spcPts val="2400"/>
              </a:spcBef>
              <a:spcAft>
                <a:spcPts val="0"/>
              </a:spcAft>
              <a:buClr>
                <a:schemeClr val="dk1"/>
              </a:buClr>
              <a:buSzPts val="7680"/>
              <a:buNone/>
              <a:defRPr sz="7680"/>
            </a:lvl5pPr>
            <a:lvl6pPr lvl="5" algn="ctr">
              <a:lnSpc>
                <a:spcPct val="90000"/>
              </a:lnSpc>
              <a:spcBef>
                <a:spcPts val="2400"/>
              </a:spcBef>
              <a:spcAft>
                <a:spcPts val="0"/>
              </a:spcAft>
              <a:buClr>
                <a:schemeClr val="dk1"/>
              </a:buClr>
              <a:buSzPts val="7680"/>
              <a:buNone/>
              <a:defRPr sz="7680"/>
            </a:lvl6pPr>
            <a:lvl7pPr lvl="6" algn="ctr">
              <a:lnSpc>
                <a:spcPct val="90000"/>
              </a:lnSpc>
              <a:spcBef>
                <a:spcPts val="2400"/>
              </a:spcBef>
              <a:spcAft>
                <a:spcPts val="0"/>
              </a:spcAft>
              <a:buClr>
                <a:schemeClr val="dk1"/>
              </a:buClr>
              <a:buSzPts val="7680"/>
              <a:buNone/>
              <a:defRPr sz="7680"/>
            </a:lvl7pPr>
            <a:lvl8pPr lvl="7" algn="ctr">
              <a:lnSpc>
                <a:spcPct val="90000"/>
              </a:lnSpc>
              <a:spcBef>
                <a:spcPts val="2400"/>
              </a:spcBef>
              <a:spcAft>
                <a:spcPts val="0"/>
              </a:spcAft>
              <a:buClr>
                <a:schemeClr val="dk1"/>
              </a:buClr>
              <a:buSzPts val="7680"/>
              <a:buNone/>
              <a:defRPr sz="7680"/>
            </a:lvl8pPr>
            <a:lvl9pPr lvl="8" algn="ctr">
              <a:lnSpc>
                <a:spcPct val="90000"/>
              </a:lnSpc>
              <a:spcBef>
                <a:spcPts val="2400"/>
              </a:spcBef>
              <a:spcAft>
                <a:spcPts val="0"/>
              </a:spcAft>
              <a:buClr>
                <a:schemeClr val="dk1"/>
              </a:buClr>
              <a:buSzPts val="7680"/>
              <a:buNone/>
              <a:defRPr sz="7680"/>
            </a:lvl9pPr>
          </a:lstStyle>
          <a:p/>
        </p:txBody>
      </p:sp>
      <p:sp>
        <p:nvSpPr>
          <p:cNvPr id="14" name="Google Shape;14;p3"/>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2"/>
          <p:cNvSpPr txBox="1"/>
          <p:nvPr>
            <p:ph idx="1" type="body"/>
          </p:nvPr>
        </p:nvSpPr>
        <p:spPr>
          <a:xfrm rot="5400000">
            <a:off x="11502390" y="278131"/>
            <a:ext cx="20886422" cy="378561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71" name="Google Shape;71;p12"/>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22193250" y="10968991"/>
            <a:ext cx="27896822" cy="94640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3"/>
          <p:cNvSpPr txBox="1"/>
          <p:nvPr>
            <p:ph idx="1" type="body"/>
          </p:nvPr>
        </p:nvSpPr>
        <p:spPr>
          <a:xfrm rot="5400000">
            <a:off x="2990852" y="1779270"/>
            <a:ext cx="27896822" cy="2784348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77" name="Google Shape;77;p13"/>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20" name="Google Shape;20;p4"/>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2994662" y="8206749"/>
            <a:ext cx="37856160" cy="1369313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
          <p:cNvSpPr txBox="1"/>
          <p:nvPr>
            <p:ph idx="1" type="body"/>
          </p:nvPr>
        </p:nvSpPr>
        <p:spPr>
          <a:xfrm>
            <a:off x="2994662" y="22029430"/>
            <a:ext cx="37856160" cy="72008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sz="11520">
                <a:solidFill>
                  <a:schemeClr val="dk1"/>
                </a:solidFill>
              </a:defRPr>
            </a:lvl1pPr>
            <a:lvl2pPr indent="-228600" lvl="1" marL="914400" algn="l">
              <a:lnSpc>
                <a:spcPct val="90000"/>
              </a:lnSpc>
              <a:spcBef>
                <a:spcPts val="2400"/>
              </a:spcBef>
              <a:spcAft>
                <a:spcPts val="0"/>
              </a:spcAft>
              <a:buClr>
                <a:srgbClr val="888888"/>
              </a:buClr>
              <a:buSzPts val="9600"/>
              <a:buNone/>
              <a:defRPr sz="9600">
                <a:solidFill>
                  <a:srgbClr val="888888"/>
                </a:solidFill>
              </a:defRPr>
            </a:lvl2pPr>
            <a:lvl3pPr indent="-228600" lvl="2" marL="1371600" algn="l">
              <a:lnSpc>
                <a:spcPct val="90000"/>
              </a:lnSpc>
              <a:spcBef>
                <a:spcPts val="2400"/>
              </a:spcBef>
              <a:spcAft>
                <a:spcPts val="0"/>
              </a:spcAft>
              <a:buClr>
                <a:srgbClr val="888888"/>
              </a:buClr>
              <a:buSzPts val="8640"/>
              <a:buNone/>
              <a:defRPr sz="8640">
                <a:solidFill>
                  <a:srgbClr val="888888"/>
                </a:solidFill>
              </a:defRPr>
            </a:lvl3pPr>
            <a:lvl4pPr indent="-228600" lvl="3" marL="1828800" algn="l">
              <a:lnSpc>
                <a:spcPct val="90000"/>
              </a:lnSpc>
              <a:spcBef>
                <a:spcPts val="2400"/>
              </a:spcBef>
              <a:spcAft>
                <a:spcPts val="0"/>
              </a:spcAft>
              <a:buClr>
                <a:srgbClr val="888888"/>
              </a:buClr>
              <a:buSzPts val="7680"/>
              <a:buNone/>
              <a:defRPr sz="7680">
                <a:solidFill>
                  <a:srgbClr val="888888"/>
                </a:solidFill>
              </a:defRPr>
            </a:lvl4pPr>
            <a:lvl5pPr indent="-228600" lvl="4" marL="2286000" algn="l">
              <a:lnSpc>
                <a:spcPct val="90000"/>
              </a:lnSpc>
              <a:spcBef>
                <a:spcPts val="2400"/>
              </a:spcBef>
              <a:spcAft>
                <a:spcPts val="0"/>
              </a:spcAft>
              <a:buClr>
                <a:srgbClr val="888888"/>
              </a:buClr>
              <a:buSzPts val="7680"/>
              <a:buNone/>
              <a:defRPr sz="7680">
                <a:solidFill>
                  <a:srgbClr val="888888"/>
                </a:solidFill>
              </a:defRPr>
            </a:lvl5pPr>
            <a:lvl6pPr indent="-228600" lvl="5" marL="2743200" algn="l">
              <a:lnSpc>
                <a:spcPct val="90000"/>
              </a:lnSpc>
              <a:spcBef>
                <a:spcPts val="2400"/>
              </a:spcBef>
              <a:spcAft>
                <a:spcPts val="0"/>
              </a:spcAft>
              <a:buClr>
                <a:srgbClr val="888888"/>
              </a:buClr>
              <a:buSzPts val="7680"/>
              <a:buNone/>
              <a:defRPr sz="7680">
                <a:solidFill>
                  <a:srgbClr val="888888"/>
                </a:solidFill>
              </a:defRPr>
            </a:lvl6pPr>
            <a:lvl7pPr indent="-228600" lvl="6" marL="3200400" algn="l">
              <a:lnSpc>
                <a:spcPct val="90000"/>
              </a:lnSpc>
              <a:spcBef>
                <a:spcPts val="2400"/>
              </a:spcBef>
              <a:spcAft>
                <a:spcPts val="0"/>
              </a:spcAft>
              <a:buClr>
                <a:srgbClr val="888888"/>
              </a:buClr>
              <a:buSzPts val="7680"/>
              <a:buNone/>
              <a:defRPr sz="7680">
                <a:solidFill>
                  <a:srgbClr val="888888"/>
                </a:solidFill>
              </a:defRPr>
            </a:lvl7pPr>
            <a:lvl8pPr indent="-228600" lvl="7" marL="3657600" algn="l">
              <a:lnSpc>
                <a:spcPct val="90000"/>
              </a:lnSpc>
              <a:spcBef>
                <a:spcPts val="2400"/>
              </a:spcBef>
              <a:spcAft>
                <a:spcPts val="0"/>
              </a:spcAft>
              <a:buClr>
                <a:srgbClr val="888888"/>
              </a:buClr>
              <a:buSzPts val="7680"/>
              <a:buNone/>
              <a:defRPr sz="7680">
                <a:solidFill>
                  <a:srgbClr val="888888"/>
                </a:solidFill>
              </a:defRPr>
            </a:lvl8pPr>
            <a:lvl9pPr indent="-228600" lvl="8" marL="4114800" algn="l">
              <a:lnSpc>
                <a:spcPct val="90000"/>
              </a:lnSpc>
              <a:spcBef>
                <a:spcPts val="2400"/>
              </a:spcBef>
              <a:spcAft>
                <a:spcPts val="0"/>
              </a:spcAft>
              <a:buClr>
                <a:srgbClr val="888888"/>
              </a:buClr>
              <a:buSzPts val="7680"/>
              <a:buNone/>
              <a:defRPr sz="7680">
                <a:solidFill>
                  <a:srgbClr val="888888"/>
                </a:solidFill>
              </a:defRPr>
            </a:lvl9pPr>
          </a:lstStyle>
          <a:p/>
        </p:txBody>
      </p:sp>
      <p:sp>
        <p:nvSpPr>
          <p:cNvPr id="26" name="Google Shape;26;p5"/>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
          <p:cNvSpPr txBox="1"/>
          <p:nvPr>
            <p:ph idx="1" type="body"/>
          </p:nvPr>
        </p:nvSpPr>
        <p:spPr>
          <a:xfrm>
            <a:off x="3017520" y="8763000"/>
            <a:ext cx="18653759"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32" name="Google Shape;32;p6"/>
          <p:cNvSpPr txBox="1"/>
          <p:nvPr>
            <p:ph idx="2" type="body"/>
          </p:nvPr>
        </p:nvSpPr>
        <p:spPr>
          <a:xfrm>
            <a:off x="22219920" y="8763000"/>
            <a:ext cx="18653759"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33" name="Google Shape;33;p6"/>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3023237"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
          <p:cNvSpPr txBox="1"/>
          <p:nvPr>
            <p:ph idx="1" type="body"/>
          </p:nvPr>
        </p:nvSpPr>
        <p:spPr>
          <a:xfrm>
            <a:off x="3023242" y="8069582"/>
            <a:ext cx="18568032" cy="395477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39" name="Google Shape;39;p7"/>
          <p:cNvSpPr txBox="1"/>
          <p:nvPr>
            <p:ph idx="2" type="body"/>
          </p:nvPr>
        </p:nvSpPr>
        <p:spPr>
          <a:xfrm>
            <a:off x="3023242" y="12024360"/>
            <a:ext cx="18568032" cy="1768602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0" name="Google Shape;40;p7"/>
          <p:cNvSpPr txBox="1"/>
          <p:nvPr>
            <p:ph idx="3" type="body"/>
          </p:nvPr>
        </p:nvSpPr>
        <p:spPr>
          <a:xfrm>
            <a:off x="22219922" y="8069582"/>
            <a:ext cx="18659477" cy="395477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41" name="Google Shape;41;p7"/>
          <p:cNvSpPr txBox="1"/>
          <p:nvPr>
            <p:ph idx="4" type="body"/>
          </p:nvPr>
        </p:nvSpPr>
        <p:spPr>
          <a:xfrm>
            <a:off x="22219922" y="12024360"/>
            <a:ext cx="18659477" cy="1768602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2" name="Google Shape;42;p7"/>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txBox="1"/>
          <p:nvPr>
            <p:ph idx="1" type="body"/>
          </p:nvPr>
        </p:nvSpPr>
        <p:spPr>
          <a:xfrm>
            <a:off x="18659477" y="4739647"/>
            <a:ext cx="22219920" cy="23393400"/>
          </a:xfrm>
          <a:prstGeom prst="rect">
            <a:avLst/>
          </a:prstGeom>
          <a:noFill/>
          <a:ln>
            <a:noFill/>
          </a:ln>
        </p:spPr>
        <p:txBody>
          <a:bodyPr anchorCtr="0" anchor="t" bIns="45700" lIns="91425" spcFirstLastPara="1" rIns="91425" wrap="square" tIns="45700">
            <a:normAutofit/>
          </a:bodyPr>
          <a:lstStyle>
            <a:lvl1pPr indent="-1203960" lvl="0" marL="457200" algn="l">
              <a:lnSpc>
                <a:spcPct val="90000"/>
              </a:lnSpc>
              <a:spcBef>
                <a:spcPts val="4800"/>
              </a:spcBef>
              <a:spcAft>
                <a:spcPts val="0"/>
              </a:spcAft>
              <a:buClr>
                <a:schemeClr val="dk1"/>
              </a:buClr>
              <a:buSzPts val="15360"/>
              <a:buChar char="•"/>
              <a:defRPr sz="15360"/>
            </a:lvl1pPr>
            <a:lvl2pPr indent="-1082040" lvl="1" marL="914400" algn="l">
              <a:lnSpc>
                <a:spcPct val="90000"/>
              </a:lnSpc>
              <a:spcBef>
                <a:spcPts val="2400"/>
              </a:spcBef>
              <a:spcAft>
                <a:spcPts val="0"/>
              </a:spcAft>
              <a:buClr>
                <a:schemeClr val="dk1"/>
              </a:buClr>
              <a:buSzPts val="13440"/>
              <a:buChar char="•"/>
              <a:defRPr sz="13439"/>
            </a:lvl2pPr>
            <a:lvl3pPr indent="-960120" lvl="2" marL="1371600" algn="l">
              <a:lnSpc>
                <a:spcPct val="90000"/>
              </a:lnSpc>
              <a:spcBef>
                <a:spcPts val="2400"/>
              </a:spcBef>
              <a:spcAft>
                <a:spcPts val="0"/>
              </a:spcAft>
              <a:buClr>
                <a:schemeClr val="dk1"/>
              </a:buClr>
              <a:buSzPts val="11520"/>
              <a:buChar char="•"/>
              <a:defRPr sz="11520"/>
            </a:lvl3pPr>
            <a:lvl4pPr indent="-838200" lvl="3" marL="1828800" algn="l">
              <a:lnSpc>
                <a:spcPct val="90000"/>
              </a:lnSpc>
              <a:spcBef>
                <a:spcPts val="2400"/>
              </a:spcBef>
              <a:spcAft>
                <a:spcPts val="0"/>
              </a:spcAft>
              <a:buClr>
                <a:schemeClr val="dk1"/>
              </a:buClr>
              <a:buSzPts val="9600"/>
              <a:buChar char="•"/>
              <a:defRPr sz="9600"/>
            </a:lvl4pPr>
            <a:lvl5pPr indent="-838200" lvl="4" marL="2286000" algn="l">
              <a:lnSpc>
                <a:spcPct val="90000"/>
              </a:lnSpc>
              <a:spcBef>
                <a:spcPts val="2400"/>
              </a:spcBef>
              <a:spcAft>
                <a:spcPts val="0"/>
              </a:spcAft>
              <a:buClr>
                <a:schemeClr val="dk1"/>
              </a:buClr>
              <a:buSzPts val="9600"/>
              <a:buChar char="•"/>
              <a:defRPr sz="9600"/>
            </a:lvl5pPr>
            <a:lvl6pPr indent="-838200" lvl="5" marL="2743200" algn="l">
              <a:lnSpc>
                <a:spcPct val="90000"/>
              </a:lnSpc>
              <a:spcBef>
                <a:spcPts val="2400"/>
              </a:spcBef>
              <a:spcAft>
                <a:spcPts val="0"/>
              </a:spcAft>
              <a:buClr>
                <a:schemeClr val="dk1"/>
              </a:buClr>
              <a:buSzPts val="9600"/>
              <a:buChar char="•"/>
              <a:defRPr sz="9600"/>
            </a:lvl6pPr>
            <a:lvl7pPr indent="-838200" lvl="6" marL="3200400" algn="l">
              <a:lnSpc>
                <a:spcPct val="90000"/>
              </a:lnSpc>
              <a:spcBef>
                <a:spcPts val="2400"/>
              </a:spcBef>
              <a:spcAft>
                <a:spcPts val="0"/>
              </a:spcAft>
              <a:buClr>
                <a:schemeClr val="dk1"/>
              </a:buClr>
              <a:buSzPts val="9600"/>
              <a:buChar char="•"/>
              <a:defRPr sz="9600"/>
            </a:lvl7pPr>
            <a:lvl8pPr indent="-838200" lvl="7" marL="3657600" algn="l">
              <a:lnSpc>
                <a:spcPct val="90000"/>
              </a:lnSpc>
              <a:spcBef>
                <a:spcPts val="2400"/>
              </a:spcBef>
              <a:spcAft>
                <a:spcPts val="0"/>
              </a:spcAft>
              <a:buClr>
                <a:schemeClr val="dk1"/>
              </a:buClr>
              <a:buSzPts val="9600"/>
              <a:buChar char="•"/>
              <a:defRPr sz="9600"/>
            </a:lvl8pPr>
            <a:lvl9pPr indent="-838200" lvl="8" marL="4114800" algn="l">
              <a:lnSpc>
                <a:spcPct val="90000"/>
              </a:lnSpc>
              <a:spcBef>
                <a:spcPts val="2400"/>
              </a:spcBef>
              <a:spcAft>
                <a:spcPts val="0"/>
              </a:spcAft>
              <a:buClr>
                <a:schemeClr val="dk1"/>
              </a:buClr>
              <a:buSzPts val="9600"/>
              <a:buChar char="•"/>
              <a:defRPr sz="9600"/>
            </a:lvl9pPr>
          </a:lstStyle>
          <a:p/>
        </p:txBody>
      </p:sp>
      <p:sp>
        <p:nvSpPr>
          <p:cNvPr id="57" name="Google Shape;57;p10"/>
          <p:cNvSpPr txBox="1"/>
          <p:nvPr>
            <p:ph idx="2" type="body"/>
          </p:nvPr>
        </p:nvSpPr>
        <p:spPr>
          <a:xfrm>
            <a:off x="3023237" y="9875520"/>
            <a:ext cx="14156054" cy="182956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58" name="Google Shape;58;p10"/>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
          <p:cNvSpPr/>
          <p:nvPr>
            <p:ph idx="2" type="pic"/>
          </p:nvPr>
        </p:nvSpPr>
        <p:spPr>
          <a:xfrm>
            <a:off x="18659477" y="4739647"/>
            <a:ext cx="22219920" cy="233934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4800"/>
              </a:spcBef>
              <a:spcAft>
                <a:spcPts val="0"/>
              </a:spcAft>
              <a:buClr>
                <a:schemeClr val="dk1"/>
              </a:buClr>
              <a:buSzPts val="15360"/>
              <a:buFont typeface="Arial"/>
              <a:buNone/>
              <a:defRPr b="0" i="0" sz="15360" u="none" cap="none" strike="noStrike">
                <a:solidFill>
                  <a:schemeClr val="dk1"/>
                </a:solidFill>
                <a:latin typeface="Calibri"/>
                <a:ea typeface="Calibri"/>
                <a:cs typeface="Calibri"/>
                <a:sym typeface="Calibri"/>
              </a:defRPr>
            </a:lvl1pPr>
            <a:lvl2pPr lvl="1" marR="0" rtl="0" algn="l">
              <a:lnSpc>
                <a:spcPct val="90000"/>
              </a:lnSpc>
              <a:spcBef>
                <a:spcPts val="2400"/>
              </a:spcBef>
              <a:spcAft>
                <a:spcPts val="0"/>
              </a:spcAft>
              <a:buClr>
                <a:schemeClr val="dk1"/>
              </a:buClr>
              <a:buSzPts val="13440"/>
              <a:buFont typeface="Arial"/>
              <a:buNone/>
              <a:defRPr b="0" i="0" sz="13439" u="none" cap="none" strike="noStrike">
                <a:solidFill>
                  <a:schemeClr val="dk1"/>
                </a:solidFill>
                <a:latin typeface="Calibri"/>
                <a:ea typeface="Calibri"/>
                <a:cs typeface="Calibri"/>
                <a:sym typeface="Calibri"/>
              </a:defRPr>
            </a:lvl2pPr>
            <a:lvl3pPr lvl="2" marR="0" rtl="0" algn="l">
              <a:lnSpc>
                <a:spcPct val="90000"/>
              </a:lnSpc>
              <a:spcBef>
                <a:spcPts val="2400"/>
              </a:spcBef>
              <a:spcAft>
                <a:spcPts val="0"/>
              </a:spcAft>
              <a:buClr>
                <a:schemeClr val="dk1"/>
              </a:buClr>
              <a:buSzPts val="11520"/>
              <a:buFont typeface="Arial"/>
              <a:buNone/>
              <a:defRPr b="0" i="0" sz="11520" u="none" cap="none" strike="noStrike">
                <a:solidFill>
                  <a:schemeClr val="dk1"/>
                </a:solidFill>
                <a:latin typeface="Calibri"/>
                <a:ea typeface="Calibri"/>
                <a:cs typeface="Calibri"/>
                <a:sym typeface="Calibri"/>
              </a:defRPr>
            </a:lvl3pPr>
            <a:lvl4pPr lvl="3"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4pPr>
            <a:lvl5pPr lvl="4"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5pPr>
            <a:lvl6pPr lvl="5"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6pPr>
            <a:lvl7pPr lvl="6"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7pPr>
            <a:lvl8pPr lvl="7"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8pPr>
            <a:lvl9pPr lvl="8"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9pPr>
          </a:lstStyle>
          <a:p/>
        </p:txBody>
      </p:sp>
      <p:sp>
        <p:nvSpPr>
          <p:cNvPr id="64" name="Google Shape;64;p11"/>
          <p:cNvSpPr txBox="1"/>
          <p:nvPr>
            <p:ph idx="1" type="body"/>
          </p:nvPr>
        </p:nvSpPr>
        <p:spPr>
          <a:xfrm>
            <a:off x="3023237" y="9875520"/>
            <a:ext cx="14156054" cy="182956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65" name="Google Shape;65;p11"/>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21120"/>
              <a:buFont typeface="Calibri"/>
              <a:buNone/>
              <a:defRPr b="0" i="0" sz="2112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normAutofit/>
          </a:bodyPr>
          <a:lstStyle>
            <a:lvl1pPr indent="-1082040" lvl="0" marL="457200" marR="0" rtl="0" algn="l">
              <a:lnSpc>
                <a:spcPct val="90000"/>
              </a:lnSpc>
              <a:spcBef>
                <a:spcPts val="4800"/>
              </a:spcBef>
              <a:spcAft>
                <a:spcPts val="0"/>
              </a:spcAft>
              <a:buClr>
                <a:schemeClr val="dk1"/>
              </a:buClr>
              <a:buSzPts val="13440"/>
              <a:buFont typeface="Arial"/>
              <a:buChar char="•"/>
              <a:defRPr b="0" i="0" sz="13439" u="none" cap="none" strike="noStrike">
                <a:solidFill>
                  <a:schemeClr val="dk1"/>
                </a:solidFill>
                <a:latin typeface="Calibri"/>
                <a:ea typeface="Calibri"/>
                <a:cs typeface="Calibri"/>
                <a:sym typeface="Calibri"/>
              </a:defRPr>
            </a:lvl1pPr>
            <a:lvl2pPr indent="-960120" lvl="1" marL="914400"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indent="-838200" lvl="2" marL="13716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576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576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5760" u="none" cap="none" strike="noStrike">
                <a:solidFill>
                  <a:srgbClr val="888888"/>
                </a:solidFill>
                <a:latin typeface="Calibri"/>
                <a:ea typeface="Calibri"/>
                <a:cs typeface="Calibri"/>
                <a:sym typeface="Calibri"/>
              </a:defRPr>
            </a:lvl1pPr>
            <a:lvl2pPr indent="0" lvl="1" marL="0" marR="0" rtl="0" algn="r">
              <a:spcBef>
                <a:spcPts val="0"/>
              </a:spcBef>
              <a:buNone/>
              <a:defRPr b="0" i="0" sz="5760" u="none" cap="none" strike="noStrike">
                <a:solidFill>
                  <a:srgbClr val="888888"/>
                </a:solidFill>
                <a:latin typeface="Calibri"/>
                <a:ea typeface="Calibri"/>
                <a:cs typeface="Calibri"/>
                <a:sym typeface="Calibri"/>
              </a:defRPr>
            </a:lvl2pPr>
            <a:lvl3pPr indent="0" lvl="2" marL="0" marR="0" rtl="0" algn="r">
              <a:spcBef>
                <a:spcPts val="0"/>
              </a:spcBef>
              <a:buNone/>
              <a:defRPr b="0" i="0" sz="5760" u="none" cap="none" strike="noStrike">
                <a:solidFill>
                  <a:srgbClr val="888888"/>
                </a:solidFill>
                <a:latin typeface="Calibri"/>
                <a:ea typeface="Calibri"/>
                <a:cs typeface="Calibri"/>
                <a:sym typeface="Calibri"/>
              </a:defRPr>
            </a:lvl3pPr>
            <a:lvl4pPr indent="0" lvl="3" marL="0" marR="0" rtl="0" algn="r">
              <a:spcBef>
                <a:spcPts val="0"/>
              </a:spcBef>
              <a:buNone/>
              <a:defRPr b="0" i="0" sz="5760" u="none" cap="none" strike="noStrike">
                <a:solidFill>
                  <a:srgbClr val="888888"/>
                </a:solidFill>
                <a:latin typeface="Calibri"/>
                <a:ea typeface="Calibri"/>
                <a:cs typeface="Calibri"/>
                <a:sym typeface="Calibri"/>
              </a:defRPr>
            </a:lvl4pPr>
            <a:lvl5pPr indent="0" lvl="4" marL="0" marR="0" rtl="0" algn="r">
              <a:spcBef>
                <a:spcPts val="0"/>
              </a:spcBef>
              <a:buNone/>
              <a:defRPr b="0" i="0" sz="5760" u="none" cap="none" strike="noStrike">
                <a:solidFill>
                  <a:srgbClr val="888888"/>
                </a:solidFill>
                <a:latin typeface="Calibri"/>
                <a:ea typeface="Calibri"/>
                <a:cs typeface="Calibri"/>
                <a:sym typeface="Calibri"/>
              </a:defRPr>
            </a:lvl5pPr>
            <a:lvl6pPr indent="0" lvl="5" marL="0" marR="0" rtl="0" algn="r">
              <a:spcBef>
                <a:spcPts val="0"/>
              </a:spcBef>
              <a:buNone/>
              <a:defRPr b="0" i="0" sz="5760" u="none" cap="none" strike="noStrike">
                <a:solidFill>
                  <a:srgbClr val="888888"/>
                </a:solidFill>
                <a:latin typeface="Calibri"/>
                <a:ea typeface="Calibri"/>
                <a:cs typeface="Calibri"/>
                <a:sym typeface="Calibri"/>
              </a:defRPr>
            </a:lvl6pPr>
            <a:lvl7pPr indent="0" lvl="6" marL="0" marR="0" rtl="0" algn="r">
              <a:spcBef>
                <a:spcPts val="0"/>
              </a:spcBef>
              <a:buNone/>
              <a:defRPr b="0" i="0" sz="5760" u="none" cap="none" strike="noStrike">
                <a:solidFill>
                  <a:srgbClr val="888888"/>
                </a:solidFill>
                <a:latin typeface="Calibri"/>
                <a:ea typeface="Calibri"/>
                <a:cs typeface="Calibri"/>
                <a:sym typeface="Calibri"/>
              </a:defRPr>
            </a:lvl7pPr>
            <a:lvl8pPr indent="0" lvl="7" marL="0" marR="0" rtl="0" algn="r">
              <a:spcBef>
                <a:spcPts val="0"/>
              </a:spcBef>
              <a:buNone/>
              <a:defRPr b="0" i="0" sz="5760" u="none" cap="none" strike="noStrike">
                <a:solidFill>
                  <a:srgbClr val="888888"/>
                </a:solidFill>
                <a:latin typeface="Calibri"/>
                <a:ea typeface="Calibri"/>
                <a:cs typeface="Calibri"/>
                <a:sym typeface="Calibri"/>
              </a:defRPr>
            </a:lvl8pPr>
            <a:lvl9pPr indent="0" lvl="8" marL="0" marR="0" rtl="0" algn="r">
              <a:spcBef>
                <a:spcPts val="0"/>
              </a:spcBef>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2.png"/><Relationship Id="rId9"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3.png"/><Relationship Id="rId7" Type="http://schemas.openxmlformats.org/officeDocument/2006/relationships/image" Target="../media/image1.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11161986" y="588627"/>
            <a:ext cx="23364497" cy="30469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7200" u="none" cap="none" strike="noStrike">
                <a:solidFill>
                  <a:schemeClr val="dk1"/>
                </a:solidFill>
                <a:latin typeface="Open Sans ExtraBold"/>
                <a:ea typeface="Open Sans ExtraBold"/>
                <a:cs typeface="Open Sans ExtraBold"/>
                <a:sym typeface="Open Sans ExtraBold"/>
              </a:rPr>
              <a:t>Project ID : </a:t>
            </a:r>
            <a:r>
              <a:rPr b="1" lang="en-US" sz="7200">
                <a:solidFill>
                  <a:schemeClr val="dk1"/>
                </a:solidFill>
                <a:latin typeface="Open Sans ExtraBold"/>
                <a:ea typeface="Open Sans ExtraBold"/>
                <a:cs typeface="Open Sans ExtraBold"/>
                <a:sym typeface="Open Sans ExtraBold"/>
              </a:rPr>
              <a:t>IEEE BS-SHTPF P15</a:t>
            </a:r>
            <a:endParaRPr/>
          </a:p>
          <a:p>
            <a:pPr indent="0" lvl="0" marL="0" marR="0" rtl="0" algn="ctr">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a:p>
            <a:pPr indent="0" lvl="0" marL="0" marR="0" rtl="0" algn="ctr">
              <a:spcBef>
                <a:spcPts val="0"/>
              </a:spcBef>
              <a:spcAft>
                <a:spcPts val="0"/>
              </a:spcAft>
              <a:buNone/>
            </a:pPr>
            <a:r>
              <a:rPr i="1" lang="en-US" sz="3600">
                <a:solidFill>
                  <a:schemeClr val="dk1"/>
                </a:solidFill>
                <a:latin typeface="Open Sans"/>
                <a:ea typeface="Open Sans"/>
                <a:cs typeface="Open Sans"/>
                <a:sym typeface="Open Sans"/>
              </a:rPr>
              <a:t>Chandravaran K</a:t>
            </a:r>
            <a:r>
              <a:rPr b="0" i="1" lang="en-US" sz="3600" u="none" cap="none" strike="noStrike">
                <a:solidFill>
                  <a:schemeClr val="dk1"/>
                </a:solidFill>
                <a:latin typeface="Open Sans"/>
                <a:ea typeface="Open Sans"/>
                <a:cs typeface="Open Sans"/>
                <a:sym typeface="Open Sans"/>
              </a:rPr>
              <a:t>, </a:t>
            </a:r>
            <a:r>
              <a:rPr i="1" lang="en-US" sz="3600">
                <a:solidFill>
                  <a:schemeClr val="dk1"/>
                </a:solidFill>
                <a:latin typeface="Open Sans"/>
                <a:ea typeface="Open Sans"/>
                <a:cs typeface="Open Sans"/>
                <a:sym typeface="Open Sans"/>
              </a:rPr>
              <a:t>Saikumar D</a:t>
            </a:r>
            <a:r>
              <a:rPr b="0" i="1" lang="en-US" sz="3600" u="none" cap="none" strike="noStrike">
                <a:solidFill>
                  <a:schemeClr val="dk1"/>
                </a:solidFill>
                <a:latin typeface="Open Sans"/>
                <a:ea typeface="Open Sans"/>
                <a:cs typeface="Open Sans"/>
                <a:sym typeface="Open Sans"/>
              </a:rPr>
              <a:t>, </a:t>
            </a:r>
            <a:r>
              <a:rPr i="1" lang="en-US" sz="3600">
                <a:solidFill>
                  <a:schemeClr val="dk1"/>
                </a:solidFill>
                <a:latin typeface="Open Sans"/>
                <a:ea typeface="Open Sans"/>
                <a:cs typeface="Open Sans"/>
                <a:sym typeface="Open Sans"/>
              </a:rPr>
              <a:t>Gayatri T</a:t>
            </a:r>
            <a:r>
              <a:rPr b="0" i="1" lang="en-US" sz="3600" u="none" cap="none" strike="noStrike">
                <a:solidFill>
                  <a:schemeClr val="dk1"/>
                </a:solidFill>
                <a:latin typeface="Open Sans"/>
                <a:ea typeface="Open Sans"/>
                <a:cs typeface="Open Sans"/>
                <a:sym typeface="Open Sans"/>
              </a:rPr>
              <a:t>, </a:t>
            </a:r>
            <a:r>
              <a:rPr i="1" lang="en-US" sz="3600">
                <a:solidFill>
                  <a:schemeClr val="dk1"/>
                </a:solidFill>
                <a:latin typeface="Open Sans"/>
                <a:ea typeface="Open Sans"/>
                <a:cs typeface="Open Sans"/>
                <a:sym typeface="Open Sans"/>
              </a:rPr>
              <a:t>Aditya C</a:t>
            </a:r>
            <a:endParaRPr i="1" sz="3600">
              <a:solidFill>
                <a:schemeClr val="dk1"/>
              </a:solidFill>
              <a:latin typeface="Open Sans"/>
              <a:ea typeface="Open Sans"/>
              <a:cs typeface="Open Sans"/>
              <a:sym typeface="Open Sans"/>
            </a:endParaRPr>
          </a:p>
          <a:p>
            <a:pPr indent="0" lvl="0" marL="0" marR="0" rtl="0" algn="ctr">
              <a:spcBef>
                <a:spcPts val="0"/>
              </a:spcBef>
              <a:spcAft>
                <a:spcPts val="0"/>
              </a:spcAft>
              <a:buNone/>
            </a:pPr>
            <a:r>
              <a:rPr b="0" i="1" lang="en-US" sz="3600" u="none" cap="none" strike="noStrike">
                <a:solidFill>
                  <a:schemeClr val="dk1"/>
                </a:solidFill>
                <a:latin typeface="Open Sans"/>
                <a:ea typeface="Open Sans"/>
                <a:cs typeface="Open Sans"/>
                <a:sym typeface="Open Sans"/>
              </a:rPr>
              <a:t> Guide: M</a:t>
            </a:r>
            <a:r>
              <a:rPr i="1" lang="en-US" sz="3600">
                <a:solidFill>
                  <a:schemeClr val="dk1"/>
                </a:solidFill>
                <a:latin typeface="Open Sans"/>
                <a:ea typeface="Open Sans"/>
                <a:cs typeface="Open Sans"/>
                <a:sym typeface="Open Sans"/>
              </a:rPr>
              <a:t>S Bhat</a:t>
            </a:r>
            <a:endParaRPr b="0" i="1" sz="3600" u="none" cap="none" strike="noStrike">
              <a:solidFill>
                <a:schemeClr val="dk1"/>
              </a:solidFill>
              <a:latin typeface="Open Sans"/>
              <a:ea typeface="Open Sans"/>
              <a:cs typeface="Open Sans"/>
              <a:sym typeface="Open Sans"/>
            </a:endParaRPr>
          </a:p>
          <a:p>
            <a:pPr indent="0" lvl="0" marL="0" marR="0" rtl="0" algn="ctr">
              <a:spcBef>
                <a:spcPts val="0"/>
              </a:spcBef>
              <a:spcAft>
                <a:spcPts val="0"/>
              </a:spcAft>
              <a:buNone/>
            </a:pPr>
            <a:r>
              <a:rPr b="0" i="1" lang="en-US" sz="3600" u="none" cap="none" strike="noStrike">
                <a:solidFill>
                  <a:schemeClr val="dk1"/>
                </a:solidFill>
                <a:latin typeface="Open Sans"/>
                <a:ea typeface="Open Sans"/>
                <a:cs typeface="Open Sans"/>
                <a:sym typeface="Open Sans"/>
              </a:rPr>
              <a:t>Department of  </a:t>
            </a:r>
            <a:r>
              <a:rPr i="1" lang="en-US" sz="3600">
                <a:solidFill>
                  <a:schemeClr val="dk1"/>
                </a:solidFill>
                <a:latin typeface="Open Sans"/>
                <a:ea typeface="Open Sans"/>
                <a:cs typeface="Open Sans"/>
                <a:sym typeface="Open Sans"/>
              </a:rPr>
              <a:t>Electronics</a:t>
            </a:r>
            <a:r>
              <a:rPr i="1" lang="en-US" sz="3600">
                <a:solidFill>
                  <a:schemeClr val="dk1"/>
                </a:solidFill>
                <a:latin typeface="Open Sans"/>
                <a:ea typeface="Open Sans"/>
                <a:cs typeface="Open Sans"/>
                <a:sym typeface="Open Sans"/>
              </a:rPr>
              <a:t> and Communication</a:t>
            </a:r>
            <a:r>
              <a:rPr b="0" i="1" lang="en-US" sz="3600" u="none" cap="none" strike="noStrike">
                <a:solidFill>
                  <a:schemeClr val="dk1"/>
                </a:solidFill>
                <a:latin typeface="Open Sans"/>
                <a:ea typeface="Open Sans"/>
                <a:cs typeface="Open Sans"/>
                <a:sym typeface="Open Sans"/>
              </a:rPr>
              <a:t>,   Institution : </a:t>
            </a:r>
            <a:r>
              <a:rPr i="1" lang="en-US" sz="3600">
                <a:solidFill>
                  <a:schemeClr val="dk1"/>
                </a:solidFill>
                <a:latin typeface="Open Sans"/>
                <a:ea typeface="Open Sans"/>
                <a:cs typeface="Open Sans"/>
                <a:sym typeface="Open Sans"/>
              </a:rPr>
              <a:t>NITK Surathkal,</a:t>
            </a:r>
            <a:r>
              <a:rPr b="0" i="1" lang="en-US" sz="3600" u="none" cap="none" strike="noStrike">
                <a:solidFill>
                  <a:schemeClr val="dk1"/>
                </a:solidFill>
                <a:latin typeface="Open Sans"/>
                <a:ea typeface="Open Sans"/>
                <a:cs typeface="Open Sans"/>
                <a:sym typeface="Open Sans"/>
              </a:rPr>
              <a:t>   Place</a:t>
            </a:r>
            <a:r>
              <a:rPr i="1" lang="en-US" sz="3600">
                <a:solidFill>
                  <a:schemeClr val="dk1"/>
                </a:solidFill>
                <a:latin typeface="Open Sans"/>
                <a:ea typeface="Open Sans"/>
                <a:cs typeface="Open Sans"/>
                <a:sym typeface="Open Sans"/>
              </a:rPr>
              <a:t>: </a:t>
            </a:r>
            <a:r>
              <a:rPr i="1" lang="en-US" sz="3600">
                <a:solidFill>
                  <a:schemeClr val="dk1"/>
                </a:solidFill>
                <a:latin typeface="Open Sans"/>
                <a:ea typeface="Open Sans"/>
                <a:cs typeface="Open Sans"/>
                <a:sym typeface="Open Sans"/>
              </a:rPr>
              <a:t>Mangalore</a:t>
            </a:r>
            <a:r>
              <a:rPr b="0" i="1" lang="en-US" sz="3600" u="none" cap="none" strike="noStrike">
                <a:solidFill>
                  <a:schemeClr val="dk1"/>
                </a:solidFill>
                <a:latin typeface="Open Sans"/>
                <a:ea typeface="Open Sans"/>
                <a:cs typeface="Open Sans"/>
                <a:sym typeface="Open Sans"/>
              </a:rPr>
              <a:t>    </a:t>
            </a:r>
            <a:endParaRPr b="0" i="1" sz="3600" u="none" cap="none" strike="noStrike">
              <a:solidFill>
                <a:schemeClr val="dk1"/>
              </a:solidFill>
              <a:latin typeface="Open Sans"/>
              <a:ea typeface="Open Sans"/>
              <a:cs typeface="Open Sans"/>
              <a:sym typeface="Open Sans"/>
            </a:endParaRPr>
          </a:p>
          <a:p>
            <a:pPr indent="0" lvl="0" marL="0" marR="0" rtl="0" algn="ctr">
              <a:spcBef>
                <a:spcPts val="0"/>
              </a:spcBef>
              <a:spcAft>
                <a:spcPts val="0"/>
              </a:spcAft>
              <a:buNone/>
            </a:pPr>
            <a:r>
              <a:rPr b="0" i="1" lang="en-US" sz="3600" u="none" cap="none" strike="noStrike">
                <a:solidFill>
                  <a:schemeClr val="dk1"/>
                </a:solidFill>
                <a:latin typeface="Open Sans"/>
                <a:ea typeface="Open Sans"/>
                <a:cs typeface="Open Sans"/>
                <a:sym typeface="Open Sans"/>
              </a:rPr>
              <a:t>IEEE NITK </a:t>
            </a:r>
            <a:r>
              <a:rPr i="1" lang="en-US" sz="3600">
                <a:solidFill>
                  <a:schemeClr val="dk1"/>
                </a:solidFill>
                <a:latin typeface="Open Sans"/>
                <a:ea typeface="Open Sans"/>
                <a:cs typeface="Open Sans"/>
                <a:sym typeface="Open Sans"/>
              </a:rPr>
              <a:t>Student Branch</a:t>
            </a:r>
            <a:r>
              <a:rPr b="0" i="1" lang="en-US" sz="3600" u="none" cap="none" strike="noStrike">
                <a:solidFill>
                  <a:schemeClr val="dk1"/>
                </a:solidFill>
                <a:latin typeface="Open Sans"/>
                <a:ea typeface="Open Sans"/>
                <a:cs typeface="Open Sans"/>
                <a:sym typeface="Open Sans"/>
              </a:rPr>
              <a:t> </a:t>
            </a:r>
            <a:endParaRPr b="0" i="1" sz="3600" u="none" cap="none" strike="noStrike">
              <a:solidFill>
                <a:schemeClr val="dk1"/>
              </a:solidFill>
              <a:latin typeface="Open Sans"/>
              <a:ea typeface="Open Sans"/>
              <a:cs typeface="Open Sans"/>
              <a:sym typeface="Open Sans"/>
            </a:endParaRPr>
          </a:p>
        </p:txBody>
      </p:sp>
      <p:cxnSp>
        <p:nvCxnSpPr>
          <p:cNvPr id="85" name="Google Shape;85;p1"/>
          <p:cNvCxnSpPr/>
          <p:nvPr/>
        </p:nvCxnSpPr>
        <p:spPr>
          <a:xfrm>
            <a:off x="774652" y="4178400"/>
            <a:ext cx="42297398" cy="0"/>
          </a:xfrm>
          <a:prstGeom prst="straightConnector1">
            <a:avLst/>
          </a:prstGeom>
          <a:noFill/>
          <a:ln cap="flat" cmpd="sng" w="76200">
            <a:solidFill>
              <a:srgbClr val="005893"/>
            </a:solidFill>
            <a:prstDash val="solid"/>
            <a:miter lim="800000"/>
            <a:headEnd len="sm" w="sm" type="none"/>
            <a:tailEnd len="sm" w="sm" type="none"/>
          </a:ln>
        </p:spPr>
      </p:cxnSp>
      <p:sp>
        <p:nvSpPr>
          <p:cNvPr id="86" name="Google Shape;86;p1"/>
          <p:cNvSpPr txBox="1"/>
          <p:nvPr/>
        </p:nvSpPr>
        <p:spPr>
          <a:xfrm>
            <a:off x="31013075" y="28590025"/>
            <a:ext cx="12440100" cy="30795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3600" u="none" cap="none" strike="noStrike">
                <a:solidFill>
                  <a:schemeClr val="dk1"/>
                </a:solidFill>
                <a:latin typeface="Open Sans"/>
                <a:ea typeface="Open Sans"/>
                <a:cs typeface="Open Sans"/>
                <a:sym typeface="Open Sans"/>
              </a:rPr>
              <a:t>Acknowledgments</a:t>
            </a:r>
            <a:endParaRPr sz="2400"/>
          </a:p>
          <a:p>
            <a:pPr indent="0" lvl="0" marL="0" marR="0" rtl="0" algn="just">
              <a:spcBef>
                <a:spcPts val="0"/>
              </a:spcBef>
              <a:spcAft>
                <a:spcPts val="0"/>
              </a:spcAft>
              <a:buNone/>
            </a:pPr>
            <a:r>
              <a:t/>
            </a:r>
            <a:endParaRPr b="1" i="0" sz="2600" u="none" cap="none" strike="noStrike">
              <a:solidFill>
                <a:schemeClr val="dk1"/>
              </a:solidFill>
              <a:latin typeface="Open Sans"/>
              <a:ea typeface="Open Sans"/>
              <a:cs typeface="Open Sans"/>
              <a:sym typeface="Open Sans"/>
            </a:endParaRPr>
          </a:p>
          <a:p>
            <a:pPr indent="0" lvl="0" marL="0" marR="0" rtl="0" algn="just">
              <a:spcBef>
                <a:spcPts val="0"/>
              </a:spcBef>
              <a:spcAft>
                <a:spcPts val="0"/>
              </a:spcAft>
              <a:buNone/>
            </a:pPr>
            <a:r>
              <a:t/>
            </a:r>
            <a:endParaRPr b="1" i="0" sz="2600" u="none" cap="none" strike="noStrike">
              <a:solidFill>
                <a:schemeClr val="dk1"/>
              </a:solidFill>
              <a:latin typeface="Open Sans"/>
              <a:ea typeface="Open Sans"/>
              <a:cs typeface="Open Sans"/>
              <a:sym typeface="Open Sans"/>
            </a:endParaRPr>
          </a:p>
          <a:p>
            <a:pPr indent="0" lvl="0" marL="0" marR="0" rtl="0" algn="just">
              <a:spcBef>
                <a:spcPts val="0"/>
              </a:spcBef>
              <a:spcAft>
                <a:spcPts val="0"/>
              </a:spcAft>
              <a:buNone/>
            </a:pPr>
            <a:r>
              <a:t/>
            </a:r>
            <a:endParaRPr b="1" i="0" sz="2600" u="none" cap="none" strike="noStrike">
              <a:solidFill>
                <a:schemeClr val="dk1"/>
              </a:solidFill>
              <a:latin typeface="Open Sans"/>
              <a:ea typeface="Open Sans"/>
              <a:cs typeface="Open Sans"/>
              <a:sym typeface="Open Sans"/>
            </a:endParaRPr>
          </a:p>
          <a:p>
            <a:pPr indent="0" lvl="0" marL="0" marR="0" rtl="0" algn="just">
              <a:spcBef>
                <a:spcPts val="0"/>
              </a:spcBef>
              <a:spcAft>
                <a:spcPts val="0"/>
              </a:spcAft>
              <a:buNone/>
            </a:pPr>
            <a:r>
              <a:t/>
            </a:r>
            <a:endParaRPr b="1" i="0" sz="2600" u="none" cap="none" strike="noStrike">
              <a:solidFill>
                <a:schemeClr val="dk1"/>
              </a:solidFill>
              <a:latin typeface="Open Sans"/>
              <a:ea typeface="Open Sans"/>
              <a:cs typeface="Open Sans"/>
              <a:sym typeface="Open Sans"/>
            </a:endParaRPr>
          </a:p>
          <a:p>
            <a:pPr indent="0" lvl="0" marL="0" marR="0" rtl="0" algn="just">
              <a:spcBef>
                <a:spcPts val="0"/>
              </a:spcBef>
              <a:spcAft>
                <a:spcPts val="0"/>
              </a:spcAft>
              <a:buNone/>
            </a:pPr>
            <a:r>
              <a:t/>
            </a:r>
            <a:endParaRPr b="0" i="0" sz="800" u="none" cap="none" strike="noStrike">
              <a:solidFill>
                <a:schemeClr val="dk1"/>
              </a:solidFill>
              <a:latin typeface="Open Sans"/>
              <a:ea typeface="Open Sans"/>
              <a:cs typeface="Open Sans"/>
              <a:sym typeface="Open Sans"/>
            </a:endParaRPr>
          </a:p>
        </p:txBody>
      </p:sp>
      <p:sp>
        <p:nvSpPr>
          <p:cNvPr id="87" name="Google Shape;87;p1"/>
          <p:cNvSpPr txBox="1"/>
          <p:nvPr/>
        </p:nvSpPr>
        <p:spPr>
          <a:xfrm>
            <a:off x="15637230" y="4847597"/>
            <a:ext cx="26727150" cy="153888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600" u="none" cap="none" strike="noStrike">
                <a:solidFill>
                  <a:schemeClr val="dk1"/>
                </a:solidFill>
                <a:latin typeface="Open Sans"/>
                <a:ea typeface="Open Sans"/>
                <a:cs typeface="Open Sans"/>
                <a:sym typeface="Open Sans"/>
              </a:rPr>
              <a:t>Experimental Set-up / Methodology ;  Simulation / implementation Results &amp; Discussion</a:t>
            </a:r>
            <a:endParaRPr/>
          </a:p>
          <a:p>
            <a:pPr indent="0" lvl="0" marL="0" marR="0" rtl="0" algn="l">
              <a:spcBef>
                <a:spcPts val="0"/>
              </a:spcBef>
              <a:spcAft>
                <a:spcPts val="0"/>
              </a:spcAft>
              <a:buNone/>
            </a:pPr>
            <a:r>
              <a:t/>
            </a:r>
            <a:endParaRPr sz="600">
              <a:solidFill>
                <a:schemeClr val="dk1"/>
              </a:solidFill>
              <a:latin typeface="Open Sans"/>
              <a:ea typeface="Open Sans"/>
              <a:cs typeface="Open Sans"/>
              <a:sym typeface="Open Sans"/>
            </a:endParaRPr>
          </a:p>
          <a:p>
            <a:pPr indent="0" lvl="0" marL="0" marR="0" rtl="0" algn="l">
              <a:spcBef>
                <a:spcPts val="0"/>
              </a:spcBef>
              <a:spcAft>
                <a:spcPts val="0"/>
              </a:spcAft>
              <a:buNone/>
            </a:pPr>
            <a:r>
              <a:t/>
            </a:r>
            <a:endParaRPr sz="600">
              <a:solidFill>
                <a:schemeClr val="dk1"/>
              </a:solidFill>
              <a:latin typeface="Open Sans"/>
              <a:ea typeface="Open Sans"/>
              <a:cs typeface="Open Sans"/>
              <a:sym typeface="Open Sans"/>
            </a:endParaRPr>
          </a:p>
          <a:p>
            <a:pPr indent="0" lvl="0" marL="0" marR="0" rtl="0" algn="l">
              <a:spcBef>
                <a:spcPts val="0"/>
              </a:spcBef>
              <a:spcAft>
                <a:spcPts val="0"/>
              </a:spcAft>
              <a:buNone/>
            </a:pPr>
            <a:r>
              <a:t/>
            </a:r>
            <a:endParaRPr sz="600">
              <a:solidFill>
                <a:schemeClr val="dk1"/>
              </a:solidFill>
              <a:latin typeface="Open Sans"/>
              <a:ea typeface="Open Sans"/>
              <a:cs typeface="Open Sans"/>
              <a:sym typeface="Open Sans"/>
            </a:endParaRPr>
          </a:p>
          <a:p>
            <a:pPr indent="0" lvl="0" marL="0" marR="0" rtl="0" algn="l">
              <a:spcBef>
                <a:spcPts val="0"/>
              </a:spcBef>
              <a:spcAft>
                <a:spcPts val="0"/>
              </a:spcAft>
              <a:buNone/>
            </a:pPr>
            <a:r>
              <a:t/>
            </a:r>
            <a:endParaRPr sz="600">
              <a:solidFill>
                <a:schemeClr val="dk1"/>
              </a:solidFill>
              <a:latin typeface="Open Sans"/>
              <a:ea typeface="Open Sans"/>
              <a:cs typeface="Open Sans"/>
              <a:sym typeface="Open Sans"/>
            </a:endParaRPr>
          </a:p>
          <a:p>
            <a:pPr indent="0" lvl="0" marL="0" marR="0" rtl="0" algn="l">
              <a:spcBef>
                <a:spcPts val="0"/>
              </a:spcBef>
              <a:spcAft>
                <a:spcPts val="0"/>
              </a:spcAft>
              <a:buNone/>
            </a:pPr>
            <a:r>
              <a:t/>
            </a:r>
            <a:endParaRPr sz="600">
              <a:solidFill>
                <a:schemeClr val="dk1"/>
              </a:solidFill>
              <a:latin typeface="Open Sans"/>
              <a:ea typeface="Open Sans"/>
              <a:cs typeface="Open Sans"/>
              <a:sym typeface="Open Sans"/>
            </a:endParaRPr>
          </a:p>
          <a:p>
            <a:pPr indent="0" lvl="0" marL="0" marR="0" rtl="0" algn="l">
              <a:spcBef>
                <a:spcPts val="0"/>
              </a:spcBef>
              <a:spcAft>
                <a:spcPts val="0"/>
              </a:spcAft>
              <a:buNone/>
            </a:pPr>
            <a:r>
              <a:t/>
            </a:r>
            <a:endParaRPr sz="2800">
              <a:solidFill>
                <a:schemeClr val="dk1"/>
              </a:solidFill>
              <a:latin typeface="Open Sans"/>
              <a:ea typeface="Open Sans"/>
              <a:cs typeface="Open Sans"/>
              <a:sym typeface="Open Sans"/>
            </a:endParaRPr>
          </a:p>
        </p:txBody>
      </p:sp>
      <p:sp>
        <p:nvSpPr>
          <p:cNvPr id="88" name="Google Shape;88;p1"/>
          <p:cNvSpPr txBox="1"/>
          <p:nvPr/>
        </p:nvSpPr>
        <p:spPr>
          <a:xfrm>
            <a:off x="707557" y="20569344"/>
            <a:ext cx="7645500" cy="797400"/>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b="1" lang="en-US" sz="3800">
                <a:solidFill>
                  <a:schemeClr val="dk1"/>
                </a:solidFill>
                <a:latin typeface="Open Sans"/>
                <a:ea typeface="Open Sans"/>
                <a:cs typeface="Open Sans"/>
                <a:sym typeface="Open Sans"/>
              </a:rPr>
              <a:t>Introduction </a:t>
            </a:r>
            <a:endParaRPr sz="1600"/>
          </a:p>
          <a:p>
            <a:pPr indent="0" lvl="0" marL="0" marR="0" rtl="0" algn="l">
              <a:lnSpc>
                <a:spcPct val="110000"/>
              </a:lnSpc>
              <a:spcBef>
                <a:spcPts val="0"/>
              </a:spcBef>
              <a:spcAft>
                <a:spcPts val="0"/>
              </a:spcAft>
              <a:buNone/>
            </a:pPr>
            <a:r>
              <a:t/>
            </a:r>
            <a:endParaRPr sz="600">
              <a:solidFill>
                <a:schemeClr val="dk1"/>
              </a:solidFill>
              <a:latin typeface="Open Sans"/>
              <a:ea typeface="Open Sans"/>
              <a:cs typeface="Open Sans"/>
              <a:sym typeface="Open Sans"/>
            </a:endParaRPr>
          </a:p>
        </p:txBody>
      </p:sp>
      <p:sp>
        <p:nvSpPr>
          <p:cNvPr id="89" name="Google Shape;89;p1"/>
          <p:cNvSpPr/>
          <p:nvPr/>
        </p:nvSpPr>
        <p:spPr>
          <a:xfrm>
            <a:off x="14966508" y="4471674"/>
            <a:ext cx="28068600" cy="16042500"/>
          </a:xfrm>
          <a:prstGeom prst="roundRect">
            <a:avLst>
              <a:gd fmla="val 2456" name="adj"/>
            </a:avLst>
          </a:prstGeom>
          <a:noFill/>
          <a:ln cap="flat" cmpd="sng" w="76200">
            <a:solidFill>
              <a:srgbClr val="00589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 name="Google Shape;90;p1"/>
          <p:cNvSpPr/>
          <p:nvPr/>
        </p:nvSpPr>
        <p:spPr>
          <a:xfrm>
            <a:off x="370700" y="19765528"/>
            <a:ext cx="14138100" cy="12646500"/>
          </a:xfrm>
          <a:prstGeom prst="roundRect">
            <a:avLst>
              <a:gd fmla="val 2456" name="adj"/>
            </a:avLst>
          </a:prstGeom>
          <a:noFill/>
          <a:ln cap="flat" cmpd="sng" w="76200">
            <a:solidFill>
              <a:srgbClr val="00589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rgbClr val="0070C0"/>
                </a:solidFill>
                <a:latin typeface="Calibri"/>
                <a:ea typeface="Calibri"/>
                <a:cs typeface="Calibri"/>
                <a:sym typeface="Calibri"/>
              </a:rPr>
              <a:t>                 </a:t>
            </a:r>
            <a:endParaRPr sz="1800">
              <a:solidFill>
                <a:srgbClr val="0070C0"/>
              </a:solidFill>
              <a:latin typeface="Calibri"/>
              <a:ea typeface="Calibri"/>
              <a:cs typeface="Calibri"/>
              <a:sym typeface="Calibri"/>
            </a:endParaRPr>
          </a:p>
        </p:txBody>
      </p:sp>
      <p:sp>
        <p:nvSpPr>
          <p:cNvPr id="91" name="Google Shape;91;p1"/>
          <p:cNvSpPr txBox="1"/>
          <p:nvPr/>
        </p:nvSpPr>
        <p:spPr>
          <a:xfrm>
            <a:off x="774652" y="4730193"/>
            <a:ext cx="13476628" cy="1250279"/>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b="1" lang="en-US" sz="3800">
                <a:solidFill>
                  <a:schemeClr val="dk1"/>
                </a:solidFill>
                <a:latin typeface="Open Sans"/>
                <a:ea typeface="Open Sans"/>
                <a:cs typeface="Open Sans"/>
                <a:sym typeface="Open Sans"/>
              </a:rPr>
              <a:t>Abstract</a:t>
            </a:r>
            <a:r>
              <a:rPr lang="en-US" sz="3800">
                <a:solidFill>
                  <a:schemeClr val="dk1"/>
                </a:solidFill>
                <a:latin typeface="Open Sans"/>
                <a:ea typeface="Open Sans"/>
                <a:cs typeface="Open Sans"/>
                <a:sym typeface="Open Sans"/>
              </a:rPr>
              <a:t>:</a:t>
            </a:r>
            <a:endParaRPr sz="3800"/>
          </a:p>
        </p:txBody>
      </p:sp>
      <p:sp>
        <p:nvSpPr>
          <p:cNvPr id="92" name="Google Shape;92;p1"/>
          <p:cNvSpPr/>
          <p:nvPr/>
        </p:nvSpPr>
        <p:spPr>
          <a:xfrm>
            <a:off x="307375" y="4585848"/>
            <a:ext cx="14138100" cy="14629200"/>
          </a:xfrm>
          <a:prstGeom prst="roundRect">
            <a:avLst>
              <a:gd fmla="val 2456" name="adj"/>
            </a:avLst>
          </a:prstGeom>
          <a:noFill/>
          <a:ln cap="flat" cmpd="sng" w="76200">
            <a:solidFill>
              <a:srgbClr val="00589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70C0"/>
              </a:solidFill>
              <a:latin typeface="Calibri"/>
              <a:ea typeface="Calibri"/>
              <a:cs typeface="Calibri"/>
              <a:sym typeface="Calibri"/>
            </a:endParaRPr>
          </a:p>
          <a:p>
            <a:pPr indent="0" lvl="0" marL="0" marR="0" rtl="0" algn="l">
              <a:spcBef>
                <a:spcPts val="0"/>
              </a:spcBef>
              <a:spcAft>
                <a:spcPts val="0"/>
              </a:spcAft>
              <a:buNone/>
            </a:pPr>
            <a:r>
              <a:t/>
            </a:r>
            <a:endParaRPr sz="1800">
              <a:solidFill>
                <a:srgbClr val="0070C0"/>
              </a:solidFill>
              <a:latin typeface="Calibri"/>
              <a:ea typeface="Calibri"/>
              <a:cs typeface="Calibri"/>
              <a:sym typeface="Calibri"/>
            </a:endParaRPr>
          </a:p>
          <a:p>
            <a:pPr indent="0" lvl="0" marL="0" marR="0" rtl="0" algn="l">
              <a:spcBef>
                <a:spcPts val="0"/>
              </a:spcBef>
              <a:spcAft>
                <a:spcPts val="0"/>
              </a:spcAft>
              <a:buNone/>
            </a:pPr>
            <a:r>
              <a:t/>
            </a:r>
            <a:endParaRPr sz="1800">
              <a:solidFill>
                <a:srgbClr val="0070C0"/>
              </a:solidFill>
              <a:latin typeface="Calibri"/>
              <a:ea typeface="Calibri"/>
              <a:cs typeface="Calibri"/>
              <a:sym typeface="Calibri"/>
            </a:endParaRPr>
          </a:p>
          <a:p>
            <a:pPr indent="0" lvl="0" marL="0" marR="0" rtl="0" algn="l">
              <a:spcBef>
                <a:spcPts val="0"/>
              </a:spcBef>
              <a:spcAft>
                <a:spcPts val="0"/>
              </a:spcAft>
              <a:buNone/>
            </a:pPr>
            <a:r>
              <a:t/>
            </a:r>
            <a:endParaRPr sz="1800">
              <a:solidFill>
                <a:srgbClr val="0070C0"/>
              </a:solidFill>
              <a:latin typeface="Calibri"/>
              <a:ea typeface="Calibri"/>
              <a:cs typeface="Calibri"/>
              <a:sym typeface="Calibri"/>
            </a:endParaRPr>
          </a:p>
          <a:p>
            <a:pPr indent="0" lvl="0" marL="0" marR="0" rtl="0" algn="l">
              <a:spcBef>
                <a:spcPts val="0"/>
              </a:spcBef>
              <a:spcAft>
                <a:spcPts val="0"/>
              </a:spcAft>
              <a:buNone/>
            </a:pPr>
            <a:r>
              <a:rPr lang="en-US" sz="1800">
                <a:solidFill>
                  <a:srgbClr val="0070C0"/>
                </a:solidFill>
                <a:latin typeface="Calibri"/>
                <a:ea typeface="Calibri"/>
                <a:cs typeface="Calibri"/>
                <a:sym typeface="Calibri"/>
              </a:rPr>
              <a:t>      </a:t>
            </a:r>
            <a:endParaRPr sz="1800">
              <a:solidFill>
                <a:srgbClr val="0070C0"/>
              </a:solidFill>
              <a:latin typeface="Calibri"/>
              <a:ea typeface="Calibri"/>
              <a:cs typeface="Calibri"/>
              <a:sym typeface="Calibri"/>
            </a:endParaRPr>
          </a:p>
        </p:txBody>
      </p:sp>
      <p:sp>
        <p:nvSpPr>
          <p:cNvPr id="93" name="Google Shape;93;p1"/>
          <p:cNvSpPr/>
          <p:nvPr/>
        </p:nvSpPr>
        <p:spPr>
          <a:xfrm rot="-689304">
            <a:off x="10591627" y="13454584"/>
            <a:ext cx="3556000" cy="128124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Calibri"/>
              <a:ea typeface="Calibri"/>
              <a:cs typeface="Calibri"/>
              <a:sym typeface="Calibri"/>
            </a:endParaRPr>
          </a:p>
        </p:txBody>
      </p:sp>
      <p:sp>
        <p:nvSpPr>
          <p:cNvPr id="94" name="Google Shape;94;p1"/>
          <p:cNvSpPr/>
          <p:nvPr/>
        </p:nvSpPr>
        <p:spPr>
          <a:xfrm>
            <a:off x="15111070" y="21197819"/>
            <a:ext cx="15053400" cy="11185500"/>
          </a:xfrm>
          <a:prstGeom prst="roundRect">
            <a:avLst>
              <a:gd fmla="val 2456" name="adj"/>
            </a:avLst>
          </a:prstGeom>
          <a:noFill/>
          <a:ln cap="flat" cmpd="sng" w="76200">
            <a:solidFill>
              <a:srgbClr val="00589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5" name="Google Shape;95;p1"/>
          <p:cNvSpPr txBox="1"/>
          <p:nvPr/>
        </p:nvSpPr>
        <p:spPr>
          <a:xfrm>
            <a:off x="15354288" y="21350216"/>
            <a:ext cx="14009700" cy="120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800">
                <a:solidFill>
                  <a:schemeClr val="dk1"/>
                </a:solidFill>
                <a:latin typeface="Open Sans"/>
                <a:ea typeface="Open Sans"/>
                <a:cs typeface="Open Sans"/>
                <a:sym typeface="Open Sans"/>
              </a:rPr>
              <a:t>Impact of the proposed solution on society, environment, heath, safety etc</a:t>
            </a:r>
            <a:endParaRPr b="1" sz="3600">
              <a:solidFill>
                <a:schemeClr val="dk1"/>
              </a:solidFill>
              <a:latin typeface="Open Sans"/>
              <a:ea typeface="Open Sans"/>
              <a:cs typeface="Open Sans"/>
              <a:sym typeface="Open Sans"/>
            </a:endParaRPr>
          </a:p>
          <a:p>
            <a:pPr indent="0" lvl="0" marL="0" marR="0" rtl="0" algn="just">
              <a:spcBef>
                <a:spcPts val="0"/>
              </a:spcBef>
              <a:spcAft>
                <a:spcPts val="0"/>
              </a:spcAft>
              <a:buNone/>
            </a:pPr>
            <a:r>
              <a:t/>
            </a:r>
            <a:endParaRPr sz="3600">
              <a:solidFill>
                <a:schemeClr val="dk1"/>
              </a:solidFill>
              <a:latin typeface="Open Sans"/>
              <a:ea typeface="Open Sans"/>
              <a:cs typeface="Open Sans"/>
              <a:sym typeface="Open Sans"/>
            </a:endParaRPr>
          </a:p>
          <a:p>
            <a:pPr indent="0" lvl="0" marL="0" marR="0" rtl="0" algn="just">
              <a:spcBef>
                <a:spcPts val="0"/>
              </a:spcBef>
              <a:spcAft>
                <a:spcPts val="0"/>
              </a:spcAft>
              <a:buNone/>
            </a:pPr>
            <a:r>
              <a:t/>
            </a:r>
            <a:endParaRPr sz="3600">
              <a:solidFill>
                <a:schemeClr val="dk1"/>
              </a:solidFill>
            </a:endParaRPr>
          </a:p>
        </p:txBody>
      </p:sp>
      <p:sp>
        <p:nvSpPr>
          <p:cNvPr id="96" name="Google Shape;96;p1"/>
          <p:cNvSpPr/>
          <p:nvPr/>
        </p:nvSpPr>
        <p:spPr>
          <a:xfrm>
            <a:off x="30666700" y="21186625"/>
            <a:ext cx="12481500" cy="7100100"/>
          </a:xfrm>
          <a:prstGeom prst="roundRect">
            <a:avLst>
              <a:gd fmla="val 2456" name="adj"/>
            </a:avLst>
          </a:prstGeom>
          <a:noFill/>
          <a:ln cap="flat" cmpd="sng" w="76200">
            <a:solidFill>
              <a:srgbClr val="00589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 name="Google Shape;97;p1"/>
          <p:cNvSpPr txBox="1"/>
          <p:nvPr/>
        </p:nvSpPr>
        <p:spPr>
          <a:xfrm>
            <a:off x="30907225" y="21500922"/>
            <a:ext cx="11742000" cy="12627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3800">
                <a:solidFill>
                  <a:schemeClr val="dk1"/>
                </a:solidFill>
                <a:latin typeface="Open Sans"/>
                <a:ea typeface="Open Sans"/>
                <a:cs typeface="Open Sans"/>
                <a:sym typeface="Open Sans"/>
              </a:rPr>
              <a:t>Conclusions</a:t>
            </a:r>
            <a:endParaRPr b="1" sz="3800">
              <a:solidFill>
                <a:schemeClr val="dk1"/>
              </a:solidFill>
              <a:latin typeface="Open Sans"/>
              <a:ea typeface="Open Sans"/>
              <a:cs typeface="Open Sans"/>
              <a:sym typeface="Open Sans"/>
            </a:endParaRPr>
          </a:p>
          <a:p>
            <a:pPr indent="0" lvl="0" marL="0" marR="0" rtl="0" algn="just">
              <a:spcBef>
                <a:spcPts val="0"/>
              </a:spcBef>
              <a:spcAft>
                <a:spcPts val="0"/>
              </a:spcAft>
              <a:buNone/>
            </a:pPr>
            <a:r>
              <a:t/>
            </a:r>
            <a:endParaRPr sz="1000">
              <a:solidFill>
                <a:schemeClr val="dk1"/>
              </a:solidFill>
              <a:latin typeface="Open Sans"/>
              <a:ea typeface="Open Sans"/>
              <a:cs typeface="Open Sans"/>
              <a:sym typeface="Open Sans"/>
            </a:endParaRPr>
          </a:p>
          <a:p>
            <a:pPr indent="0" lvl="0" marL="50800" marR="0" rtl="0" algn="just">
              <a:lnSpc>
                <a:spcPct val="110000"/>
              </a:lnSpc>
              <a:spcBef>
                <a:spcPts val="0"/>
              </a:spcBef>
              <a:spcAft>
                <a:spcPts val="0"/>
              </a:spcAft>
              <a:buNone/>
            </a:pPr>
            <a:r>
              <a:t/>
            </a:r>
            <a:endParaRPr sz="2800">
              <a:solidFill>
                <a:schemeClr val="dk1"/>
              </a:solidFill>
              <a:latin typeface="Open Sans"/>
              <a:ea typeface="Open Sans"/>
              <a:cs typeface="Open Sans"/>
              <a:sym typeface="Open Sans"/>
            </a:endParaRPr>
          </a:p>
        </p:txBody>
      </p:sp>
      <p:sp>
        <p:nvSpPr>
          <p:cNvPr id="98" name="Google Shape;98;p1"/>
          <p:cNvSpPr txBox="1"/>
          <p:nvPr/>
        </p:nvSpPr>
        <p:spPr>
          <a:xfrm>
            <a:off x="30995338" y="25441719"/>
            <a:ext cx="11711100" cy="8001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3800">
                <a:solidFill>
                  <a:schemeClr val="dk1"/>
                </a:solidFill>
                <a:latin typeface="Open Sans"/>
                <a:ea typeface="Open Sans"/>
                <a:cs typeface="Open Sans"/>
                <a:sym typeface="Open Sans"/>
              </a:rPr>
              <a:t>Future Work</a:t>
            </a:r>
            <a:endParaRPr sz="1000">
              <a:solidFill>
                <a:schemeClr val="dk1"/>
              </a:solidFill>
              <a:latin typeface="Open Sans"/>
              <a:ea typeface="Open Sans"/>
              <a:cs typeface="Open Sans"/>
              <a:sym typeface="Open Sans"/>
            </a:endParaRPr>
          </a:p>
        </p:txBody>
      </p:sp>
      <p:sp>
        <p:nvSpPr>
          <p:cNvPr id="99" name="Google Shape;99;p1"/>
          <p:cNvSpPr txBox="1"/>
          <p:nvPr/>
        </p:nvSpPr>
        <p:spPr>
          <a:xfrm>
            <a:off x="609777" y="12808495"/>
            <a:ext cx="13687500" cy="73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800">
                <a:solidFill>
                  <a:schemeClr val="dk1"/>
                </a:solidFill>
                <a:latin typeface="Open Sans"/>
                <a:ea typeface="Open Sans"/>
                <a:cs typeface="Open Sans"/>
                <a:sym typeface="Open Sans"/>
              </a:rPr>
              <a:t>Objectives</a:t>
            </a:r>
            <a:endParaRPr b="1" sz="3800">
              <a:solidFill>
                <a:schemeClr val="dk1"/>
              </a:solidFill>
              <a:latin typeface="Open Sans"/>
              <a:ea typeface="Open Sans"/>
              <a:cs typeface="Open Sans"/>
              <a:sym typeface="Open Sans"/>
            </a:endParaRPr>
          </a:p>
          <a:p>
            <a:pPr indent="0" lvl="0" marL="0" marR="0" rtl="0" algn="l">
              <a:spcBef>
                <a:spcPts val="0"/>
              </a:spcBef>
              <a:spcAft>
                <a:spcPts val="0"/>
              </a:spcAft>
              <a:buNone/>
            </a:pPr>
            <a:r>
              <a:t/>
            </a:r>
            <a:endParaRPr b="1" sz="3000">
              <a:solidFill>
                <a:schemeClr val="dk1"/>
              </a:solidFill>
              <a:latin typeface="Open Sans"/>
              <a:ea typeface="Open Sans"/>
              <a:cs typeface="Open Sans"/>
              <a:sym typeface="Open Sans"/>
            </a:endParaRPr>
          </a:p>
          <a:p>
            <a:pPr indent="0" lvl="0" marL="0" marR="0" rtl="0" algn="l">
              <a:spcBef>
                <a:spcPts val="0"/>
              </a:spcBef>
              <a:spcAft>
                <a:spcPts val="0"/>
              </a:spcAft>
              <a:buNone/>
            </a:pPr>
            <a:r>
              <a:t/>
            </a:r>
            <a:endParaRPr sz="600">
              <a:solidFill>
                <a:schemeClr val="dk1"/>
              </a:solidFill>
              <a:latin typeface="Open Sans"/>
              <a:ea typeface="Open Sans"/>
              <a:cs typeface="Open Sans"/>
              <a:sym typeface="Open Sans"/>
            </a:endParaRPr>
          </a:p>
        </p:txBody>
      </p:sp>
      <p:sp>
        <p:nvSpPr>
          <p:cNvPr id="100" name="Google Shape;100;p1"/>
          <p:cNvSpPr txBox="1"/>
          <p:nvPr/>
        </p:nvSpPr>
        <p:spPr>
          <a:xfrm>
            <a:off x="707527" y="27286925"/>
            <a:ext cx="7645500" cy="797400"/>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b="1" lang="en-US" sz="3600">
                <a:solidFill>
                  <a:schemeClr val="dk1"/>
                </a:solidFill>
                <a:latin typeface="Open Sans"/>
                <a:ea typeface="Open Sans"/>
                <a:cs typeface="Open Sans"/>
                <a:sym typeface="Open Sans"/>
              </a:rPr>
              <a:t>Literature Gaps </a:t>
            </a:r>
            <a:endParaRPr/>
          </a:p>
          <a:p>
            <a:pPr indent="0" lvl="0" marL="0" marR="0" rtl="0" algn="l">
              <a:lnSpc>
                <a:spcPct val="110000"/>
              </a:lnSpc>
              <a:spcBef>
                <a:spcPts val="0"/>
              </a:spcBef>
              <a:spcAft>
                <a:spcPts val="0"/>
              </a:spcAft>
              <a:buNone/>
            </a:pPr>
            <a:r>
              <a:t/>
            </a:r>
            <a:endParaRPr sz="600">
              <a:solidFill>
                <a:schemeClr val="dk1"/>
              </a:solidFill>
              <a:latin typeface="Open Sans"/>
              <a:ea typeface="Open Sans"/>
              <a:cs typeface="Open Sans"/>
              <a:sym typeface="Open Sans"/>
            </a:endParaRPr>
          </a:p>
        </p:txBody>
      </p:sp>
      <p:pic>
        <p:nvPicPr>
          <p:cNvPr descr="C:\Users\ADMIN\Desktop\iEEE_LOGO-1.jpg" id="101" name="Google Shape;101;p1"/>
          <p:cNvPicPr preferRelativeResize="0"/>
          <p:nvPr/>
        </p:nvPicPr>
        <p:blipFill rotWithShape="1">
          <a:blip r:embed="rId3">
            <a:alphaModFix/>
          </a:blip>
          <a:srcRect b="0" l="0" r="0" t="0"/>
          <a:stretch/>
        </p:blipFill>
        <p:spPr>
          <a:xfrm>
            <a:off x="590550" y="469128"/>
            <a:ext cx="9909107" cy="3285985"/>
          </a:xfrm>
          <a:prstGeom prst="rect">
            <a:avLst/>
          </a:prstGeom>
          <a:noFill/>
          <a:ln>
            <a:noFill/>
          </a:ln>
        </p:spPr>
      </p:pic>
      <p:pic>
        <p:nvPicPr>
          <p:cNvPr descr="C:\Users\ADMIN\Desktop\final-logo-2.png" id="102" name="Google Shape;102;p1"/>
          <p:cNvPicPr preferRelativeResize="0"/>
          <p:nvPr/>
        </p:nvPicPr>
        <p:blipFill rotWithShape="1">
          <a:blip r:embed="rId4">
            <a:alphaModFix/>
          </a:blip>
          <a:srcRect b="0" l="0" r="0" t="0"/>
          <a:stretch/>
        </p:blipFill>
        <p:spPr>
          <a:xfrm>
            <a:off x="34873325" y="588627"/>
            <a:ext cx="7964020" cy="3046988"/>
          </a:xfrm>
          <a:prstGeom prst="rect">
            <a:avLst/>
          </a:prstGeom>
          <a:noFill/>
          <a:ln>
            <a:noFill/>
          </a:ln>
        </p:spPr>
      </p:pic>
      <p:sp>
        <p:nvSpPr>
          <p:cNvPr id="103" name="Google Shape;103;p1"/>
          <p:cNvSpPr txBox="1"/>
          <p:nvPr/>
        </p:nvSpPr>
        <p:spPr>
          <a:xfrm>
            <a:off x="1156375" y="5675675"/>
            <a:ext cx="12440100" cy="7100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US" sz="3000">
                <a:solidFill>
                  <a:srgbClr val="0E101A"/>
                </a:solidFill>
                <a:latin typeface="Open Sans"/>
                <a:ea typeface="Open Sans"/>
                <a:cs typeface="Open Sans"/>
                <a:sym typeface="Open Sans"/>
              </a:rPr>
              <a:t>The world around us is changing, and every day it becomes harder to get access to pure water. We who are living in urban areas have access to water purifiers, and we are privileged. Still, there are many places in the world and India where people have to walk many kilometers to get access to pure water on top of their heads; people should not be deprived of the essential thing that is required to survive. We have designed and simulated a device that can make clean drinking water easily accessible to all, including people residing in remote places. This device is portable and can be carried around easily. It does not have to be restricted to people living in rural areas, farmers can use it, and even hikers that need can't get fresh water quickly.</a:t>
            </a:r>
            <a:endParaRPr b="1" sz="3000">
              <a:solidFill>
                <a:srgbClr val="202124"/>
              </a:solidFill>
              <a:latin typeface="Open Sans"/>
              <a:ea typeface="Open Sans"/>
              <a:cs typeface="Open Sans"/>
              <a:sym typeface="Open Sans"/>
            </a:endParaRPr>
          </a:p>
          <a:p>
            <a:pPr indent="0" lvl="0" marL="0" rtl="0" algn="just">
              <a:lnSpc>
                <a:spcPct val="115000"/>
              </a:lnSpc>
              <a:spcBef>
                <a:spcPts val="0"/>
              </a:spcBef>
              <a:spcAft>
                <a:spcPts val="0"/>
              </a:spcAft>
              <a:buClr>
                <a:schemeClr val="dk1"/>
              </a:buClr>
              <a:buSzPts val="1100"/>
              <a:buFont typeface="Arial"/>
              <a:buNone/>
            </a:pPr>
            <a:r>
              <a:t/>
            </a:r>
            <a:endParaRPr b="1" sz="3600">
              <a:solidFill>
                <a:srgbClr val="202124"/>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3600">
              <a:solidFill>
                <a:srgbClr val="202124"/>
              </a:solidFill>
            </a:endParaRPr>
          </a:p>
          <a:p>
            <a:pPr indent="0" lvl="0" marL="0" rtl="0" algn="l">
              <a:spcBef>
                <a:spcPts val="0"/>
              </a:spcBef>
              <a:spcAft>
                <a:spcPts val="0"/>
              </a:spcAft>
              <a:buNone/>
            </a:pPr>
            <a:r>
              <a:t/>
            </a:r>
            <a:endParaRPr>
              <a:latin typeface="Calibri"/>
              <a:ea typeface="Calibri"/>
              <a:cs typeface="Calibri"/>
              <a:sym typeface="Calibri"/>
            </a:endParaRPr>
          </a:p>
        </p:txBody>
      </p:sp>
      <p:sp>
        <p:nvSpPr>
          <p:cNvPr id="104" name="Google Shape;104;p1"/>
          <p:cNvSpPr txBox="1"/>
          <p:nvPr/>
        </p:nvSpPr>
        <p:spPr>
          <a:xfrm>
            <a:off x="1120700" y="21423425"/>
            <a:ext cx="12440100" cy="5863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US" sz="3000">
                <a:solidFill>
                  <a:srgbClr val="0E101A"/>
                </a:solidFill>
                <a:latin typeface="Open Sans"/>
                <a:ea typeface="Open Sans"/>
                <a:cs typeface="Open Sans"/>
                <a:sym typeface="Open Sans"/>
              </a:rPr>
              <a:t>This project comprises of 2 main parts the mechanical design where the biggest problem is making a small and straightforward model to realize our objective. This was designed on SolidWorks. The electronics part consists of 3 components the High-frequency emitter, the Led light, and the battery management system. The trickiest part is electromagnetic induction. We have magnets rotating around copper wires and inducing the electric current; the magnets are moved with the help of a gear system that keeps on increasing the rpm by 4-6 times from the base rpm of the hand crank mechanism.</a:t>
            </a:r>
            <a:endParaRPr b="1" sz="3000">
              <a:solidFill>
                <a:srgbClr val="202124"/>
              </a:solidFill>
              <a:latin typeface="Open Sans"/>
              <a:ea typeface="Open Sans"/>
              <a:cs typeface="Open Sans"/>
              <a:sym typeface="Open Sans"/>
            </a:endParaRPr>
          </a:p>
        </p:txBody>
      </p:sp>
      <p:pic>
        <p:nvPicPr>
          <p:cNvPr id="105" name="Google Shape;105;p1"/>
          <p:cNvPicPr preferRelativeResize="0"/>
          <p:nvPr/>
        </p:nvPicPr>
        <p:blipFill>
          <a:blip r:embed="rId5">
            <a:alphaModFix/>
          </a:blip>
          <a:stretch>
            <a:fillRect/>
          </a:stretch>
        </p:blipFill>
        <p:spPr>
          <a:xfrm>
            <a:off x="29674725" y="7279601"/>
            <a:ext cx="12439977" cy="5853664"/>
          </a:xfrm>
          <a:prstGeom prst="rect">
            <a:avLst/>
          </a:prstGeom>
          <a:noFill/>
          <a:ln cap="flat" cmpd="sng" w="76200">
            <a:solidFill>
              <a:srgbClr val="005893"/>
            </a:solidFill>
            <a:prstDash val="solid"/>
            <a:miter lim="8000"/>
            <a:headEnd len="sm" w="sm" type="none"/>
            <a:tailEnd len="sm" w="sm" type="none"/>
          </a:ln>
        </p:spPr>
      </p:pic>
      <p:pic>
        <p:nvPicPr>
          <p:cNvPr id="106" name="Google Shape;106;p1"/>
          <p:cNvPicPr preferRelativeResize="0"/>
          <p:nvPr/>
        </p:nvPicPr>
        <p:blipFill>
          <a:blip r:embed="rId6">
            <a:alphaModFix/>
          </a:blip>
          <a:stretch>
            <a:fillRect/>
          </a:stretch>
        </p:blipFill>
        <p:spPr>
          <a:xfrm>
            <a:off x="20753000" y="6386475"/>
            <a:ext cx="3739950" cy="3079491"/>
          </a:xfrm>
          <a:prstGeom prst="rect">
            <a:avLst/>
          </a:prstGeom>
          <a:noFill/>
          <a:ln cap="flat" cmpd="sng" w="76200">
            <a:solidFill>
              <a:srgbClr val="005893"/>
            </a:solidFill>
            <a:prstDash val="solid"/>
            <a:miter lim="8000"/>
            <a:headEnd len="sm" w="sm" type="none"/>
            <a:tailEnd len="sm" w="sm" type="none"/>
          </a:ln>
        </p:spPr>
      </p:pic>
      <p:pic>
        <p:nvPicPr>
          <p:cNvPr id="107" name="Google Shape;107;p1"/>
          <p:cNvPicPr preferRelativeResize="0"/>
          <p:nvPr/>
        </p:nvPicPr>
        <p:blipFill>
          <a:blip r:embed="rId7">
            <a:alphaModFix/>
          </a:blip>
          <a:stretch>
            <a:fillRect/>
          </a:stretch>
        </p:blipFill>
        <p:spPr>
          <a:xfrm>
            <a:off x="16376375" y="6238750"/>
            <a:ext cx="3556174" cy="7838699"/>
          </a:xfrm>
          <a:prstGeom prst="rect">
            <a:avLst/>
          </a:prstGeom>
          <a:noFill/>
          <a:ln cap="flat" cmpd="sng" w="76200">
            <a:solidFill>
              <a:srgbClr val="005893"/>
            </a:solidFill>
            <a:prstDash val="solid"/>
            <a:miter lim="8000"/>
            <a:headEnd len="sm" w="sm" type="none"/>
            <a:tailEnd len="sm" w="sm" type="none"/>
          </a:ln>
        </p:spPr>
      </p:pic>
      <p:pic>
        <p:nvPicPr>
          <p:cNvPr id="108" name="Google Shape;108;p1"/>
          <p:cNvPicPr preferRelativeResize="0"/>
          <p:nvPr/>
        </p:nvPicPr>
        <p:blipFill>
          <a:blip r:embed="rId8">
            <a:alphaModFix/>
          </a:blip>
          <a:stretch>
            <a:fillRect/>
          </a:stretch>
        </p:blipFill>
        <p:spPr>
          <a:xfrm>
            <a:off x="20921088" y="10411375"/>
            <a:ext cx="3556175" cy="3560762"/>
          </a:xfrm>
          <a:prstGeom prst="rect">
            <a:avLst/>
          </a:prstGeom>
          <a:noFill/>
          <a:ln cap="flat" cmpd="sng" w="76200">
            <a:solidFill>
              <a:srgbClr val="005893"/>
            </a:solidFill>
            <a:prstDash val="solid"/>
            <a:miter lim="8000"/>
            <a:headEnd len="sm" w="sm" type="none"/>
            <a:tailEnd len="sm" w="sm" type="none"/>
          </a:ln>
        </p:spPr>
      </p:pic>
      <p:sp>
        <p:nvSpPr>
          <p:cNvPr id="109" name="Google Shape;109;p1"/>
          <p:cNvSpPr txBox="1"/>
          <p:nvPr/>
        </p:nvSpPr>
        <p:spPr>
          <a:xfrm>
            <a:off x="1156375" y="13772650"/>
            <a:ext cx="12440100" cy="3966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Font typeface="Arial"/>
              <a:buNone/>
            </a:pPr>
            <a:r>
              <a:rPr b="1" lang="en-US" sz="3000">
                <a:solidFill>
                  <a:srgbClr val="0E101A"/>
                </a:solidFill>
                <a:latin typeface="Open Sans"/>
                <a:ea typeface="Open Sans"/>
                <a:cs typeface="Open Sans"/>
                <a:sym typeface="Open Sans"/>
              </a:rPr>
              <a:t>This project aims to build a portable multipurpose water filter, which will help solve the problems of impure water supply in many India's villages. Many are being invested in bringing water to communities, we are providing a cost-efficient method to do so. It also aims to positively impact the fields of farming, adventure sports, and other such activities where carrying a lot of water is a burden.</a:t>
            </a:r>
            <a:endParaRPr sz="3000">
              <a:latin typeface="Open Sans"/>
              <a:ea typeface="Open Sans"/>
              <a:cs typeface="Open Sans"/>
              <a:sym typeface="Open Sans"/>
            </a:endParaRPr>
          </a:p>
        </p:txBody>
      </p:sp>
      <p:sp>
        <p:nvSpPr>
          <p:cNvPr id="110" name="Google Shape;110;p1"/>
          <p:cNvSpPr txBox="1"/>
          <p:nvPr/>
        </p:nvSpPr>
        <p:spPr>
          <a:xfrm>
            <a:off x="15465225" y="22662925"/>
            <a:ext cx="14138100" cy="8608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US" sz="2900" u="sng">
                <a:solidFill>
                  <a:schemeClr val="dk1"/>
                </a:solidFill>
                <a:latin typeface="Open Sans"/>
                <a:ea typeface="Open Sans"/>
                <a:cs typeface="Open Sans"/>
                <a:sym typeface="Open Sans"/>
              </a:rPr>
              <a:t>Scope of the water filter</a:t>
            </a:r>
            <a:r>
              <a:rPr b="1" lang="en-US" sz="2900">
                <a:solidFill>
                  <a:schemeClr val="dk1"/>
                </a:solidFill>
                <a:latin typeface="Open Sans"/>
                <a:ea typeface="Open Sans"/>
                <a:cs typeface="Open Sans"/>
                <a:sym typeface="Open Sans"/>
              </a:rPr>
              <a:t> :</a:t>
            </a:r>
            <a:endParaRPr b="1" sz="2900">
              <a:solidFill>
                <a:schemeClr val="dk1"/>
              </a:solidFill>
              <a:latin typeface="Open Sans"/>
              <a:ea typeface="Open Sans"/>
              <a:cs typeface="Open Sans"/>
              <a:sym typeface="Open Sans"/>
            </a:endParaRPr>
          </a:p>
          <a:p>
            <a:pPr indent="-412750" lvl="0" marL="914400" rtl="0" algn="just">
              <a:lnSpc>
                <a:spcPct val="115000"/>
              </a:lnSpc>
              <a:spcBef>
                <a:spcPts val="0"/>
              </a:spcBef>
              <a:spcAft>
                <a:spcPts val="0"/>
              </a:spcAft>
              <a:buClr>
                <a:schemeClr val="dk1"/>
              </a:buClr>
              <a:buSzPts val="2900"/>
              <a:buFont typeface="Open Sans"/>
              <a:buChar char="-"/>
            </a:pPr>
            <a:r>
              <a:rPr b="1" lang="en-US" sz="2900">
                <a:solidFill>
                  <a:schemeClr val="dk1"/>
                </a:solidFill>
                <a:latin typeface="Open Sans"/>
                <a:ea typeface="Open Sans"/>
                <a:cs typeface="Open Sans"/>
                <a:sym typeface="Open Sans"/>
              </a:rPr>
              <a:t>The filter can help reduce the burden of carrying a lot of potable water in remote area with less access to water.</a:t>
            </a:r>
            <a:endParaRPr b="1" sz="2900">
              <a:solidFill>
                <a:schemeClr val="dk1"/>
              </a:solidFill>
              <a:latin typeface="Open Sans"/>
              <a:ea typeface="Open Sans"/>
              <a:cs typeface="Open Sans"/>
              <a:sym typeface="Open Sans"/>
            </a:endParaRPr>
          </a:p>
          <a:p>
            <a:pPr indent="-412750" lvl="0" marL="914400" rtl="0" algn="just">
              <a:lnSpc>
                <a:spcPct val="115000"/>
              </a:lnSpc>
              <a:spcBef>
                <a:spcPts val="0"/>
              </a:spcBef>
              <a:spcAft>
                <a:spcPts val="0"/>
              </a:spcAft>
              <a:buClr>
                <a:schemeClr val="dk1"/>
              </a:buClr>
              <a:buSzPts val="2900"/>
              <a:buFont typeface="Open Sans"/>
              <a:buChar char="-"/>
            </a:pPr>
            <a:r>
              <a:rPr b="1" lang="en-US" sz="2900">
                <a:solidFill>
                  <a:schemeClr val="dk1"/>
                </a:solidFill>
                <a:latin typeface="Open Sans"/>
                <a:ea typeface="Open Sans"/>
                <a:cs typeface="Open Sans"/>
                <a:sym typeface="Open Sans"/>
              </a:rPr>
              <a:t>This can also be used by farmers and people in areas with infected water.</a:t>
            </a:r>
            <a:endParaRPr b="1" sz="2900">
              <a:solidFill>
                <a:schemeClr val="dk1"/>
              </a:solidFill>
              <a:latin typeface="Open Sans"/>
              <a:ea typeface="Open Sans"/>
              <a:cs typeface="Open Sans"/>
              <a:sym typeface="Open Sans"/>
            </a:endParaRPr>
          </a:p>
          <a:p>
            <a:pPr indent="0" lvl="0" marL="0" rtl="0" algn="just">
              <a:lnSpc>
                <a:spcPct val="115000"/>
              </a:lnSpc>
              <a:spcBef>
                <a:spcPts val="0"/>
              </a:spcBef>
              <a:spcAft>
                <a:spcPts val="0"/>
              </a:spcAft>
              <a:buNone/>
            </a:pPr>
            <a:r>
              <a:rPr b="1" lang="en-US" sz="2900" u="sng">
                <a:solidFill>
                  <a:schemeClr val="dk1"/>
                </a:solidFill>
                <a:latin typeface="Open Sans"/>
                <a:ea typeface="Open Sans"/>
                <a:cs typeface="Open Sans"/>
                <a:sym typeface="Open Sans"/>
              </a:rPr>
              <a:t>Scope of the flashlight</a:t>
            </a:r>
            <a:r>
              <a:rPr b="1" lang="en-US" sz="2900">
                <a:solidFill>
                  <a:schemeClr val="dk1"/>
                </a:solidFill>
                <a:latin typeface="Open Sans"/>
                <a:ea typeface="Open Sans"/>
                <a:cs typeface="Open Sans"/>
                <a:sym typeface="Open Sans"/>
              </a:rPr>
              <a:t> :</a:t>
            </a:r>
            <a:endParaRPr b="1" sz="2900">
              <a:solidFill>
                <a:schemeClr val="dk1"/>
              </a:solidFill>
              <a:latin typeface="Open Sans"/>
              <a:ea typeface="Open Sans"/>
              <a:cs typeface="Open Sans"/>
              <a:sym typeface="Open Sans"/>
            </a:endParaRPr>
          </a:p>
          <a:p>
            <a:pPr indent="-412750" lvl="0" marL="914400" rtl="0" algn="just">
              <a:lnSpc>
                <a:spcPct val="115000"/>
              </a:lnSpc>
              <a:spcBef>
                <a:spcPts val="0"/>
              </a:spcBef>
              <a:spcAft>
                <a:spcPts val="0"/>
              </a:spcAft>
              <a:buClr>
                <a:schemeClr val="dk1"/>
              </a:buClr>
              <a:buSzPts val="2900"/>
              <a:buFont typeface="Open Sans"/>
              <a:buChar char="-"/>
            </a:pPr>
            <a:r>
              <a:rPr b="1" lang="en-US" sz="2900">
                <a:solidFill>
                  <a:schemeClr val="dk1"/>
                </a:solidFill>
                <a:latin typeface="Open Sans"/>
                <a:ea typeface="Open Sans"/>
                <a:cs typeface="Open Sans"/>
                <a:sym typeface="Open Sans"/>
              </a:rPr>
              <a:t>When the women is rural area so to get water they leave early in the morning and it will be hard to see the path in front of them </a:t>
            </a:r>
            <a:endParaRPr b="1" sz="2900">
              <a:solidFill>
                <a:schemeClr val="dk1"/>
              </a:solidFill>
              <a:latin typeface="Open Sans"/>
              <a:ea typeface="Open Sans"/>
              <a:cs typeface="Open Sans"/>
              <a:sym typeface="Open Sans"/>
            </a:endParaRPr>
          </a:p>
          <a:p>
            <a:pPr indent="0" lvl="0" marL="0" rtl="0" algn="just">
              <a:lnSpc>
                <a:spcPct val="115000"/>
              </a:lnSpc>
              <a:spcBef>
                <a:spcPts val="0"/>
              </a:spcBef>
              <a:spcAft>
                <a:spcPts val="0"/>
              </a:spcAft>
              <a:buClr>
                <a:schemeClr val="dk1"/>
              </a:buClr>
              <a:buSzPts val="1100"/>
              <a:buFont typeface="Arial"/>
              <a:buNone/>
            </a:pPr>
            <a:r>
              <a:rPr b="1" lang="en-US" sz="2900" u="sng">
                <a:solidFill>
                  <a:schemeClr val="dk1"/>
                </a:solidFill>
                <a:latin typeface="Open Sans"/>
                <a:ea typeface="Open Sans"/>
                <a:cs typeface="Open Sans"/>
                <a:sym typeface="Open Sans"/>
              </a:rPr>
              <a:t>Scope of the SOS module</a:t>
            </a:r>
            <a:r>
              <a:rPr b="1" lang="en-US" sz="2900">
                <a:solidFill>
                  <a:schemeClr val="dk1"/>
                </a:solidFill>
                <a:latin typeface="Open Sans"/>
                <a:ea typeface="Open Sans"/>
                <a:cs typeface="Open Sans"/>
                <a:sym typeface="Open Sans"/>
              </a:rPr>
              <a:t> : </a:t>
            </a:r>
            <a:endParaRPr b="1" sz="2900">
              <a:solidFill>
                <a:schemeClr val="dk1"/>
              </a:solidFill>
              <a:latin typeface="Open Sans"/>
              <a:ea typeface="Open Sans"/>
              <a:cs typeface="Open Sans"/>
              <a:sym typeface="Open Sans"/>
            </a:endParaRPr>
          </a:p>
          <a:p>
            <a:pPr indent="-412750" lvl="0" marL="914400" rtl="0" algn="just">
              <a:lnSpc>
                <a:spcPct val="115000"/>
              </a:lnSpc>
              <a:spcBef>
                <a:spcPts val="0"/>
              </a:spcBef>
              <a:spcAft>
                <a:spcPts val="0"/>
              </a:spcAft>
              <a:buClr>
                <a:schemeClr val="dk1"/>
              </a:buClr>
              <a:buSzPts val="2900"/>
              <a:buFont typeface="Open Sans"/>
              <a:buChar char="-"/>
            </a:pPr>
            <a:r>
              <a:rPr b="1" lang="en-US" sz="2900">
                <a:solidFill>
                  <a:schemeClr val="dk1"/>
                </a:solidFill>
                <a:latin typeface="Open Sans"/>
                <a:ea typeface="Open Sans"/>
                <a:cs typeface="Open Sans"/>
                <a:sym typeface="Open Sans"/>
              </a:rPr>
              <a:t>The SOS module can be used to send an SOS signal in case of emergencies. It can be used in various fields during various kinds of emergencies such as injuries, animal attacks, fires etc.</a:t>
            </a:r>
            <a:endParaRPr b="1" sz="2900">
              <a:solidFill>
                <a:schemeClr val="dk1"/>
              </a:solidFill>
              <a:latin typeface="Open Sans"/>
              <a:ea typeface="Open Sans"/>
              <a:cs typeface="Open Sans"/>
              <a:sym typeface="Open Sans"/>
            </a:endParaRPr>
          </a:p>
          <a:p>
            <a:pPr indent="0" lvl="0" marL="0" rtl="0" algn="just">
              <a:lnSpc>
                <a:spcPct val="115000"/>
              </a:lnSpc>
              <a:spcBef>
                <a:spcPts val="0"/>
              </a:spcBef>
              <a:spcAft>
                <a:spcPts val="0"/>
              </a:spcAft>
              <a:buNone/>
            </a:pPr>
            <a:r>
              <a:rPr b="1" lang="en-US" sz="2900" u="sng">
                <a:solidFill>
                  <a:schemeClr val="dk1"/>
                </a:solidFill>
                <a:latin typeface="Open Sans"/>
                <a:ea typeface="Open Sans"/>
                <a:cs typeface="Open Sans"/>
                <a:sym typeface="Open Sans"/>
              </a:rPr>
              <a:t>Scope of the High frequency module</a:t>
            </a:r>
            <a:r>
              <a:rPr b="1" lang="en-US" sz="2900">
                <a:solidFill>
                  <a:schemeClr val="dk1"/>
                </a:solidFill>
                <a:latin typeface="Open Sans"/>
                <a:ea typeface="Open Sans"/>
                <a:cs typeface="Open Sans"/>
                <a:sym typeface="Open Sans"/>
              </a:rPr>
              <a:t> : </a:t>
            </a:r>
            <a:endParaRPr b="1" sz="2900">
              <a:solidFill>
                <a:schemeClr val="dk1"/>
              </a:solidFill>
              <a:latin typeface="Open Sans"/>
              <a:ea typeface="Open Sans"/>
              <a:cs typeface="Open Sans"/>
              <a:sym typeface="Open Sans"/>
            </a:endParaRPr>
          </a:p>
          <a:p>
            <a:pPr indent="-412750" lvl="0" marL="914400" rtl="0" algn="just">
              <a:lnSpc>
                <a:spcPct val="115000"/>
              </a:lnSpc>
              <a:spcBef>
                <a:spcPts val="0"/>
              </a:spcBef>
              <a:spcAft>
                <a:spcPts val="0"/>
              </a:spcAft>
              <a:buClr>
                <a:schemeClr val="dk1"/>
              </a:buClr>
              <a:buSzPts val="2900"/>
              <a:buFont typeface="Open Sans"/>
              <a:buChar char="-"/>
            </a:pPr>
            <a:r>
              <a:rPr b="1" lang="en-US" sz="2900">
                <a:solidFill>
                  <a:schemeClr val="dk1"/>
                </a:solidFill>
                <a:latin typeface="Open Sans"/>
                <a:ea typeface="Open Sans"/>
                <a:cs typeface="Open Sans"/>
                <a:sym typeface="Open Sans"/>
              </a:rPr>
              <a:t>This last safety measure is a high frequency emitter to keep the animals at bay.</a:t>
            </a:r>
            <a:endParaRPr b="1" sz="2900">
              <a:solidFill>
                <a:schemeClr val="dk1"/>
              </a:solidFill>
              <a:latin typeface="Open Sans"/>
              <a:ea typeface="Open Sans"/>
              <a:cs typeface="Open Sans"/>
              <a:sym typeface="Open Sans"/>
            </a:endParaRPr>
          </a:p>
          <a:p>
            <a:pPr indent="0" lvl="0" marL="0" rtl="0" algn="just">
              <a:lnSpc>
                <a:spcPct val="115000"/>
              </a:lnSpc>
              <a:spcBef>
                <a:spcPts val="0"/>
              </a:spcBef>
              <a:spcAft>
                <a:spcPts val="0"/>
              </a:spcAft>
              <a:buNone/>
            </a:pPr>
            <a:r>
              <a:rPr b="1" lang="en-US" sz="2900">
                <a:latin typeface="Open Sans"/>
                <a:ea typeface="Open Sans"/>
                <a:cs typeface="Open Sans"/>
                <a:sym typeface="Open Sans"/>
              </a:rPr>
              <a:t>we want to state that as we keep moving </a:t>
            </a:r>
            <a:r>
              <a:rPr b="1" lang="en-US" sz="2900">
                <a:latin typeface="Open Sans"/>
                <a:ea typeface="Open Sans"/>
                <a:cs typeface="Open Sans"/>
                <a:sym typeface="Open Sans"/>
              </a:rPr>
              <a:t>forward</a:t>
            </a:r>
            <a:r>
              <a:rPr b="1" lang="en-US" sz="2900">
                <a:latin typeface="Open Sans"/>
                <a:ea typeface="Open Sans"/>
                <a:cs typeface="Open Sans"/>
                <a:sym typeface="Open Sans"/>
              </a:rPr>
              <a:t> in time, there will come a time where getting clean water will be a problem, then we would require a device that we have proposed. This project has been designed looking at that future.</a:t>
            </a:r>
            <a:endParaRPr b="1" sz="2900">
              <a:latin typeface="Open Sans"/>
              <a:ea typeface="Open Sans"/>
              <a:cs typeface="Open Sans"/>
              <a:sym typeface="Open Sans"/>
            </a:endParaRPr>
          </a:p>
        </p:txBody>
      </p:sp>
      <p:sp>
        <p:nvSpPr>
          <p:cNvPr id="111" name="Google Shape;111;p1"/>
          <p:cNvSpPr txBox="1"/>
          <p:nvPr/>
        </p:nvSpPr>
        <p:spPr>
          <a:xfrm>
            <a:off x="29613275" y="14360413"/>
            <a:ext cx="12877800" cy="4834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US" sz="3000">
                <a:solidFill>
                  <a:schemeClr val="dk1"/>
                </a:solidFill>
                <a:latin typeface="Open Sans"/>
                <a:ea typeface="Open Sans"/>
                <a:cs typeface="Open Sans"/>
                <a:sym typeface="Open Sans"/>
              </a:rPr>
              <a:t>the </a:t>
            </a:r>
            <a:r>
              <a:rPr b="1" lang="en-US" sz="3000">
                <a:solidFill>
                  <a:schemeClr val="dk1"/>
                </a:solidFill>
                <a:latin typeface="Open Sans"/>
                <a:ea typeface="Open Sans"/>
                <a:cs typeface="Open Sans"/>
                <a:sym typeface="Open Sans"/>
              </a:rPr>
              <a:t>central </a:t>
            </a:r>
            <a:r>
              <a:rPr b="1" lang="en-US" sz="3000">
                <a:latin typeface="Open Sans"/>
                <a:ea typeface="Open Sans"/>
                <a:cs typeface="Open Sans"/>
                <a:sym typeface="Open Sans"/>
              </a:rPr>
              <a:t>compartment where it gets filtered and then finally goes into the last compartment where the water is stored, this can be seen in the </a:t>
            </a:r>
            <a:r>
              <a:rPr b="1" lang="en-US" sz="3000">
                <a:latin typeface="Open Sans"/>
                <a:ea typeface="Open Sans"/>
                <a:cs typeface="Open Sans"/>
                <a:sym typeface="Open Sans"/>
              </a:rPr>
              <a:t>leftmost</a:t>
            </a:r>
            <a:r>
              <a:rPr b="1" lang="en-US" sz="3000">
                <a:latin typeface="Open Sans"/>
                <a:ea typeface="Open Sans"/>
                <a:cs typeface="Open Sans"/>
                <a:sym typeface="Open Sans"/>
              </a:rPr>
              <a:t> picture. The circuits consists of three main sections. They are Battery management, SOS and High frequency </a:t>
            </a:r>
            <a:r>
              <a:rPr b="1" lang="en-US" sz="3000">
                <a:latin typeface="Open Sans"/>
                <a:ea typeface="Open Sans"/>
                <a:cs typeface="Open Sans"/>
                <a:sym typeface="Open Sans"/>
              </a:rPr>
              <a:t>emitter</a:t>
            </a:r>
            <a:r>
              <a:rPr b="1" lang="en-US" sz="3000">
                <a:latin typeface="Open Sans"/>
                <a:ea typeface="Open Sans"/>
                <a:cs typeface="Open Sans"/>
                <a:sym typeface="Open Sans"/>
              </a:rPr>
              <a:t> circuit. Battery management circuit is made with the use of O</a:t>
            </a:r>
            <a:r>
              <a:rPr b="1" lang="en-US" sz="3000">
                <a:latin typeface="Open Sans"/>
                <a:ea typeface="Open Sans"/>
                <a:cs typeface="Open Sans"/>
                <a:sym typeface="Open Sans"/>
              </a:rPr>
              <a:t>p-Amp</a:t>
            </a:r>
            <a:r>
              <a:rPr b="1" lang="en-US" sz="3000">
                <a:latin typeface="Open Sans"/>
                <a:ea typeface="Open Sans"/>
                <a:cs typeface="Open Sans"/>
                <a:sym typeface="Open Sans"/>
              </a:rPr>
              <a:t>(IC 741) as comparator to check battery level and the mosfet is used as a switch. SOS circuit and Battery management circuit are both powered up from the output of battery management circuit. SOS signal is generated using Atmega328P, an arduino is shown as TinkerCad did not have an Atmega328P. With the use of IC-555, a high frequency sound is generated, the potentiometer is used to control the </a:t>
            </a:r>
            <a:r>
              <a:rPr b="1" lang="en-US" sz="3000">
                <a:latin typeface="Open Sans"/>
                <a:ea typeface="Open Sans"/>
                <a:cs typeface="Open Sans"/>
                <a:sym typeface="Open Sans"/>
              </a:rPr>
              <a:t>frequency</a:t>
            </a:r>
            <a:r>
              <a:rPr b="1" lang="en-US" sz="3000">
                <a:latin typeface="Open Sans"/>
                <a:ea typeface="Open Sans"/>
                <a:cs typeface="Open Sans"/>
                <a:sym typeface="Open Sans"/>
              </a:rPr>
              <a:t> produced. </a:t>
            </a:r>
            <a:endParaRPr b="1" sz="3000">
              <a:latin typeface="Open Sans"/>
              <a:ea typeface="Open Sans"/>
              <a:cs typeface="Open Sans"/>
              <a:sym typeface="Open Sans"/>
            </a:endParaRPr>
          </a:p>
        </p:txBody>
      </p:sp>
      <p:sp>
        <p:nvSpPr>
          <p:cNvPr id="112" name="Google Shape;112;p1"/>
          <p:cNvSpPr txBox="1"/>
          <p:nvPr/>
        </p:nvSpPr>
        <p:spPr>
          <a:xfrm>
            <a:off x="1167025" y="28084325"/>
            <a:ext cx="12089400" cy="2781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US" sz="3000">
                <a:solidFill>
                  <a:srgbClr val="0E101A"/>
                </a:solidFill>
                <a:latin typeface="Open Sans"/>
                <a:ea typeface="Open Sans"/>
                <a:cs typeface="Open Sans"/>
                <a:sym typeface="Open Sans"/>
              </a:rPr>
              <a:t>There are many literature gaps, as we have not gone into the phase of implementing it in real life; there can be many problems. There is a scope to make this device an IoT device by including a GSM module and relay the information or the location of the person. One more area that would be a problem will be the waterproofing and trying to make the whole thing modular. We can also keep UV light so that it can kill the germs present in the water.</a:t>
            </a:r>
            <a:endParaRPr b="1" sz="3000">
              <a:latin typeface="Open Sans"/>
              <a:ea typeface="Open Sans"/>
              <a:cs typeface="Open Sans"/>
              <a:sym typeface="Open Sans"/>
            </a:endParaRPr>
          </a:p>
        </p:txBody>
      </p:sp>
      <p:sp>
        <p:nvSpPr>
          <p:cNvPr id="113" name="Google Shape;113;p1"/>
          <p:cNvSpPr txBox="1"/>
          <p:nvPr/>
        </p:nvSpPr>
        <p:spPr>
          <a:xfrm>
            <a:off x="31440625" y="29320475"/>
            <a:ext cx="11029500" cy="1262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US" sz="3000">
                <a:latin typeface="Open Sans"/>
                <a:ea typeface="Open Sans"/>
                <a:cs typeface="Open Sans"/>
                <a:sym typeface="Open Sans"/>
              </a:rPr>
              <a:t>We would like to express our sincere thanks to IEEE Bangalore Section for this providing us with this opportunity. We would like to express our sincere gratitude to Prof M S Bhat, Dr U C Niranjan and Samarth Bonthala for their support and guidance all throughout the execution of this project.</a:t>
            </a:r>
            <a:endParaRPr b="1" sz="3000">
              <a:latin typeface="Open Sans"/>
              <a:ea typeface="Open Sans"/>
              <a:cs typeface="Open Sans"/>
              <a:sym typeface="Open Sans"/>
            </a:endParaRPr>
          </a:p>
        </p:txBody>
      </p:sp>
      <p:sp>
        <p:nvSpPr>
          <p:cNvPr id="114" name="Google Shape;114;p1"/>
          <p:cNvSpPr txBox="1"/>
          <p:nvPr/>
        </p:nvSpPr>
        <p:spPr>
          <a:xfrm>
            <a:off x="16014575" y="14512825"/>
            <a:ext cx="12877800" cy="4482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US" sz="3000">
                <a:solidFill>
                  <a:srgbClr val="0E101A"/>
                </a:solidFill>
                <a:latin typeface="Open Sans"/>
                <a:ea typeface="Open Sans"/>
                <a:cs typeface="Open Sans"/>
                <a:sym typeface="Open Sans"/>
              </a:rPr>
              <a:t>The above pictures are the 3-D model of the device that has been designed. The left side picture is the back view of the equipment. It shows the gear system, this gear system moves by the hand crank mechanism and increases the rpm the base rpm of the hand crank mechanism, which is connected to a set of magnets that get rotated and cause electromagnetic induction, this electricity produces id stored in Lipo battery, which is connected to the battery management system, this stores electricity which is used to power all the electronic components. In the top center picture, you can see the centrifugal fan which is powered by a motor, after dipping the device in the water we move the hand crank which starts the motor, </a:t>
            </a:r>
            <a:r>
              <a:rPr b="1" lang="en-US" sz="3000">
                <a:latin typeface="Open Sans"/>
                <a:ea typeface="Open Sans"/>
                <a:cs typeface="Open Sans"/>
                <a:sym typeface="Open Sans"/>
              </a:rPr>
              <a:t> the water starts going through the pipe and into </a:t>
            </a:r>
            <a:endParaRPr b="1" sz="3000">
              <a:latin typeface="Open Sans"/>
              <a:ea typeface="Open Sans"/>
              <a:cs typeface="Open Sans"/>
              <a:sym typeface="Open Sans"/>
            </a:endParaRPr>
          </a:p>
        </p:txBody>
      </p:sp>
      <p:pic>
        <p:nvPicPr>
          <p:cNvPr id="115" name="Google Shape;115;p1"/>
          <p:cNvPicPr preferRelativeResize="0"/>
          <p:nvPr/>
        </p:nvPicPr>
        <p:blipFill>
          <a:blip r:embed="rId9">
            <a:alphaModFix/>
          </a:blip>
          <a:stretch>
            <a:fillRect/>
          </a:stretch>
        </p:blipFill>
        <p:spPr>
          <a:xfrm>
            <a:off x="25275300" y="6243025"/>
            <a:ext cx="3159875" cy="7830150"/>
          </a:xfrm>
          <a:prstGeom prst="rect">
            <a:avLst/>
          </a:prstGeom>
          <a:noFill/>
          <a:ln cap="flat" cmpd="sng" w="76200">
            <a:solidFill>
              <a:srgbClr val="005893"/>
            </a:solidFill>
            <a:prstDash val="solid"/>
            <a:miter lim="8000"/>
            <a:headEnd len="sm" w="sm" type="none"/>
            <a:tailEnd len="sm" w="sm" type="none"/>
          </a:ln>
        </p:spPr>
      </p:pic>
      <p:sp>
        <p:nvSpPr>
          <p:cNvPr id="116" name="Google Shape;116;p1"/>
          <p:cNvSpPr txBox="1"/>
          <p:nvPr/>
        </p:nvSpPr>
        <p:spPr>
          <a:xfrm>
            <a:off x="31393825" y="22251100"/>
            <a:ext cx="11378400" cy="2781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Font typeface="Arial"/>
              <a:buNone/>
            </a:pPr>
            <a:r>
              <a:rPr b="1" lang="en-US" sz="3000">
                <a:solidFill>
                  <a:schemeClr val="dk1"/>
                </a:solidFill>
                <a:latin typeface="Open Sans"/>
                <a:ea typeface="Open Sans"/>
                <a:cs typeface="Open Sans"/>
                <a:sym typeface="Open Sans"/>
              </a:rPr>
              <a:t>T</a:t>
            </a:r>
            <a:r>
              <a:rPr b="1" lang="en-US" sz="3000">
                <a:solidFill>
                  <a:schemeClr val="dk1"/>
                </a:solidFill>
                <a:latin typeface="Open Sans"/>
                <a:ea typeface="Open Sans"/>
                <a:cs typeface="Open Sans"/>
                <a:sym typeface="Open Sans"/>
              </a:rPr>
              <a:t>he multipurpose water filter can help solve many problems related to water management and improper water supply. Many lifes are benefitted and this can help increase the overall development of the country. Many sectors such as farming can benefit from this project and this ultimately makes the world a better place. </a:t>
            </a:r>
            <a:endParaRPr>
              <a:latin typeface="Calibri"/>
              <a:ea typeface="Calibri"/>
              <a:cs typeface="Calibri"/>
              <a:sym typeface="Calibri"/>
            </a:endParaRPr>
          </a:p>
        </p:txBody>
      </p:sp>
      <p:sp>
        <p:nvSpPr>
          <p:cNvPr id="117" name="Google Shape;117;p1"/>
          <p:cNvSpPr txBox="1"/>
          <p:nvPr/>
        </p:nvSpPr>
        <p:spPr>
          <a:xfrm>
            <a:off x="31437950" y="26341925"/>
            <a:ext cx="11029500" cy="1539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Font typeface="Arial"/>
              <a:buNone/>
            </a:pPr>
            <a:r>
              <a:rPr b="1" lang="en-US" sz="3000">
                <a:solidFill>
                  <a:schemeClr val="dk1"/>
                </a:solidFill>
                <a:latin typeface="Open Sans"/>
                <a:ea typeface="Open Sans"/>
                <a:cs typeface="Open Sans"/>
                <a:sym typeface="Open Sans"/>
              </a:rPr>
              <a:t>Hardware implementation of the design and testing its functions.  One more idea would be to make it a IoT device, we can add a gsm module, to relay information.</a:t>
            </a:r>
            <a:endParaRPr b="1" sz="3000">
              <a:solidFill>
                <a:schemeClr val="dk1"/>
              </a:solidFill>
              <a:latin typeface="Open Sans"/>
              <a:ea typeface="Open Sans"/>
              <a:cs typeface="Open Sans"/>
              <a:sym typeface="Open Sans"/>
            </a:endParaRPr>
          </a:p>
          <a:p>
            <a:pPr indent="0" lvl="0" marL="0" rtl="0" algn="just">
              <a:spcBef>
                <a:spcPts val="0"/>
              </a:spcBef>
              <a:spcAft>
                <a:spcPts val="0"/>
              </a:spcAft>
              <a:buClr>
                <a:schemeClr val="dk1"/>
              </a:buClr>
              <a:buFont typeface="Arial"/>
              <a:buNone/>
            </a:pPr>
            <a:r>
              <a:t/>
            </a:r>
            <a:endParaRPr sz="1000">
              <a:solidFill>
                <a:schemeClr val="dk1"/>
              </a:solidFill>
              <a:latin typeface="Open Sans"/>
              <a:ea typeface="Open Sans"/>
              <a:cs typeface="Open Sans"/>
              <a:sym typeface="Open Sans"/>
            </a:endParaRPr>
          </a:p>
        </p:txBody>
      </p:sp>
      <p:sp>
        <p:nvSpPr>
          <p:cNvPr id="118" name="Google Shape;118;p1"/>
          <p:cNvSpPr/>
          <p:nvPr/>
        </p:nvSpPr>
        <p:spPr>
          <a:xfrm>
            <a:off x="30766750" y="28590025"/>
            <a:ext cx="12481500" cy="3793200"/>
          </a:xfrm>
          <a:prstGeom prst="roundRect">
            <a:avLst>
              <a:gd fmla="val 2456" name="adj"/>
            </a:avLst>
          </a:prstGeom>
          <a:noFill/>
          <a:ln cap="flat" cmpd="sng" w="76200">
            <a:solidFill>
              <a:srgbClr val="00589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2018-06-05T21:25:31Z</dcterms:created>
  <dc:creator>Dhanush S;"dhanush setty" &lt;dhanushsetty@gmail.com&gt;</dc:creator>
</cp:coreProperties>
</file>