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DC69-E753-0498-B661-4CCB4A7EE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C9672-044A-3876-FDD0-552EB6249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985E2-C86A-8D26-05A0-BE4988F3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5F15-4B9C-4AB6-B938-46EB1A20783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78F23-D860-035A-4316-FB572094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944A6-D175-AF20-3600-32900BF5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BDAE-A853-4750-9705-380D4ECCA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10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5ADE-890C-D44F-14A6-D8B12D0E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C0B8F-E372-DA6E-02FA-59AC2DA2D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93AA-748F-D39B-CB8C-959D4207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5F15-4B9C-4AB6-B938-46EB1A20783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0FBB0-17ED-6EBB-37EE-AAF772DE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6180C-A01E-34B7-CDAA-29207305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BDAE-A853-4750-9705-380D4ECCA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03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9E6D2-CC05-77F7-CBC0-545501C41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BC27F-3577-3487-D606-E43FC4C12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5045-932D-0F9E-AFA4-2F51CAA1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5F15-4B9C-4AB6-B938-46EB1A20783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8661A-A3B0-8C5D-582D-D791AB6A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79738-2730-6056-A9B4-2752ADEE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BDAE-A853-4750-9705-380D4ECCA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96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2FE7-0E3E-6AC2-FB37-BC8651EB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5B291-2FD6-DAB4-7D61-05F97D9B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88CC0-4473-C76D-1321-636DFCD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5F15-4B9C-4AB6-B938-46EB1A20783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A20B2-299D-A4B2-7B49-F2D74F48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55BE-1107-83AE-C282-7A9499B8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BDAE-A853-4750-9705-380D4ECCA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3C1F-802B-F7F4-F61B-0AC6E34B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2132A-0F07-596B-0E76-CAAA76D0A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FD827-4B6D-5E4B-7762-C8551858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5F15-4B9C-4AB6-B938-46EB1A20783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D9CE8-5E1F-585A-E1C5-96554F86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581DA-B523-9E05-4C3E-9E65C5C0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BDAE-A853-4750-9705-380D4ECCA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35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608D-7A6F-2EA0-6D88-C4D2F410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0F887-84B8-E3C8-2BE2-4348E6A4B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74D7C-7E82-712E-AEC5-866A48168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C5DAB-ABA0-216E-B406-6C73CA9A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5F15-4B9C-4AB6-B938-46EB1A20783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CCDEB-91B8-5B43-7C7A-E1EC2938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C6823-92F8-A4D2-97DE-831C1656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BDAE-A853-4750-9705-380D4ECCA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68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3157-3B46-74D2-7504-06C04956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550F8-246C-407F-6942-92A8511E9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45875-3AB3-CAC7-B864-314681A95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D610E-DE65-1A76-8558-9F0EF2E31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3C0E1-412C-C35D-5CC8-D2B421215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C9348-8C33-C71A-AF53-B8CE105B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5F15-4B9C-4AB6-B938-46EB1A20783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D32C0-C4B8-0EB7-FDA8-F72BB9CE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35901-4274-9707-2624-F4C55BA0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BDAE-A853-4750-9705-380D4ECCA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82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DA86-FD43-4CE6-3FC2-5BF26775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AE4A8-917F-BDC6-9271-2A29C27D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5F15-4B9C-4AB6-B938-46EB1A20783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C8DC2-DDDA-8EFB-AA0C-175B3B9A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9E92E-C367-74EB-5A51-D93072D0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BDAE-A853-4750-9705-380D4ECCA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C6F54-DB16-7513-B612-A5380820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5F15-4B9C-4AB6-B938-46EB1A20783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11E22-8C79-0A7D-1A27-3EC39E1A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22669-13C9-E7A0-B9FC-8A7933EE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BDAE-A853-4750-9705-380D4ECCA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40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78E-F99D-093B-F106-5E5C72B8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468D-B9C9-B5FA-E404-CE74D41DA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BBAAD-51EA-912F-DD21-8EF8D074C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9EE93-5684-FFDE-72FD-C49DBEC2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5F15-4B9C-4AB6-B938-46EB1A20783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B1603-4663-4EC7-E2FA-F40EDAF8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EF2B0-CFD9-DE45-B2A4-C68C3680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BDAE-A853-4750-9705-380D4ECCA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67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1454-EF8D-D64A-D66A-6D5DF4740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4FBBA-3337-0896-5F7A-1718CF1CE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C6B76-67CC-D692-3887-0866E5F7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D2A94-F893-BA1C-FBF9-A2D144BD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5F15-4B9C-4AB6-B938-46EB1A20783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3D1B6-FC51-8550-D020-3B66076C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A2DBA-768A-F376-A76B-DC4816CF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BDAE-A853-4750-9705-380D4ECCA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68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075E5-C9F1-46E2-725A-244B7661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8B441-73B9-FDFC-BF77-81FFA6814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B0A1-AC77-00C8-50E3-F1A00751F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5F15-4B9C-4AB6-B938-46EB1A20783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0B88-74AA-A08E-AA9E-8A711BCDA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40910-BB18-F85D-BEAB-61D808BB6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4BDAE-A853-4750-9705-380D4ECCA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09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CBF98-35D5-3DB9-69A8-0389DF2D6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887" y="643467"/>
            <a:ext cx="419222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1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EE76B3-D6C8-BFBF-BC38-FCCE9AA78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71" y="643467"/>
            <a:ext cx="1056125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61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76D28-97A1-7316-A069-C93B2890C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81" y="643467"/>
            <a:ext cx="728243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476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CFE5D-AB76-F2C3-3A2C-7059859A3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1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E1726B-89ED-BE18-69F7-7EEBD7C9A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34" y="643467"/>
            <a:ext cx="8162732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90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50356-BD59-FC76-015A-EB4515DB6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88659"/>
            <a:ext cx="10905066" cy="3080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13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Madhankumarreddy Koduru</dc:creator>
  <cp:lastModifiedBy>Madhankumarreddy Koduru</cp:lastModifiedBy>
  <cp:revision>1</cp:revision>
  <dcterms:created xsi:type="dcterms:W3CDTF">2023-07-06T08:25:04Z</dcterms:created>
  <dcterms:modified xsi:type="dcterms:W3CDTF">2023-07-06T08:38:04Z</dcterms:modified>
</cp:coreProperties>
</file>