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9"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BC8530-3943-69AE-7476-18941FA58D85}" v="1942" dt="2024-03-25T15:43:32.161"/>
    <p1510:client id="{FDC8A088-8835-870F-1BEB-5B254021CF94}" v="113" dt="2024-03-25T16:42:08.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vek vardhan chilaka" userId="S::23shma21@uohyd.ac.in::d6dad143-29ce-4df4-8a5f-83fbab1b4f0d" providerId="AD" clId="Web-{FDC8A088-8835-870F-1BEB-5B254021CF94}"/>
    <pc:docChg chg="modSld modMainMaster">
      <pc:chgData name="vivek vardhan chilaka" userId="S::23shma21@uohyd.ac.in::d6dad143-29ce-4df4-8a5f-83fbab1b4f0d" providerId="AD" clId="Web-{FDC8A088-8835-870F-1BEB-5B254021CF94}" dt="2024-03-25T16:42:03.652" v="108"/>
      <pc:docMkLst>
        <pc:docMk/>
      </pc:docMkLst>
      <pc:sldChg chg="addSp delSp modSp modTransition addAnim">
        <pc:chgData name="vivek vardhan chilaka" userId="S::23shma21@uohyd.ac.in::d6dad143-29ce-4df4-8a5f-83fbab1b4f0d" providerId="AD" clId="Web-{FDC8A088-8835-870F-1BEB-5B254021CF94}" dt="2024-03-25T16:42:03.652" v="108"/>
        <pc:sldMkLst>
          <pc:docMk/>
          <pc:sldMk cId="109857222" sldId="256"/>
        </pc:sldMkLst>
        <pc:picChg chg="add del mod">
          <ac:chgData name="vivek vardhan chilaka" userId="S::23shma21@uohyd.ac.in::d6dad143-29ce-4df4-8a5f-83fbab1b4f0d" providerId="AD" clId="Web-{FDC8A088-8835-870F-1BEB-5B254021CF94}" dt="2024-03-25T15:57:36.961" v="7"/>
          <ac:picMkLst>
            <pc:docMk/>
            <pc:sldMk cId="109857222" sldId="256"/>
            <ac:picMk id="4" creationId="{1923648E-51D1-8B08-DB8E-3B3304C05E45}"/>
          </ac:picMkLst>
        </pc:picChg>
        <pc:picChg chg="add mod">
          <ac:chgData name="vivek vardhan chilaka" userId="S::23shma21@uohyd.ac.in::d6dad143-29ce-4df4-8a5f-83fbab1b4f0d" providerId="AD" clId="Web-{FDC8A088-8835-870F-1BEB-5B254021CF94}" dt="2024-03-25T15:58:16.821" v="13" actId="14100"/>
          <ac:picMkLst>
            <pc:docMk/>
            <pc:sldMk cId="109857222" sldId="256"/>
            <ac:picMk id="5" creationId="{05445D9B-6319-22AC-9CE0-F5A909EAFE7A}"/>
          </ac:picMkLst>
        </pc:picChg>
      </pc:sldChg>
      <pc:sldChg chg="addSp modTransition">
        <pc:chgData name="vivek vardhan chilaka" userId="S::23shma21@uohyd.ac.in::d6dad143-29ce-4df4-8a5f-83fbab1b4f0d" providerId="AD" clId="Web-{FDC8A088-8835-870F-1BEB-5B254021CF94}" dt="2024-03-25T16:42:03.652" v="108"/>
        <pc:sldMkLst>
          <pc:docMk/>
          <pc:sldMk cId="127294402" sldId="259"/>
        </pc:sldMkLst>
        <pc:picChg chg="add">
          <ac:chgData name="vivek vardhan chilaka" userId="S::23shma21@uohyd.ac.in::d6dad143-29ce-4df4-8a5f-83fbab1b4f0d" providerId="AD" clId="Web-{FDC8A088-8835-870F-1BEB-5B254021CF94}" dt="2024-03-25T15:58:32.150" v="14"/>
          <ac:picMkLst>
            <pc:docMk/>
            <pc:sldMk cId="127294402" sldId="259"/>
            <ac:picMk id="7" creationId="{49160F2B-381B-6C5F-6C87-0A24718CCA41}"/>
          </ac:picMkLst>
        </pc:picChg>
      </pc:sldChg>
      <pc:sldChg chg="addSp modSp modTransition">
        <pc:chgData name="vivek vardhan chilaka" userId="S::23shma21@uohyd.ac.in::d6dad143-29ce-4df4-8a5f-83fbab1b4f0d" providerId="AD" clId="Web-{FDC8A088-8835-870F-1BEB-5B254021CF94}" dt="2024-03-25T16:42:03.652" v="108"/>
        <pc:sldMkLst>
          <pc:docMk/>
          <pc:sldMk cId="1368356793" sldId="262"/>
        </pc:sldMkLst>
        <pc:spChg chg="mod">
          <ac:chgData name="vivek vardhan chilaka" userId="S::23shma21@uohyd.ac.in::d6dad143-29ce-4df4-8a5f-83fbab1b4f0d" providerId="AD" clId="Web-{FDC8A088-8835-870F-1BEB-5B254021CF94}" dt="2024-03-25T16:26:45.790" v="63" actId="20577"/>
          <ac:spMkLst>
            <pc:docMk/>
            <pc:sldMk cId="1368356793" sldId="262"/>
            <ac:spMk id="3" creationId="{0AD5E8D8-B201-3B46-A9DA-D35F801DE01E}"/>
          </ac:spMkLst>
        </pc:spChg>
        <pc:picChg chg="add">
          <ac:chgData name="vivek vardhan chilaka" userId="S::23shma21@uohyd.ac.in::d6dad143-29ce-4df4-8a5f-83fbab1b4f0d" providerId="AD" clId="Web-{FDC8A088-8835-870F-1BEB-5B254021CF94}" dt="2024-03-25T15:58:39.181" v="15"/>
          <ac:picMkLst>
            <pc:docMk/>
            <pc:sldMk cId="1368356793" sldId="262"/>
            <ac:picMk id="6" creationId="{03BC6D3E-E30E-5E19-8736-05B14AA016B1}"/>
          </ac:picMkLst>
        </pc:picChg>
      </pc:sldChg>
      <pc:sldChg chg="addSp modTransition">
        <pc:chgData name="vivek vardhan chilaka" userId="S::23shma21@uohyd.ac.in::d6dad143-29ce-4df4-8a5f-83fbab1b4f0d" providerId="AD" clId="Web-{FDC8A088-8835-870F-1BEB-5B254021CF94}" dt="2024-03-25T16:42:03.652" v="108"/>
        <pc:sldMkLst>
          <pc:docMk/>
          <pc:sldMk cId="106450471" sldId="263"/>
        </pc:sldMkLst>
        <pc:picChg chg="add">
          <ac:chgData name="vivek vardhan chilaka" userId="S::23shma21@uohyd.ac.in::d6dad143-29ce-4df4-8a5f-83fbab1b4f0d" providerId="AD" clId="Web-{FDC8A088-8835-870F-1BEB-5B254021CF94}" dt="2024-03-25T16:26:53.384" v="64"/>
          <ac:picMkLst>
            <pc:docMk/>
            <pc:sldMk cId="106450471" sldId="263"/>
            <ac:picMk id="5" creationId="{27C53A5F-536A-3212-20E9-A14A54F3AFC1}"/>
          </ac:picMkLst>
        </pc:picChg>
      </pc:sldChg>
      <pc:sldChg chg="addSp modSp modTransition">
        <pc:chgData name="vivek vardhan chilaka" userId="S::23shma21@uohyd.ac.in::d6dad143-29ce-4df4-8a5f-83fbab1b4f0d" providerId="AD" clId="Web-{FDC8A088-8835-870F-1BEB-5B254021CF94}" dt="2024-03-25T16:42:03.652" v="108"/>
        <pc:sldMkLst>
          <pc:docMk/>
          <pc:sldMk cId="3272554994" sldId="264"/>
        </pc:sldMkLst>
        <pc:picChg chg="add mod">
          <ac:chgData name="vivek vardhan chilaka" userId="S::23shma21@uohyd.ac.in::d6dad143-29ce-4df4-8a5f-83fbab1b4f0d" providerId="AD" clId="Web-{FDC8A088-8835-870F-1BEB-5B254021CF94}" dt="2024-03-25T16:24:33.663" v="17" actId="1076"/>
          <ac:picMkLst>
            <pc:docMk/>
            <pc:sldMk cId="3272554994" sldId="264"/>
            <ac:picMk id="4" creationId="{6ADE7503-241A-8356-AF9B-6C19475BF665}"/>
          </ac:picMkLst>
        </pc:picChg>
      </pc:sldChg>
      <pc:sldChg chg="addSp modSp modTransition">
        <pc:chgData name="vivek vardhan chilaka" userId="S::23shma21@uohyd.ac.in::d6dad143-29ce-4df4-8a5f-83fbab1b4f0d" providerId="AD" clId="Web-{FDC8A088-8835-870F-1BEB-5B254021CF94}" dt="2024-03-25T16:42:03.652" v="108"/>
        <pc:sldMkLst>
          <pc:docMk/>
          <pc:sldMk cId="592461134" sldId="265"/>
        </pc:sldMkLst>
        <pc:picChg chg="add mod">
          <ac:chgData name="vivek vardhan chilaka" userId="S::23shma21@uohyd.ac.in::d6dad143-29ce-4df4-8a5f-83fbab1b4f0d" providerId="AD" clId="Web-{FDC8A088-8835-870F-1BEB-5B254021CF94}" dt="2024-03-25T16:24:45.132" v="19" actId="1076"/>
          <ac:picMkLst>
            <pc:docMk/>
            <pc:sldMk cId="592461134" sldId="265"/>
            <ac:picMk id="3" creationId="{52F3B9C7-997B-8E72-2168-88A351BFCCC5}"/>
          </ac:picMkLst>
        </pc:picChg>
      </pc:sldChg>
      <pc:sldChg chg="addSp modSp modTransition">
        <pc:chgData name="vivek vardhan chilaka" userId="S::23shma21@uohyd.ac.in::d6dad143-29ce-4df4-8a5f-83fbab1b4f0d" providerId="AD" clId="Web-{FDC8A088-8835-870F-1BEB-5B254021CF94}" dt="2024-03-25T16:42:03.652" v="108"/>
        <pc:sldMkLst>
          <pc:docMk/>
          <pc:sldMk cId="1364039174" sldId="266"/>
        </pc:sldMkLst>
        <pc:picChg chg="add mod">
          <ac:chgData name="vivek vardhan chilaka" userId="S::23shma21@uohyd.ac.in::d6dad143-29ce-4df4-8a5f-83fbab1b4f0d" providerId="AD" clId="Web-{FDC8A088-8835-870F-1BEB-5B254021CF94}" dt="2024-03-25T16:25:07.929" v="21" actId="1076"/>
          <ac:picMkLst>
            <pc:docMk/>
            <pc:sldMk cId="1364039174" sldId="266"/>
            <ac:picMk id="7" creationId="{84189C48-947E-1FBE-ACDA-ED089437196E}"/>
          </ac:picMkLst>
        </pc:picChg>
      </pc:sldChg>
      <pc:sldChg chg="addSp modTransition">
        <pc:chgData name="vivek vardhan chilaka" userId="S::23shma21@uohyd.ac.in::d6dad143-29ce-4df4-8a5f-83fbab1b4f0d" providerId="AD" clId="Web-{FDC8A088-8835-870F-1BEB-5B254021CF94}" dt="2024-03-25T16:42:03.652" v="108"/>
        <pc:sldMkLst>
          <pc:docMk/>
          <pc:sldMk cId="2147099799" sldId="267"/>
        </pc:sldMkLst>
        <pc:picChg chg="add">
          <ac:chgData name="vivek vardhan chilaka" userId="S::23shma21@uohyd.ac.in::d6dad143-29ce-4df4-8a5f-83fbab1b4f0d" providerId="AD" clId="Web-{FDC8A088-8835-870F-1BEB-5B254021CF94}" dt="2024-03-25T16:25:15.382" v="22"/>
          <ac:picMkLst>
            <pc:docMk/>
            <pc:sldMk cId="2147099799" sldId="267"/>
            <ac:picMk id="5" creationId="{B7D68364-6285-50A5-A5C3-2FAD2AF3157B}"/>
          </ac:picMkLst>
        </pc:picChg>
      </pc:sldChg>
      <pc:sldChg chg="addSp modSp modTransition">
        <pc:chgData name="vivek vardhan chilaka" userId="S::23shma21@uohyd.ac.in::d6dad143-29ce-4df4-8a5f-83fbab1b4f0d" providerId="AD" clId="Web-{FDC8A088-8835-870F-1BEB-5B254021CF94}" dt="2024-03-25T16:42:03.652" v="108"/>
        <pc:sldMkLst>
          <pc:docMk/>
          <pc:sldMk cId="4116100329" sldId="268"/>
        </pc:sldMkLst>
        <pc:picChg chg="add mod">
          <ac:chgData name="vivek vardhan chilaka" userId="S::23shma21@uohyd.ac.in::d6dad143-29ce-4df4-8a5f-83fbab1b4f0d" providerId="AD" clId="Web-{FDC8A088-8835-870F-1BEB-5B254021CF94}" dt="2024-03-25T16:25:28.008" v="24" actId="14100"/>
          <ac:picMkLst>
            <pc:docMk/>
            <pc:sldMk cId="4116100329" sldId="268"/>
            <ac:picMk id="4" creationId="{3A8D7515-EBA1-A34B-8732-C1C682576985}"/>
          </ac:picMkLst>
        </pc:picChg>
      </pc:sldChg>
      <pc:sldChg chg="addSp modTransition">
        <pc:chgData name="vivek vardhan chilaka" userId="S::23shma21@uohyd.ac.in::d6dad143-29ce-4df4-8a5f-83fbab1b4f0d" providerId="AD" clId="Web-{FDC8A088-8835-870F-1BEB-5B254021CF94}" dt="2024-03-25T16:42:03.652" v="108"/>
        <pc:sldMkLst>
          <pc:docMk/>
          <pc:sldMk cId="1573093235" sldId="269"/>
        </pc:sldMkLst>
        <pc:picChg chg="add">
          <ac:chgData name="vivek vardhan chilaka" userId="S::23shma21@uohyd.ac.in::d6dad143-29ce-4df4-8a5f-83fbab1b4f0d" providerId="AD" clId="Web-{FDC8A088-8835-870F-1BEB-5B254021CF94}" dt="2024-03-25T16:25:32.242" v="25"/>
          <ac:picMkLst>
            <pc:docMk/>
            <pc:sldMk cId="1573093235" sldId="269"/>
            <ac:picMk id="6" creationId="{14579465-92DA-096C-E51B-A4B8AB27E80F}"/>
          </ac:picMkLst>
        </pc:picChg>
      </pc:sldChg>
      <pc:sldChg chg="addSp modTransition">
        <pc:chgData name="vivek vardhan chilaka" userId="S::23shma21@uohyd.ac.in::d6dad143-29ce-4df4-8a5f-83fbab1b4f0d" providerId="AD" clId="Web-{FDC8A088-8835-870F-1BEB-5B254021CF94}" dt="2024-03-25T16:42:03.652" v="108"/>
        <pc:sldMkLst>
          <pc:docMk/>
          <pc:sldMk cId="1360233029" sldId="270"/>
        </pc:sldMkLst>
        <pc:picChg chg="add">
          <ac:chgData name="vivek vardhan chilaka" userId="S::23shma21@uohyd.ac.in::d6dad143-29ce-4df4-8a5f-83fbab1b4f0d" providerId="AD" clId="Web-{FDC8A088-8835-870F-1BEB-5B254021CF94}" dt="2024-03-25T16:25:36.367" v="26"/>
          <ac:picMkLst>
            <pc:docMk/>
            <pc:sldMk cId="1360233029" sldId="270"/>
            <ac:picMk id="5" creationId="{815316D6-A6FC-7A37-4B94-987513434DE9}"/>
          </ac:picMkLst>
        </pc:picChg>
      </pc:sldChg>
      <pc:sldChg chg="addSp modSp modTransition">
        <pc:chgData name="vivek vardhan chilaka" userId="S::23shma21@uohyd.ac.in::d6dad143-29ce-4df4-8a5f-83fbab1b4f0d" providerId="AD" clId="Web-{FDC8A088-8835-870F-1BEB-5B254021CF94}" dt="2024-03-25T16:42:03.652" v="108"/>
        <pc:sldMkLst>
          <pc:docMk/>
          <pc:sldMk cId="1628461819" sldId="271"/>
        </pc:sldMkLst>
        <pc:spChg chg="mod">
          <ac:chgData name="vivek vardhan chilaka" userId="S::23shma21@uohyd.ac.in::d6dad143-29ce-4df4-8a5f-83fbab1b4f0d" providerId="AD" clId="Web-{FDC8A088-8835-870F-1BEB-5B254021CF94}" dt="2024-03-25T16:41:58.058" v="107" actId="20577"/>
          <ac:spMkLst>
            <pc:docMk/>
            <pc:sldMk cId="1628461819" sldId="271"/>
            <ac:spMk id="2" creationId="{31E914DC-0A7B-D818-9418-05CD95953AA9}"/>
          </ac:spMkLst>
        </pc:spChg>
        <pc:picChg chg="add">
          <ac:chgData name="vivek vardhan chilaka" userId="S::23shma21@uohyd.ac.in::d6dad143-29ce-4df4-8a5f-83fbab1b4f0d" providerId="AD" clId="Web-{FDC8A088-8835-870F-1BEB-5B254021CF94}" dt="2024-03-25T16:25:39.055" v="27"/>
          <ac:picMkLst>
            <pc:docMk/>
            <pc:sldMk cId="1628461819" sldId="271"/>
            <ac:picMk id="5" creationId="{924A8B99-9363-42A5-9E5D-10B58FA1C4BB}"/>
          </ac:picMkLst>
        </pc:picChg>
      </pc:sldChg>
      <pc:sldChg chg="addSp modTransition">
        <pc:chgData name="vivek vardhan chilaka" userId="S::23shma21@uohyd.ac.in::d6dad143-29ce-4df4-8a5f-83fbab1b4f0d" providerId="AD" clId="Web-{FDC8A088-8835-870F-1BEB-5B254021CF94}" dt="2024-03-25T16:42:03.652" v="108"/>
        <pc:sldMkLst>
          <pc:docMk/>
          <pc:sldMk cId="666823330" sldId="272"/>
        </pc:sldMkLst>
        <pc:picChg chg="add">
          <ac:chgData name="vivek vardhan chilaka" userId="S::23shma21@uohyd.ac.in::d6dad143-29ce-4df4-8a5f-83fbab1b4f0d" providerId="AD" clId="Web-{FDC8A088-8835-870F-1BEB-5B254021CF94}" dt="2024-03-25T16:25:43.680" v="28"/>
          <ac:picMkLst>
            <pc:docMk/>
            <pc:sldMk cId="666823330" sldId="272"/>
            <ac:picMk id="5" creationId="{2FF8B96C-3976-2622-4AF6-85C4ED876869}"/>
          </ac:picMkLst>
        </pc:picChg>
      </pc:sldChg>
      <pc:sldChg chg="addSp modTransition">
        <pc:chgData name="vivek vardhan chilaka" userId="S::23shma21@uohyd.ac.in::d6dad143-29ce-4df4-8a5f-83fbab1b4f0d" providerId="AD" clId="Web-{FDC8A088-8835-870F-1BEB-5B254021CF94}" dt="2024-03-25T16:42:03.652" v="108"/>
        <pc:sldMkLst>
          <pc:docMk/>
          <pc:sldMk cId="1054816263" sldId="273"/>
        </pc:sldMkLst>
        <pc:picChg chg="add">
          <ac:chgData name="vivek vardhan chilaka" userId="S::23shma21@uohyd.ac.in::d6dad143-29ce-4df4-8a5f-83fbab1b4f0d" providerId="AD" clId="Web-{FDC8A088-8835-870F-1BEB-5B254021CF94}" dt="2024-03-25T16:25:46.930" v="29"/>
          <ac:picMkLst>
            <pc:docMk/>
            <pc:sldMk cId="1054816263" sldId="273"/>
            <ac:picMk id="5" creationId="{C82A58E1-ED70-A497-4551-3A3B716009CC}"/>
          </ac:picMkLst>
        </pc:picChg>
      </pc:sldChg>
      <pc:sldChg chg="addSp modTransition">
        <pc:chgData name="vivek vardhan chilaka" userId="S::23shma21@uohyd.ac.in::d6dad143-29ce-4df4-8a5f-83fbab1b4f0d" providerId="AD" clId="Web-{FDC8A088-8835-870F-1BEB-5B254021CF94}" dt="2024-03-25T16:42:03.652" v="108"/>
        <pc:sldMkLst>
          <pc:docMk/>
          <pc:sldMk cId="3589856449" sldId="274"/>
        </pc:sldMkLst>
        <pc:picChg chg="add">
          <ac:chgData name="vivek vardhan chilaka" userId="S::23shma21@uohyd.ac.in::d6dad143-29ce-4df4-8a5f-83fbab1b4f0d" providerId="AD" clId="Web-{FDC8A088-8835-870F-1BEB-5B254021CF94}" dt="2024-03-25T16:25:50.024" v="30"/>
          <ac:picMkLst>
            <pc:docMk/>
            <pc:sldMk cId="3589856449" sldId="274"/>
            <ac:picMk id="5" creationId="{E0E8C8C2-EDAA-E2E1-A482-F1D30E452E4C}"/>
          </ac:picMkLst>
        </pc:picChg>
      </pc:sldChg>
      <pc:sldMasterChg chg="modTransition modSldLayout">
        <pc:chgData name="vivek vardhan chilaka" userId="S::23shma21@uohyd.ac.in::d6dad143-29ce-4df4-8a5f-83fbab1b4f0d" providerId="AD" clId="Web-{FDC8A088-8835-870F-1BEB-5B254021CF94}" dt="2024-03-25T16:42:03.652" v="108"/>
        <pc:sldMasterMkLst>
          <pc:docMk/>
          <pc:sldMasterMk cId="864958811" sldId="2147483708"/>
        </pc:sldMasterMkLst>
        <pc:sldLayoutChg chg="modTransition">
          <pc:chgData name="vivek vardhan chilaka" userId="S::23shma21@uohyd.ac.in::d6dad143-29ce-4df4-8a5f-83fbab1b4f0d" providerId="AD" clId="Web-{FDC8A088-8835-870F-1BEB-5B254021CF94}" dt="2024-03-25T16:42:03.652" v="108"/>
          <pc:sldLayoutMkLst>
            <pc:docMk/>
            <pc:sldMasterMk cId="864958811" sldId="2147483708"/>
            <pc:sldLayoutMk cId="3809418502" sldId="2147483709"/>
          </pc:sldLayoutMkLst>
        </pc:sldLayoutChg>
        <pc:sldLayoutChg chg="modTransition">
          <pc:chgData name="vivek vardhan chilaka" userId="S::23shma21@uohyd.ac.in::d6dad143-29ce-4df4-8a5f-83fbab1b4f0d" providerId="AD" clId="Web-{FDC8A088-8835-870F-1BEB-5B254021CF94}" dt="2024-03-25T16:42:03.652" v="108"/>
          <pc:sldLayoutMkLst>
            <pc:docMk/>
            <pc:sldMasterMk cId="864958811" sldId="2147483708"/>
            <pc:sldLayoutMk cId="118153593" sldId="2147483710"/>
          </pc:sldLayoutMkLst>
        </pc:sldLayoutChg>
        <pc:sldLayoutChg chg="modTransition">
          <pc:chgData name="vivek vardhan chilaka" userId="S::23shma21@uohyd.ac.in::d6dad143-29ce-4df4-8a5f-83fbab1b4f0d" providerId="AD" clId="Web-{FDC8A088-8835-870F-1BEB-5B254021CF94}" dt="2024-03-25T16:42:03.652" v="108"/>
          <pc:sldLayoutMkLst>
            <pc:docMk/>
            <pc:sldMasterMk cId="864958811" sldId="2147483708"/>
            <pc:sldLayoutMk cId="294118132" sldId="2147483711"/>
          </pc:sldLayoutMkLst>
        </pc:sldLayoutChg>
        <pc:sldLayoutChg chg="modTransition">
          <pc:chgData name="vivek vardhan chilaka" userId="S::23shma21@uohyd.ac.in::d6dad143-29ce-4df4-8a5f-83fbab1b4f0d" providerId="AD" clId="Web-{FDC8A088-8835-870F-1BEB-5B254021CF94}" dt="2024-03-25T16:42:03.652" v="108"/>
          <pc:sldLayoutMkLst>
            <pc:docMk/>
            <pc:sldMasterMk cId="864958811" sldId="2147483708"/>
            <pc:sldLayoutMk cId="508166306" sldId="2147483712"/>
          </pc:sldLayoutMkLst>
        </pc:sldLayoutChg>
        <pc:sldLayoutChg chg="modTransition">
          <pc:chgData name="vivek vardhan chilaka" userId="S::23shma21@uohyd.ac.in::d6dad143-29ce-4df4-8a5f-83fbab1b4f0d" providerId="AD" clId="Web-{FDC8A088-8835-870F-1BEB-5B254021CF94}" dt="2024-03-25T16:42:03.652" v="108"/>
          <pc:sldLayoutMkLst>
            <pc:docMk/>
            <pc:sldMasterMk cId="864958811" sldId="2147483708"/>
            <pc:sldLayoutMk cId="1172984639" sldId="2147483713"/>
          </pc:sldLayoutMkLst>
        </pc:sldLayoutChg>
        <pc:sldLayoutChg chg="modTransition">
          <pc:chgData name="vivek vardhan chilaka" userId="S::23shma21@uohyd.ac.in::d6dad143-29ce-4df4-8a5f-83fbab1b4f0d" providerId="AD" clId="Web-{FDC8A088-8835-870F-1BEB-5B254021CF94}" dt="2024-03-25T16:42:03.652" v="108"/>
          <pc:sldLayoutMkLst>
            <pc:docMk/>
            <pc:sldMasterMk cId="864958811" sldId="2147483708"/>
            <pc:sldLayoutMk cId="4177836034" sldId="2147483714"/>
          </pc:sldLayoutMkLst>
        </pc:sldLayoutChg>
        <pc:sldLayoutChg chg="modTransition">
          <pc:chgData name="vivek vardhan chilaka" userId="S::23shma21@uohyd.ac.in::d6dad143-29ce-4df4-8a5f-83fbab1b4f0d" providerId="AD" clId="Web-{FDC8A088-8835-870F-1BEB-5B254021CF94}" dt="2024-03-25T16:42:03.652" v="108"/>
          <pc:sldLayoutMkLst>
            <pc:docMk/>
            <pc:sldMasterMk cId="864958811" sldId="2147483708"/>
            <pc:sldLayoutMk cId="3208726710" sldId="2147483715"/>
          </pc:sldLayoutMkLst>
        </pc:sldLayoutChg>
        <pc:sldLayoutChg chg="modTransition">
          <pc:chgData name="vivek vardhan chilaka" userId="S::23shma21@uohyd.ac.in::d6dad143-29ce-4df4-8a5f-83fbab1b4f0d" providerId="AD" clId="Web-{FDC8A088-8835-870F-1BEB-5B254021CF94}" dt="2024-03-25T16:42:03.652" v="108"/>
          <pc:sldLayoutMkLst>
            <pc:docMk/>
            <pc:sldMasterMk cId="864958811" sldId="2147483708"/>
            <pc:sldLayoutMk cId="2669422894" sldId="2147483716"/>
          </pc:sldLayoutMkLst>
        </pc:sldLayoutChg>
        <pc:sldLayoutChg chg="modTransition">
          <pc:chgData name="vivek vardhan chilaka" userId="S::23shma21@uohyd.ac.in::d6dad143-29ce-4df4-8a5f-83fbab1b4f0d" providerId="AD" clId="Web-{FDC8A088-8835-870F-1BEB-5B254021CF94}" dt="2024-03-25T16:42:03.652" v="108"/>
          <pc:sldLayoutMkLst>
            <pc:docMk/>
            <pc:sldMasterMk cId="864958811" sldId="2147483708"/>
            <pc:sldLayoutMk cId="1227864558" sldId="2147483717"/>
          </pc:sldLayoutMkLst>
        </pc:sldLayoutChg>
        <pc:sldLayoutChg chg="modTransition">
          <pc:chgData name="vivek vardhan chilaka" userId="S::23shma21@uohyd.ac.in::d6dad143-29ce-4df4-8a5f-83fbab1b4f0d" providerId="AD" clId="Web-{FDC8A088-8835-870F-1BEB-5B254021CF94}" dt="2024-03-25T16:42:03.652" v="108"/>
          <pc:sldLayoutMkLst>
            <pc:docMk/>
            <pc:sldMasterMk cId="864958811" sldId="2147483708"/>
            <pc:sldLayoutMk cId="1824641557" sldId="2147483718"/>
          </pc:sldLayoutMkLst>
        </pc:sldLayoutChg>
        <pc:sldLayoutChg chg="modTransition">
          <pc:chgData name="vivek vardhan chilaka" userId="S::23shma21@uohyd.ac.in::d6dad143-29ce-4df4-8a5f-83fbab1b4f0d" providerId="AD" clId="Web-{FDC8A088-8835-870F-1BEB-5B254021CF94}" dt="2024-03-25T16:42:03.652" v="108"/>
          <pc:sldLayoutMkLst>
            <pc:docMk/>
            <pc:sldMasterMk cId="864958811" sldId="2147483708"/>
            <pc:sldLayoutMk cId="1489794705" sldId="2147483719"/>
          </pc:sldLayoutMkLst>
        </pc:sldLayoutChg>
      </pc:sldMasterChg>
    </pc:docChg>
  </pc:docChgLst>
  <pc:docChgLst>
    <pc:chgData name="vivek vardhan chilaka" userId="S::23shma21@uohyd.ac.in::d6dad143-29ce-4df4-8a5f-83fbab1b4f0d" providerId="AD" clId="Web-{E0BC8530-3943-69AE-7476-18941FA58D85}"/>
    <pc:docChg chg="mod addSld delSld modSld addMainMaster delMainMaster modMainMaster setSldSz">
      <pc:chgData name="vivek vardhan chilaka" userId="S::23shma21@uohyd.ac.in::d6dad143-29ce-4df4-8a5f-83fbab1b4f0d" providerId="AD" clId="Web-{E0BC8530-3943-69AE-7476-18941FA58D85}" dt="2024-03-25T15:43:32.161" v="1912" actId="20577"/>
      <pc:docMkLst>
        <pc:docMk/>
      </pc:docMkLst>
      <pc:sldChg chg="modSp mod setBg modClrScheme chgLayout">
        <pc:chgData name="vivek vardhan chilaka" userId="S::23shma21@uohyd.ac.in::d6dad143-29ce-4df4-8a5f-83fbab1b4f0d" providerId="AD" clId="Web-{E0BC8530-3943-69AE-7476-18941FA58D85}" dt="2024-03-25T15:43:32.161" v="1912" actId="20577"/>
        <pc:sldMkLst>
          <pc:docMk/>
          <pc:sldMk cId="109857222" sldId="256"/>
        </pc:sldMkLst>
        <pc:spChg chg="mod ord">
          <ac:chgData name="vivek vardhan chilaka" userId="S::23shma21@uohyd.ac.in::d6dad143-29ce-4df4-8a5f-83fbab1b4f0d" providerId="AD" clId="Web-{E0BC8530-3943-69AE-7476-18941FA58D85}" dt="2024-03-25T15:43:32.161" v="1912" actId="20577"/>
          <ac:spMkLst>
            <pc:docMk/>
            <pc:sldMk cId="109857222" sldId="256"/>
            <ac:spMk id="2" creationId="{00000000-0000-0000-0000-000000000000}"/>
          </ac:spMkLst>
        </pc:spChg>
        <pc:spChg chg="mod ord">
          <ac:chgData name="vivek vardhan chilaka" userId="S::23shma21@uohyd.ac.in::d6dad143-29ce-4df4-8a5f-83fbab1b4f0d" providerId="AD" clId="Web-{E0BC8530-3943-69AE-7476-18941FA58D85}" dt="2024-03-25T15:39:14.235" v="1890" actId="20577"/>
          <ac:spMkLst>
            <pc:docMk/>
            <pc:sldMk cId="109857222" sldId="256"/>
            <ac:spMk id="3" creationId="{00000000-0000-0000-0000-000000000000}"/>
          </ac:spMkLst>
        </pc:spChg>
      </pc:sldChg>
      <pc:sldChg chg="addSp delSp modSp new del mod setBg">
        <pc:chgData name="vivek vardhan chilaka" userId="S::23shma21@uohyd.ac.in::d6dad143-29ce-4df4-8a5f-83fbab1b4f0d" providerId="AD" clId="Web-{E0BC8530-3943-69AE-7476-18941FA58D85}" dt="2024-03-23T13:33:50.569" v="248"/>
        <pc:sldMkLst>
          <pc:docMk/>
          <pc:sldMk cId="1084879490" sldId="257"/>
        </pc:sldMkLst>
        <pc:spChg chg="del">
          <ac:chgData name="vivek vardhan chilaka" userId="S::23shma21@uohyd.ac.in::d6dad143-29ce-4df4-8a5f-83fbab1b4f0d" providerId="AD" clId="Web-{E0BC8530-3943-69AE-7476-18941FA58D85}" dt="2024-03-23T13:28:53.374" v="235"/>
          <ac:spMkLst>
            <pc:docMk/>
            <pc:sldMk cId="1084879490" sldId="257"/>
            <ac:spMk id="3" creationId="{9D1DABED-7BBD-4A17-3760-F0C4482DAE19}"/>
          </ac:spMkLst>
        </pc:spChg>
        <pc:spChg chg="add del mod">
          <ac:chgData name="vivek vardhan chilaka" userId="S::23shma21@uohyd.ac.in::d6dad143-29ce-4df4-8a5f-83fbab1b4f0d" providerId="AD" clId="Web-{E0BC8530-3943-69AE-7476-18941FA58D85}" dt="2024-03-23T13:29:24.734" v="239"/>
          <ac:spMkLst>
            <pc:docMk/>
            <pc:sldMk cId="1084879490" sldId="257"/>
            <ac:spMk id="6" creationId="{6D93CE1A-41CB-F5CF-B1BE-F1E557A03B83}"/>
          </ac:spMkLst>
        </pc:spChg>
        <pc:spChg chg="add mod">
          <ac:chgData name="vivek vardhan chilaka" userId="S::23shma21@uohyd.ac.in::d6dad143-29ce-4df4-8a5f-83fbab1b4f0d" providerId="AD" clId="Web-{E0BC8530-3943-69AE-7476-18941FA58D85}" dt="2024-03-23T13:30:24.547" v="246"/>
          <ac:spMkLst>
            <pc:docMk/>
            <pc:sldMk cId="1084879490" sldId="257"/>
            <ac:spMk id="9" creationId="{D8AA2F15-8DC1-DE72-0786-DAA16AB3F76F}"/>
          </ac:spMkLst>
        </pc:spChg>
        <pc:picChg chg="add del mod ord">
          <ac:chgData name="vivek vardhan chilaka" userId="S::23shma21@uohyd.ac.in::d6dad143-29ce-4df4-8a5f-83fbab1b4f0d" providerId="AD" clId="Web-{E0BC8530-3943-69AE-7476-18941FA58D85}" dt="2024-03-23T13:29:15.749" v="238"/>
          <ac:picMkLst>
            <pc:docMk/>
            <pc:sldMk cId="1084879490" sldId="257"/>
            <ac:picMk id="4" creationId="{399783E3-76F6-23DC-90AA-083593D9BCCC}"/>
          </ac:picMkLst>
        </pc:picChg>
        <pc:picChg chg="add del mod ord">
          <ac:chgData name="vivek vardhan chilaka" userId="S::23shma21@uohyd.ac.in::d6dad143-29ce-4df4-8a5f-83fbab1b4f0d" providerId="AD" clId="Web-{E0BC8530-3943-69AE-7476-18941FA58D85}" dt="2024-03-23T13:30:24.547" v="246"/>
          <ac:picMkLst>
            <pc:docMk/>
            <pc:sldMk cId="1084879490" sldId="257"/>
            <ac:picMk id="7" creationId="{D36ABE0E-8219-2506-0DB0-FB135079F883}"/>
          </ac:picMkLst>
        </pc:picChg>
      </pc:sldChg>
      <pc:sldChg chg="delSp new del mod modClrScheme chgLayout">
        <pc:chgData name="vivek vardhan chilaka" userId="S::23shma21@uohyd.ac.in::d6dad143-29ce-4df4-8a5f-83fbab1b4f0d" providerId="AD" clId="Web-{E0BC8530-3943-69AE-7476-18941FA58D85}" dt="2024-03-23T13:02:01.302" v="10"/>
        <pc:sldMkLst>
          <pc:docMk/>
          <pc:sldMk cId="1912131797" sldId="257"/>
        </pc:sldMkLst>
        <pc:spChg chg="del">
          <ac:chgData name="vivek vardhan chilaka" userId="S::23shma21@uohyd.ac.in::d6dad143-29ce-4df4-8a5f-83fbab1b4f0d" providerId="AD" clId="Web-{E0BC8530-3943-69AE-7476-18941FA58D85}" dt="2024-03-23T12:54:20.609" v="1"/>
          <ac:spMkLst>
            <pc:docMk/>
            <pc:sldMk cId="1912131797" sldId="257"/>
            <ac:spMk id="2" creationId="{A4A4D8C8-CD9A-DCA5-B1C2-A18AD493F20C}"/>
          </ac:spMkLst>
        </pc:spChg>
        <pc:spChg chg="del">
          <ac:chgData name="vivek vardhan chilaka" userId="S::23shma21@uohyd.ac.in::d6dad143-29ce-4df4-8a5f-83fbab1b4f0d" providerId="AD" clId="Web-{E0BC8530-3943-69AE-7476-18941FA58D85}" dt="2024-03-23T12:54:20.609" v="1"/>
          <ac:spMkLst>
            <pc:docMk/>
            <pc:sldMk cId="1912131797" sldId="257"/>
            <ac:spMk id="3" creationId="{B25C9F5E-F9CB-6ED5-BA9A-AC7CCBF0FB98}"/>
          </ac:spMkLst>
        </pc:spChg>
      </pc:sldChg>
      <pc:sldChg chg="addSp delSp modSp new del">
        <pc:chgData name="vivek vardhan chilaka" userId="S::23shma21@uohyd.ac.in::d6dad143-29ce-4df4-8a5f-83fbab1b4f0d" providerId="AD" clId="Web-{E0BC8530-3943-69AE-7476-18941FA58D85}" dt="2024-03-23T13:38:13.745" v="283"/>
        <pc:sldMkLst>
          <pc:docMk/>
          <pc:sldMk cId="3914171650" sldId="258"/>
        </pc:sldMkLst>
        <pc:spChg chg="mod">
          <ac:chgData name="vivek vardhan chilaka" userId="S::23shma21@uohyd.ac.in::d6dad143-29ce-4df4-8a5f-83fbab1b4f0d" providerId="AD" clId="Web-{E0BC8530-3943-69AE-7476-18941FA58D85}" dt="2024-03-23T13:36:52.119" v="267" actId="1076"/>
          <ac:spMkLst>
            <pc:docMk/>
            <pc:sldMk cId="3914171650" sldId="258"/>
            <ac:spMk id="2" creationId="{CA7402CE-1BAC-4594-5C0D-62AAE39B0D7E}"/>
          </ac:spMkLst>
        </pc:spChg>
        <pc:spChg chg="del">
          <ac:chgData name="vivek vardhan chilaka" userId="S::23shma21@uohyd.ac.in::d6dad143-29ce-4df4-8a5f-83fbab1b4f0d" providerId="AD" clId="Web-{E0BC8530-3943-69AE-7476-18941FA58D85}" dt="2024-03-23T13:35:50.180" v="249"/>
          <ac:spMkLst>
            <pc:docMk/>
            <pc:sldMk cId="3914171650" sldId="258"/>
            <ac:spMk id="3" creationId="{584D2307-6631-C6DC-FEBF-0403FA351195}"/>
          </ac:spMkLst>
        </pc:spChg>
        <pc:spChg chg="add mod">
          <ac:chgData name="vivek vardhan chilaka" userId="S::23shma21@uohyd.ac.in::d6dad143-29ce-4df4-8a5f-83fbab1b4f0d" providerId="AD" clId="Web-{E0BC8530-3943-69AE-7476-18941FA58D85}" dt="2024-03-23T13:37:48.932" v="273" actId="20577"/>
          <ac:spMkLst>
            <pc:docMk/>
            <pc:sldMk cId="3914171650" sldId="258"/>
            <ac:spMk id="6" creationId="{CC919858-8FEC-CF20-0BE1-DBED003E30B9}"/>
          </ac:spMkLst>
        </pc:spChg>
        <pc:picChg chg="add del mod ord">
          <ac:chgData name="vivek vardhan chilaka" userId="S::23shma21@uohyd.ac.in::d6dad143-29ce-4df4-8a5f-83fbab1b4f0d" providerId="AD" clId="Web-{E0BC8530-3943-69AE-7476-18941FA58D85}" dt="2024-03-23T13:37:29.088" v="268"/>
          <ac:picMkLst>
            <pc:docMk/>
            <pc:sldMk cId="3914171650" sldId="258"/>
            <ac:picMk id="4" creationId="{795DDDBD-2674-B6E3-6435-4087D99FCABC}"/>
          </ac:picMkLst>
        </pc:picChg>
      </pc:sldChg>
      <pc:sldChg chg="addSp modSp new mod modClrScheme chgLayout">
        <pc:chgData name="vivek vardhan chilaka" userId="S::23shma21@uohyd.ac.in::d6dad143-29ce-4df4-8a5f-83fbab1b4f0d" providerId="AD" clId="Web-{E0BC8530-3943-69AE-7476-18941FA58D85}" dt="2024-03-25T15:37:43.250" v="1857" actId="20577"/>
        <pc:sldMkLst>
          <pc:docMk/>
          <pc:sldMk cId="127294402" sldId="259"/>
        </pc:sldMkLst>
        <pc:spChg chg="mod ord">
          <ac:chgData name="vivek vardhan chilaka" userId="S::23shma21@uohyd.ac.in::d6dad143-29ce-4df4-8a5f-83fbab1b4f0d" providerId="AD" clId="Web-{E0BC8530-3943-69AE-7476-18941FA58D85}" dt="2024-03-25T15:33:05.558" v="1773" actId="14100"/>
          <ac:spMkLst>
            <pc:docMk/>
            <pc:sldMk cId="127294402" sldId="259"/>
            <ac:spMk id="2" creationId="{32B86BFD-0CFA-659B-C94D-E3A57CEE7FDB}"/>
          </ac:spMkLst>
        </pc:spChg>
        <pc:spChg chg="mod ord">
          <ac:chgData name="vivek vardhan chilaka" userId="S::23shma21@uohyd.ac.in::d6dad143-29ce-4df4-8a5f-83fbab1b4f0d" providerId="AD" clId="Web-{E0BC8530-3943-69AE-7476-18941FA58D85}" dt="2024-03-23T16:38:43.771" v="395"/>
          <ac:spMkLst>
            <pc:docMk/>
            <pc:sldMk cId="127294402" sldId="259"/>
            <ac:spMk id="3" creationId="{0E8DF5F7-388D-7099-3272-185B9CB07979}"/>
          </ac:spMkLst>
        </pc:spChg>
        <pc:spChg chg="add mod ord">
          <ac:chgData name="vivek vardhan chilaka" userId="S::23shma21@uohyd.ac.in::d6dad143-29ce-4df4-8a5f-83fbab1b4f0d" providerId="AD" clId="Web-{E0BC8530-3943-69AE-7476-18941FA58D85}" dt="2024-03-25T15:37:43.250" v="1857" actId="20577"/>
          <ac:spMkLst>
            <pc:docMk/>
            <pc:sldMk cId="127294402" sldId="259"/>
            <ac:spMk id="4" creationId="{0C30D459-2841-CF71-1E18-E7D9D0A84DCE}"/>
          </ac:spMkLst>
        </pc:spChg>
        <pc:picChg chg="add mod">
          <ac:chgData name="vivek vardhan chilaka" userId="S::23shma21@uohyd.ac.in::d6dad143-29ce-4df4-8a5f-83fbab1b4f0d" providerId="AD" clId="Web-{E0BC8530-3943-69AE-7476-18941FA58D85}" dt="2024-03-23T16:39:21.522" v="400" actId="14100"/>
          <ac:picMkLst>
            <pc:docMk/>
            <pc:sldMk cId="127294402" sldId="259"/>
            <ac:picMk id="5" creationId="{9486CF34-AC9B-AFC0-C3EE-71FC8D89D7A7}"/>
          </ac:picMkLst>
        </pc:picChg>
      </pc:sldChg>
      <pc:sldChg chg="modSp new del mod setBg modClrScheme chgLayout">
        <pc:chgData name="vivek vardhan chilaka" userId="S::23shma21@uohyd.ac.in::d6dad143-29ce-4df4-8a5f-83fbab1b4f0d" providerId="AD" clId="Web-{E0BC8530-3943-69AE-7476-18941FA58D85}" dt="2024-03-23T16:42:33.322" v="403"/>
        <pc:sldMkLst>
          <pc:docMk/>
          <pc:sldMk cId="450188771" sldId="260"/>
        </pc:sldMkLst>
        <pc:spChg chg="mod ord">
          <ac:chgData name="vivek vardhan chilaka" userId="S::23shma21@uohyd.ac.in::d6dad143-29ce-4df4-8a5f-83fbab1b4f0d" providerId="AD" clId="Web-{E0BC8530-3943-69AE-7476-18941FA58D85}" dt="2024-03-23T16:42:14.306" v="401"/>
          <ac:spMkLst>
            <pc:docMk/>
            <pc:sldMk cId="450188771" sldId="260"/>
            <ac:spMk id="2" creationId="{17C54D34-AB1B-EE32-6818-0076D03033E2}"/>
          </ac:spMkLst>
        </pc:spChg>
        <pc:spChg chg="mod ord">
          <ac:chgData name="vivek vardhan chilaka" userId="S::23shma21@uohyd.ac.in::d6dad143-29ce-4df4-8a5f-83fbab1b4f0d" providerId="AD" clId="Web-{E0BC8530-3943-69AE-7476-18941FA58D85}" dt="2024-03-23T16:42:14.306" v="401"/>
          <ac:spMkLst>
            <pc:docMk/>
            <pc:sldMk cId="450188771" sldId="260"/>
            <ac:spMk id="3" creationId="{FE2EAF4C-63B2-5F2A-F0CC-C390AB7C26AC}"/>
          </ac:spMkLst>
        </pc:spChg>
      </pc:sldChg>
      <pc:sldChg chg="add del replId">
        <pc:chgData name="vivek vardhan chilaka" userId="S::23shma21@uohyd.ac.in::d6dad143-29ce-4df4-8a5f-83fbab1b4f0d" providerId="AD" clId="Web-{E0BC8530-3943-69AE-7476-18941FA58D85}" dt="2024-03-25T11:55:14.557" v="1338"/>
        <pc:sldMkLst>
          <pc:docMk/>
          <pc:sldMk cId="654328435" sldId="261"/>
        </pc:sldMkLst>
      </pc:sldChg>
      <pc:sldChg chg="addSp modSp new">
        <pc:chgData name="vivek vardhan chilaka" userId="S::23shma21@uohyd.ac.in::d6dad143-29ce-4df4-8a5f-83fbab1b4f0d" providerId="AD" clId="Web-{E0BC8530-3943-69AE-7476-18941FA58D85}" dt="2024-03-25T02:37:10.226" v="630" actId="20577"/>
        <pc:sldMkLst>
          <pc:docMk/>
          <pc:sldMk cId="1368356793" sldId="262"/>
        </pc:sldMkLst>
        <pc:spChg chg="mod">
          <ac:chgData name="vivek vardhan chilaka" userId="S::23shma21@uohyd.ac.in::d6dad143-29ce-4df4-8a5f-83fbab1b4f0d" providerId="AD" clId="Web-{E0BC8530-3943-69AE-7476-18941FA58D85}" dt="2024-03-25T02:37:10.226" v="630" actId="20577"/>
          <ac:spMkLst>
            <pc:docMk/>
            <pc:sldMk cId="1368356793" sldId="262"/>
            <ac:spMk id="3" creationId="{0AD5E8D8-B201-3B46-A9DA-D35F801DE01E}"/>
          </ac:spMkLst>
        </pc:spChg>
        <pc:picChg chg="add mod">
          <ac:chgData name="vivek vardhan chilaka" userId="S::23shma21@uohyd.ac.in::d6dad143-29ce-4df4-8a5f-83fbab1b4f0d" providerId="AD" clId="Web-{E0BC8530-3943-69AE-7476-18941FA58D85}" dt="2024-03-24T06:58:14.365" v="419" actId="1076"/>
          <ac:picMkLst>
            <pc:docMk/>
            <pc:sldMk cId="1368356793" sldId="262"/>
            <ac:picMk id="4" creationId="{D489D1F2-9E0B-BD51-1F01-2384E5B111F3}"/>
          </ac:picMkLst>
        </pc:picChg>
      </pc:sldChg>
      <pc:sldChg chg="modSp new">
        <pc:chgData name="vivek vardhan chilaka" userId="S::23shma21@uohyd.ac.in::d6dad143-29ce-4df4-8a5f-83fbab1b4f0d" providerId="AD" clId="Web-{E0BC8530-3943-69AE-7476-18941FA58D85}" dt="2024-03-25T07:19:31.646" v="836" actId="14100"/>
        <pc:sldMkLst>
          <pc:docMk/>
          <pc:sldMk cId="106450471" sldId="263"/>
        </pc:sldMkLst>
        <pc:spChg chg="mod">
          <ac:chgData name="vivek vardhan chilaka" userId="S::23shma21@uohyd.ac.in::d6dad143-29ce-4df4-8a5f-83fbab1b4f0d" providerId="AD" clId="Web-{E0BC8530-3943-69AE-7476-18941FA58D85}" dt="2024-03-25T02:40:35.604" v="644" actId="14100"/>
          <ac:spMkLst>
            <pc:docMk/>
            <pc:sldMk cId="106450471" sldId="263"/>
            <ac:spMk id="2" creationId="{C1CE4F18-AE8C-D5F9-AFF4-BE3A3EB2A3EA}"/>
          </ac:spMkLst>
        </pc:spChg>
        <pc:spChg chg="mod">
          <ac:chgData name="vivek vardhan chilaka" userId="S::23shma21@uohyd.ac.in::d6dad143-29ce-4df4-8a5f-83fbab1b4f0d" providerId="AD" clId="Web-{E0BC8530-3943-69AE-7476-18941FA58D85}" dt="2024-03-25T07:19:31.646" v="836" actId="14100"/>
          <ac:spMkLst>
            <pc:docMk/>
            <pc:sldMk cId="106450471" sldId="263"/>
            <ac:spMk id="3" creationId="{7A9E2D39-71C9-383A-6FB3-0D7B8985A9CE}"/>
          </ac:spMkLst>
        </pc:spChg>
      </pc:sldChg>
      <pc:sldChg chg="modSp new mod modClrScheme chgLayout">
        <pc:chgData name="vivek vardhan chilaka" userId="S::23shma21@uohyd.ac.in::d6dad143-29ce-4df4-8a5f-83fbab1b4f0d" providerId="AD" clId="Web-{E0BC8530-3943-69AE-7476-18941FA58D85}" dt="2024-03-25T07:16:06.722" v="833" actId="20577"/>
        <pc:sldMkLst>
          <pc:docMk/>
          <pc:sldMk cId="3272554994" sldId="264"/>
        </pc:sldMkLst>
        <pc:spChg chg="mod ord">
          <ac:chgData name="vivek vardhan chilaka" userId="S::23shma21@uohyd.ac.in::d6dad143-29ce-4df4-8a5f-83fbab1b4f0d" providerId="AD" clId="Web-{E0BC8530-3943-69AE-7476-18941FA58D85}" dt="2024-03-25T07:13:44.595" v="801" actId="20577"/>
          <ac:spMkLst>
            <pc:docMk/>
            <pc:sldMk cId="3272554994" sldId="264"/>
            <ac:spMk id="2" creationId="{696CCEBA-D44B-0B25-1783-79843B236A13}"/>
          </ac:spMkLst>
        </pc:spChg>
        <pc:spChg chg="mod ord">
          <ac:chgData name="vivek vardhan chilaka" userId="S::23shma21@uohyd.ac.in::d6dad143-29ce-4df4-8a5f-83fbab1b4f0d" providerId="AD" clId="Web-{E0BC8530-3943-69AE-7476-18941FA58D85}" dt="2024-03-25T07:16:06.722" v="833" actId="20577"/>
          <ac:spMkLst>
            <pc:docMk/>
            <pc:sldMk cId="3272554994" sldId="264"/>
            <ac:spMk id="3" creationId="{C4307C32-0ACB-BC99-A902-8AA874FDA507}"/>
          </ac:spMkLst>
        </pc:spChg>
      </pc:sldChg>
      <pc:sldChg chg="addSp delSp modSp new">
        <pc:chgData name="vivek vardhan chilaka" userId="S::23shma21@uohyd.ac.in::d6dad143-29ce-4df4-8a5f-83fbab1b4f0d" providerId="AD" clId="Web-{E0BC8530-3943-69AE-7476-18941FA58D85}" dt="2024-03-25T07:43:19.349" v="877" actId="14100"/>
        <pc:sldMkLst>
          <pc:docMk/>
          <pc:sldMk cId="592461134" sldId="265"/>
        </pc:sldMkLst>
        <pc:spChg chg="mod">
          <ac:chgData name="vivek vardhan chilaka" userId="S::23shma21@uohyd.ac.in::d6dad143-29ce-4df4-8a5f-83fbab1b4f0d" providerId="AD" clId="Web-{E0BC8530-3943-69AE-7476-18941FA58D85}" dt="2024-03-25T07:39:10.016" v="861" actId="20577"/>
          <ac:spMkLst>
            <pc:docMk/>
            <pc:sldMk cId="592461134" sldId="265"/>
            <ac:spMk id="2" creationId="{6DD08A15-DA3C-C01A-0501-35D653FB58E6}"/>
          </ac:spMkLst>
        </pc:spChg>
        <pc:spChg chg="del">
          <ac:chgData name="vivek vardhan chilaka" userId="S::23shma21@uohyd.ac.in::d6dad143-29ce-4df4-8a5f-83fbab1b4f0d" providerId="AD" clId="Web-{E0BC8530-3943-69AE-7476-18941FA58D85}" dt="2024-03-25T07:38:22.172" v="854"/>
          <ac:spMkLst>
            <pc:docMk/>
            <pc:sldMk cId="592461134" sldId="265"/>
            <ac:spMk id="3" creationId="{0F81253C-7BCE-593A-4612-971FDD6BFFD0}"/>
          </ac:spMkLst>
        </pc:spChg>
        <pc:picChg chg="add mod ord">
          <ac:chgData name="vivek vardhan chilaka" userId="S::23shma21@uohyd.ac.in::d6dad143-29ce-4df4-8a5f-83fbab1b4f0d" providerId="AD" clId="Web-{E0BC8530-3943-69AE-7476-18941FA58D85}" dt="2024-03-25T07:43:12.786" v="876" actId="14100"/>
          <ac:picMkLst>
            <pc:docMk/>
            <pc:sldMk cId="592461134" sldId="265"/>
            <ac:picMk id="4" creationId="{5424945A-B03D-24B7-4B87-DCC81AEC166A}"/>
          </ac:picMkLst>
        </pc:picChg>
        <pc:picChg chg="add mod">
          <ac:chgData name="vivek vardhan chilaka" userId="S::23shma21@uohyd.ac.in::d6dad143-29ce-4df4-8a5f-83fbab1b4f0d" providerId="AD" clId="Web-{E0BC8530-3943-69AE-7476-18941FA58D85}" dt="2024-03-25T07:41:28.269" v="869" actId="1076"/>
          <ac:picMkLst>
            <pc:docMk/>
            <pc:sldMk cId="592461134" sldId="265"/>
            <ac:picMk id="5" creationId="{396CEB7F-FE8E-0B95-935E-B4077CC7A839}"/>
          </ac:picMkLst>
        </pc:picChg>
        <pc:picChg chg="add mod">
          <ac:chgData name="vivek vardhan chilaka" userId="S::23shma21@uohyd.ac.in::d6dad143-29ce-4df4-8a5f-83fbab1b4f0d" providerId="AD" clId="Web-{E0BC8530-3943-69AE-7476-18941FA58D85}" dt="2024-03-25T07:40:33.940" v="866" actId="14100"/>
          <ac:picMkLst>
            <pc:docMk/>
            <pc:sldMk cId="592461134" sldId="265"/>
            <ac:picMk id="6" creationId="{3F163730-9CF0-C1C7-88D3-1A045F14F26B}"/>
          </ac:picMkLst>
        </pc:picChg>
        <pc:picChg chg="add del mod">
          <ac:chgData name="vivek vardhan chilaka" userId="S::23shma21@uohyd.ac.in::d6dad143-29ce-4df4-8a5f-83fbab1b4f0d" providerId="AD" clId="Web-{E0BC8530-3943-69AE-7476-18941FA58D85}" dt="2024-03-25T07:41:23.300" v="868"/>
          <ac:picMkLst>
            <pc:docMk/>
            <pc:sldMk cId="592461134" sldId="265"/>
            <ac:picMk id="7" creationId="{6D45FEFD-04FF-F522-B8BD-1B33C54EFB7A}"/>
          </ac:picMkLst>
        </pc:picChg>
        <pc:picChg chg="add del mod">
          <ac:chgData name="vivek vardhan chilaka" userId="S::23shma21@uohyd.ac.in::d6dad143-29ce-4df4-8a5f-83fbab1b4f0d" providerId="AD" clId="Web-{E0BC8530-3943-69AE-7476-18941FA58D85}" dt="2024-03-25T07:42:45.161" v="873"/>
          <ac:picMkLst>
            <pc:docMk/>
            <pc:sldMk cId="592461134" sldId="265"/>
            <ac:picMk id="8" creationId="{C1976E1E-BAF4-AAD6-3920-B1A5D2C3325B}"/>
          </ac:picMkLst>
        </pc:picChg>
        <pc:picChg chg="add mod">
          <ac:chgData name="vivek vardhan chilaka" userId="S::23shma21@uohyd.ac.in::d6dad143-29ce-4df4-8a5f-83fbab1b4f0d" providerId="AD" clId="Web-{E0BC8530-3943-69AE-7476-18941FA58D85}" dt="2024-03-25T07:43:19.349" v="877" actId="14100"/>
          <ac:picMkLst>
            <pc:docMk/>
            <pc:sldMk cId="592461134" sldId="265"/>
            <ac:picMk id="9" creationId="{439E21D4-8413-6245-3413-93275CECF19B}"/>
          </ac:picMkLst>
        </pc:picChg>
      </pc:sldChg>
      <pc:sldChg chg="addSp modSp new mod setBg">
        <pc:chgData name="vivek vardhan chilaka" userId="S::23shma21@uohyd.ac.in::d6dad143-29ce-4df4-8a5f-83fbab1b4f0d" providerId="AD" clId="Web-{E0BC8530-3943-69AE-7476-18941FA58D85}" dt="2024-03-25T11:54:57.119" v="1336" actId="1076"/>
        <pc:sldMkLst>
          <pc:docMk/>
          <pc:sldMk cId="1364039174" sldId="266"/>
        </pc:sldMkLst>
        <pc:spChg chg="mod">
          <ac:chgData name="vivek vardhan chilaka" userId="S::23shma21@uohyd.ac.in::d6dad143-29ce-4df4-8a5f-83fbab1b4f0d" providerId="AD" clId="Web-{E0BC8530-3943-69AE-7476-18941FA58D85}" dt="2024-03-25T11:21:47.027" v="908" actId="20577"/>
          <ac:spMkLst>
            <pc:docMk/>
            <pc:sldMk cId="1364039174" sldId="266"/>
            <ac:spMk id="2" creationId="{798E975D-28C2-C40F-2AD7-80445F776352}"/>
          </ac:spMkLst>
        </pc:spChg>
        <pc:spChg chg="mod">
          <ac:chgData name="vivek vardhan chilaka" userId="S::23shma21@uohyd.ac.in::d6dad143-29ce-4df4-8a5f-83fbab1b4f0d" providerId="AD" clId="Web-{E0BC8530-3943-69AE-7476-18941FA58D85}" dt="2024-03-25T11:54:35.134" v="1332" actId="20577"/>
          <ac:spMkLst>
            <pc:docMk/>
            <pc:sldMk cId="1364039174" sldId="266"/>
            <ac:spMk id="3" creationId="{C135DB1E-2F8B-5ED7-203C-4C01ECAB7369}"/>
          </ac:spMkLst>
        </pc:spChg>
        <pc:picChg chg="add mod">
          <ac:chgData name="vivek vardhan chilaka" userId="S::23shma21@uohyd.ac.in::d6dad143-29ce-4df4-8a5f-83fbab1b4f0d" providerId="AD" clId="Web-{E0BC8530-3943-69AE-7476-18941FA58D85}" dt="2024-03-25T11:34:33.695" v="1003" actId="1076"/>
          <ac:picMkLst>
            <pc:docMk/>
            <pc:sldMk cId="1364039174" sldId="266"/>
            <ac:picMk id="4" creationId="{F7360A06-F29D-F6EA-5E51-521F785DF15E}"/>
          </ac:picMkLst>
        </pc:picChg>
        <pc:picChg chg="add mod">
          <ac:chgData name="vivek vardhan chilaka" userId="S::23shma21@uohyd.ac.in::d6dad143-29ce-4df4-8a5f-83fbab1b4f0d" providerId="AD" clId="Web-{E0BC8530-3943-69AE-7476-18941FA58D85}" dt="2024-03-25T11:54:57.119" v="1336" actId="1076"/>
          <ac:picMkLst>
            <pc:docMk/>
            <pc:sldMk cId="1364039174" sldId="266"/>
            <ac:picMk id="5" creationId="{1F1A6CAA-E33A-D3B2-D144-CE3BD6607F4E}"/>
          </ac:picMkLst>
        </pc:picChg>
      </pc:sldChg>
      <pc:sldChg chg="modSp new">
        <pc:chgData name="vivek vardhan chilaka" userId="S::23shma21@uohyd.ac.in::d6dad143-29ce-4df4-8a5f-83fbab1b4f0d" providerId="AD" clId="Web-{E0BC8530-3943-69AE-7476-18941FA58D85}" dt="2024-03-25T12:09:49.023" v="1522" actId="14100"/>
        <pc:sldMkLst>
          <pc:docMk/>
          <pc:sldMk cId="2147099799" sldId="267"/>
        </pc:sldMkLst>
        <pc:spChg chg="mod">
          <ac:chgData name="vivek vardhan chilaka" userId="S::23shma21@uohyd.ac.in::d6dad143-29ce-4df4-8a5f-83fbab1b4f0d" providerId="AD" clId="Web-{E0BC8530-3943-69AE-7476-18941FA58D85}" dt="2024-03-25T11:57:45.418" v="1343" actId="20577"/>
          <ac:spMkLst>
            <pc:docMk/>
            <pc:sldMk cId="2147099799" sldId="267"/>
            <ac:spMk id="2" creationId="{FF1E4884-1F2E-E1D1-7830-6E192577791E}"/>
          </ac:spMkLst>
        </pc:spChg>
        <pc:spChg chg="mod">
          <ac:chgData name="vivek vardhan chilaka" userId="S::23shma21@uohyd.ac.in::d6dad143-29ce-4df4-8a5f-83fbab1b4f0d" providerId="AD" clId="Web-{E0BC8530-3943-69AE-7476-18941FA58D85}" dt="2024-03-25T12:09:49.023" v="1522" actId="14100"/>
          <ac:spMkLst>
            <pc:docMk/>
            <pc:sldMk cId="2147099799" sldId="267"/>
            <ac:spMk id="3" creationId="{17C9E326-B4A7-A6F0-0866-45257BCE7E5B}"/>
          </ac:spMkLst>
        </pc:spChg>
      </pc:sldChg>
      <pc:sldChg chg="addSp delSp modSp new">
        <pc:chgData name="vivek vardhan chilaka" userId="S::23shma21@uohyd.ac.in::d6dad143-29ce-4df4-8a5f-83fbab1b4f0d" providerId="AD" clId="Web-{E0BC8530-3943-69AE-7476-18941FA58D85}" dt="2024-03-25T12:21:12.377" v="1560" actId="1076"/>
        <pc:sldMkLst>
          <pc:docMk/>
          <pc:sldMk cId="4116100329" sldId="268"/>
        </pc:sldMkLst>
        <pc:spChg chg="mod">
          <ac:chgData name="vivek vardhan chilaka" userId="S::23shma21@uohyd.ac.in::d6dad143-29ce-4df4-8a5f-83fbab1b4f0d" providerId="AD" clId="Web-{E0BC8530-3943-69AE-7476-18941FA58D85}" dt="2024-03-25T12:12:34.603" v="1531" actId="20577"/>
          <ac:spMkLst>
            <pc:docMk/>
            <pc:sldMk cId="4116100329" sldId="268"/>
            <ac:spMk id="2" creationId="{EC314D72-7B2B-2178-EFBB-8287BBE317D9}"/>
          </ac:spMkLst>
        </pc:spChg>
        <pc:spChg chg="del mod">
          <ac:chgData name="vivek vardhan chilaka" userId="S::23shma21@uohyd.ac.in::d6dad143-29ce-4df4-8a5f-83fbab1b4f0d" providerId="AD" clId="Web-{E0BC8530-3943-69AE-7476-18941FA58D85}" dt="2024-03-25T12:17:01.576" v="1534"/>
          <ac:spMkLst>
            <pc:docMk/>
            <pc:sldMk cId="4116100329" sldId="268"/>
            <ac:spMk id="3" creationId="{4F6AC2B8-2E52-251E-52C2-A745531CCA73}"/>
          </ac:spMkLst>
        </pc:spChg>
        <pc:picChg chg="add del mod">
          <ac:chgData name="vivek vardhan chilaka" userId="S::23shma21@uohyd.ac.in::d6dad143-29ce-4df4-8a5f-83fbab1b4f0d" providerId="AD" clId="Web-{E0BC8530-3943-69AE-7476-18941FA58D85}" dt="2024-03-25T12:13:06.276" v="1533"/>
          <ac:picMkLst>
            <pc:docMk/>
            <pc:sldMk cId="4116100329" sldId="268"/>
            <ac:picMk id="4" creationId="{76472D36-A2F1-681F-13A8-45246EDF4A43}"/>
          </ac:picMkLst>
        </pc:picChg>
        <pc:picChg chg="add mod ord">
          <ac:chgData name="vivek vardhan chilaka" userId="S::23shma21@uohyd.ac.in::d6dad143-29ce-4df4-8a5f-83fbab1b4f0d" providerId="AD" clId="Web-{E0BC8530-3943-69AE-7476-18941FA58D85}" dt="2024-03-25T12:17:14.732" v="1537" actId="14100"/>
          <ac:picMkLst>
            <pc:docMk/>
            <pc:sldMk cId="4116100329" sldId="268"/>
            <ac:picMk id="5" creationId="{203B3E79-BC15-4555-66BC-FE0824520E20}"/>
          </ac:picMkLst>
        </pc:picChg>
        <pc:picChg chg="add mod">
          <ac:chgData name="vivek vardhan chilaka" userId="S::23shma21@uohyd.ac.in::d6dad143-29ce-4df4-8a5f-83fbab1b4f0d" providerId="AD" clId="Web-{E0BC8530-3943-69AE-7476-18941FA58D85}" dt="2024-03-25T12:21:08.986" v="1559" actId="1076"/>
          <ac:picMkLst>
            <pc:docMk/>
            <pc:sldMk cId="4116100329" sldId="268"/>
            <ac:picMk id="6" creationId="{C28E0191-C8A9-0F81-2687-DB9886B39589}"/>
          </ac:picMkLst>
        </pc:picChg>
        <pc:picChg chg="add mod">
          <ac:chgData name="vivek vardhan chilaka" userId="S::23shma21@uohyd.ac.in::d6dad143-29ce-4df4-8a5f-83fbab1b4f0d" providerId="AD" clId="Web-{E0BC8530-3943-69AE-7476-18941FA58D85}" dt="2024-03-25T12:21:12.377" v="1560" actId="1076"/>
          <ac:picMkLst>
            <pc:docMk/>
            <pc:sldMk cId="4116100329" sldId="268"/>
            <ac:picMk id="7" creationId="{A5737F73-A5B7-9378-DC46-91B49A652769}"/>
          </ac:picMkLst>
        </pc:picChg>
        <pc:picChg chg="add mod">
          <ac:chgData name="vivek vardhan chilaka" userId="S::23shma21@uohyd.ac.in::d6dad143-29ce-4df4-8a5f-83fbab1b4f0d" providerId="AD" clId="Web-{E0BC8530-3943-69AE-7476-18941FA58D85}" dt="2024-03-25T12:18:56.843" v="1551" actId="14100"/>
          <ac:picMkLst>
            <pc:docMk/>
            <pc:sldMk cId="4116100329" sldId="268"/>
            <ac:picMk id="8" creationId="{34FA5E39-C1BD-18A9-F1CE-87929B9541EF}"/>
          </ac:picMkLst>
        </pc:picChg>
        <pc:picChg chg="add del mod">
          <ac:chgData name="vivek vardhan chilaka" userId="S::23shma21@uohyd.ac.in::d6dad143-29ce-4df4-8a5f-83fbab1b4f0d" providerId="AD" clId="Web-{E0BC8530-3943-69AE-7476-18941FA58D85}" dt="2024-03-25T12:19:32.188" v="1553"/>
          <ac:picMkLst>
            <pc:docMk/>
            <pc:sldMk cId="4116100329" sldId="268"/>
            <ac:picMk id="9" creationId="{F40DEA16-C86E-C5AD-FDCD-8ECA3F525A9A}"/>
          </ac:picMkLst>
        </pc:picChg>
        <pc:picChg chg="add mod">
          <ac:chgData name="vivek vardhan chilaka" userId="S::23shma21@uohyd.ac.in::d6dad143-29ce-4df4-8a5f-83fbab1b4f0d" providerId="AD" clId="Web-{E0BC8530-3943-69AE-7476-18941FA58D85}" dt="2024-03-25T12:21:06.111" v="1558" actId="14100"/>
          <ac:picMkLst>
            <pc:docMk/>
            <pc:sldMk cId="4116100329" sldId="268"/>
            <ac:picMk id="10" creationId="{BE889862-A5D2-367A-448E-A79EA7D24AE4}"/>
          </ac:picMkLst>
        </pc:picChg>
      </pc:sldChg>
      <pc:sldChg chg="addSp modSp new">
        <pc:chgData name="vivek vardhan chilaka" userId="S::23shma21@uohyd.ac.in::d6dad143-29ce-4df4-8a5f-83fbab1b4f0d" providerId="AD" clId="Web-{E0BC8530-3943-69AE-7476-18941FA58D85}" dt="2024-03-25T14:59:29.577" v="1656" actId="1076"/>
        <pc:sldMkLst>
          <pc:docMk/>
          <pc:sldMk cId="1573093235" sldId="269"/>
        </pc:sldMkLst>
        <pc:spChg chg="mod">
          <ac:chgData name="vivek vardhan chilaka" userId="S::23shma21@uohyd.ac.in::d6dad143-29ce-4df4-8a5f-83fbab1b4f0d" providerId="AD" clId="Web-{E0BC8530-3943-69AE-7476-18941FA58D85}" dt="2024-03-25T12:26:10.725" v="1567" actId="20577"/>
          <ac:spMkLst>
            <pc:docMk/>
            <pc:sldMk cId="1573093235" sldId="269"/>
            <ac:spMk id="2" creationId="{013CB4BD-004C-5E8A-0BE4-226BD0D8A6B4}"/>
          </ac:spMkLst>
        </pc:spChg>
        <pc:spChg chg="mod">
          <ac:chgData name="vivek vardhan chilaka" userId="S::23shma21@uohyd.ac.in::d6dad143-29ce-4df4-8a5f-83fbab1b4f0d" providerId="AD" clId="Web-{E0BC8530-3943-69AE-7476-18941FA58D85}" dt="2024-03-25T14:59:24.812" v="1655" actId="14100"/>
          <ac:spMkLst>
            <pc:docMk/>
            <pc:sldMk cId="1573093235" sldId="269"/>
            <ac:spMk id="3" creationId="{1E506903-B84B-ACE5-85C5-4BCDA47D2FE4}"/>
          </ac:spMkLst>
        </pc:spChg>
        <pc:picChg chg="add mod">
          <ac:chgData name="vivek vardhan chilaka" userId="S::23shma21@uohyd.ac.in::d6dad143-29ce-4df4-8a5f-83fbab1b4f0d" providerId="AD" clId="Web-{E0BC8530-3943-69AE-7476-18941FA58D85}" dt="2024-03-25T14:59:29.577" v="1656" actId="1076"/>
          <ac:picMkLst>
            <pc:docMk/>
            <pc:sldMk cId="1573093235" sldId="269"/>
            <ac:picMk id="4" creationId="{FA006A7F-5F22-C37C-65BD-8FF703C581AD}"/>
          </ac:picMkLst>
        </pc:picChg>
      </pc:sldChg>
      <pc:sldChg chg="modSp new">
        <pc:chgData name="vivek vardhan chilaka" userId="S::23shma21@uohyd.ac.in::d6dad143-29ce-4df4-8a5f-83fbab1b4f0d" providerId="AD" clId="Web-{E0BC8530-3943-69AE-7476-18941FA58D85}" dt="2024-03-25T15:06:05.630" v="1676" actId="20577"/>
        <pc:sldMkLst>
          <pc:docMk/>
          <pc:sldMk cId="1360233029" sldId="270"/>
        </pc:sldMkLst>
        <pc:spChg chg="mod">
          <ac:chgData name="vivek vardhan chilaka" userId="S::23shma21@uohyd.ac.in::d6dad143-29ce-4df4-8a5f-83fbab1b4f0d" providerId="AD" clId="Web-{E0BC8530-3943-69AE-7476-18941FA58D85}" dt="2024-03-25T15:04:35.300" v="1661" actId="14100"/>
          <ac:spMkLst>
            <pc:docMk/>
            <pc:sldMk cId="1360233029" sldId="270"/>
            <ac:spMk id="2" creationId="{56E5F97B-87B2-B29E-090B-809485E80998}"/>
          </ac:spMkLst>
        </pc:spChg>
        <pc:spChg chg="mod">
          <ac:chgData name="vivek vardhan chilaka" userId="S::23shma21@uohyd.ac.in::d6dad143-29ce-4df4-8a5f-83fbab1b4f0d" providerId="AD" clId="Web-{E0BC8530-3943-69AE-7476-18941FA58D85}" dt="2024-03-25T15:06:05.630" v="1676" actId="20577"/>
          <ac:spMkLst>
            <pc:docMk/>
            <pc:sldMk cId="1360233029" sldId="270"/>
            <ac:spMk id="3" creationId="{7D59B0FA-DBD0-5829-BC2F-838175A539E4}"/>
          </ac:spMkLst>
        </pc:spChg>
      </pc:sldChg>
      <pc:sldChg chg="modSp new">
        <pc:chgData name="vivek vardhan chilaka" userId="S::23shma21@uohyd.ac.in::d6dad143-29ce-4df4-8a5f-83fbab1b4f0d" providerId="AD" clId="Web-{E0BC8530-3943-69AE-7476-18941FA58D85}" dt="2024-03-25T15:18:02.749" v="1714" actId="20577"/>
        <pc:sldMkLst>
          <pc:docMk/>
          <pc:sldMk cId="1628461819" sldId="271"/>
        </pc:sldMkLst>
        <pc:spChg chg="mod">
          <ac:chgData name="vivek vardhan chilaka" userId="S::23shma21@uohyd.ac.in::d6dad143-29ce-4df4-8a5f-83fbab1b4f0d" providerId="AD" clId="Web-{E0BC8530-3943-69AE-7476-18941FA58D85}" dt="2024-03-25T15:07:23.271" v="1685" actId="20577"/>
          <ac:spMkLst>
            <pc:docMk/>
            <pc:sldMk cId="1628461819" sldId="271"/>
            <ac:spMk id="2" creationId="{31E914DC-0A7B-D818-9418-05CD95953AA9}"/>
          </ac:spMkLst>
        </pc:spChg>
        <pc:spChg chg="mod">
          <ac:chgData name="vivek vardhan chilaka" userId="S::23shma21@uohyd.ac.in::d6dad143-29ce-4df4-8a5f-83fbab1b4f0d" providerId="AD" clId="Web-{E0BC8530-3943-69AE-7476-18941FA58D85}" dt="2024-03-25T15:18:02.749" v="1714" actId="20577"/>
          <ac:spMkLst>
            <pc:docMk/>
            <pc:sldMk cId="1628461819" sldId="271"/>
            <ac:spMk id="3" creationId="{887865EF-A9BC-808A-7ACF-ECA8CC8BC230}"/>
          </ac:spMkLst>
        </pc:spChg>
      </pc:sldChg>
      <pc:sldChg chg="addSp delSp modSp new">
        <pc:chgData name="vivek vardhan chilaka" userId="S::23shma21@uohyd.ac.in::d6dad143-29ce-4df4-8a5f-83fbab1b4f0d" providerId="AD" clId="Web-{E0BC8530-3943-69AE-7476-18941FA58D85}" dt="2024-03-25T15:25:48.177" v="1743" actId="14100"/>
        <pc:sldMkLst>
          <pc:docMk/>
          <pc:sldMk cId="666823330" sldId="272"/>
        </pc:sldMkLst>
        <pc:spChg chg="mod">
          <ac:chgData name="vivek vardhan chilaka" userId="S::23shma21@uohyd.ac.in::d6dad143-29ce-4df4-8a5f-83fbab1b4f0d" providerId="AD" clId="Web-{E0BC8530-3943-69AE-7476-18941FA58D85}" dt="2024-03-25T15:24:41.442" v="1737" actId="14100"/>
          <ac:spMkLst>
            <pc:docMk/>
            <pc:sldMk cId="666823330" sldId="272"/>
            <ac:spMk id="2" creationId="{C6BD7CA4-3320-DFDF-DE68-7C9C229928AF}"/>
          </ac:spMkLst>
        </pc:spChg>
        <pc:spChg chg="del mod">
          <ac:chgData name="vivek vardhan chilaka" userId="S::23shma21@uohyd.ac.in::d6dad143-29ce-4df4-8a5f-83fbab1b4f0d" providerId="AD" clId="Web-{E0BC8530-3943-69AE-7476-18941FA58D85}" dt="2024-03-25T15:25:20.818" v="1739"/>
          <ac:spMkLst>
            <pc:docMk/>
            <pc:sldMk cId="666823330" sldId="272"/>
            <ac:spMk id="3" creationId="{1D24C687-0621-81D3-8B7D-260C263FC523}"/>
          </ac:spMkLst>
        </pc:spChg>
        <pc:picChg chg="add mod ord">
          <ac:chgData name="vivek vardhan chilaka" userId="S::23shma21@uohyd.ac.in::d6dad143-29ce-4df4-8a5f-83fbab1b4f0d" providerId="AD" clId="Web-{E0BC8530-3943-69AE-7476-18941FA58D85}" dt="2024-03-25T15:25:48.177" v="1743" actId="14100"/>
          <ac:picMkLst>
            <pc:docMk/>
            <pc:sldMk cId="666823330" sldId="272"/>
            <ac:picMk id="4" creationId="{6A9A9D43-D15B-7669-AD74-78A95A2BB0CA}"/>
          </ac:picMkLst>
        </pc:picChg>
      </pc:sldChg>
      <pc:sldChg chg="addSp delSp modSp new">
        <pc:chgData name="vivek vardhan chilaka" userId="S::23shma21@uohyd.ac.in::d6dad143-29ce-4df4-8a5f-83fbab1b4f0d" providerId="AD" clId="Web-{E0BC8530-3943-69AE-7476-18941FA58D85}" dt="2024-03-25T15:28:52.242" v="1759" actId="14100"/>
        <pc:sldMkLst>
          <pc:docMk/>
          <pc:sldMk cId="1054816263" sldId="273"/>
        </pc:sldMkLst>
        <pc:spChg chg="mod">
          <ac:chgData name="vivek vardhan chilaka" userId="S::23shma21@uohyd.ac.in::d6dad143-29ce-4df4-8a5f-83fbab1b4f0d" providerId="AD" clId="Web-{E0BC8530-3943-69AE-7476-18941FA58D85}" dt="2024-03-25T15:27:50.070" v="1754" actId="14100"/>
          <ac:spMkLst>
            <pc:docMk/>
            <pc:sldMk cId="1054816263" sldId="273"/>
            <ac:spMk id="2" creationId="{43182734-50E2-245E-3DBC-B44EAB1C317B}"/>
          </ac:spMkLst>
        </pc:spChg>
        <pc:spChg chg="del">
          <ac:chgData name="vivek vardhan chilaka" userId="S::23shma21@uohyd.ac.in::d6dad143-29ce-4df4-8a5f-83fbab1b4f0d" providerId="AD" clId="Web-{E0BC8530-3943-69AE-7476-18941FA58D85}" dt="2024-03-25T15:28:29.227" v="1755"/>
          <ac:spMkLst>
            <pc:docMk/>
            <pc:sldMk cId="1054816263" sldId="273"/>
            <ac:spMk id="3" creationId="{9782E862-07CD-AC98-1E09-7813494D8997}"/>
          </ac:spMkLst>
        </pc:spChg>
        <pc:picChg chg="add mod ord">
          <ac:chgData name="vivek vardhan chilaka" userId="S::23shma21@uohyd.ac.in::d6dad143-29ce-4df4-8a5f-83fbab1b4f0d" providerId="AD" clId="Web-{E0BC8530-3943-69AE-7476-18941FA58D85}" dt="2024-03-25T15:28:52.242" v="1759" actId="14100"/>
          <ac:picMkLst>
            <pc:docMk/>
            <pc:sldMk cId="1054816263" sldId="273"/>
            <ac:picMk id="4" creationId="{60D6AAD6-20E8-CE41-3190-909E07834CC2}"/>
          </ac:picMkLst>
        </pc:picChg>
      </pc:sldChg>
      <pc:sldChg chg="addSp delSp modSp new">
        <pc:chgData name="vivek vardhan chilaka" userId="S::23shma21@uohyd.ac.in::d6dad143-29ce-4df4-8a5f-83fbab1b4f0d" providerId="AD" clId="Web-{E0BC8530-3943-69AE-7476-18941FA58D85}" dt="2024-03-25T15:32:15.511" v="1769" actId="14100"/>
        <pc:sldMkLst>
          <pc:docMk/>
          <pc:sldMk cId="3589856449" sldId="274"/>
        </pc:sldMkLst>
        <pc:spChg chg="del">
          <ac:chgData name="vivek vardhan chilaka" userId="S::23shma21@uohyd.ac.in::d6dad143-29ce-4df4-8a5f-83fbab1b4f0d" providerId="AD" clId="Web-{E0BC8530-3943-69AE-7476-18941FA58D85}" dt="2024-03-25T15:31:46.026" v="1761"/>
          <ac:spMkLst>
            <pc:docMk/>
            <pc:sldMk cId="3589856449" sldId="274"/>
            <ac:spMk id="3" creationId="{E6FC3C20-9ACE-C609-B757-9B252B36D7CC}"/>
          </ac:spMkLst>
        </pc:spChg>
        <pc:picChg chg="add mod ord">
          <ac:chgData name="vivek vardhan chilaka" userId="S::23shma21@uohyd.ac.in::d6dad143-29ce-4df4-8a5f-83fbab1b4f0d" providerId="AD" clId="Web-{E0BC8530-3943-69AE-7476-18941FA58D85}" dt="2024-03-25T15:32:15.511" v="1769" actId="14100"/>
          <ac:picMkLst>
            <pc:docMk/>
            <pc:sldMk cId="3589856449" sldId="274"/>
            <ac:picMk id="4" creationId="{3BD4BF09-1960-59D7-9C46-C94954B6E827}"/>
          </ac:picMkLst>
        </pc:picChg>
      </pc:sldChg>
      <pc:sldMasterChg chg="del mod setBg delSldLayout modSldLayout">
        <pc:chgData name="vivek vardhan chilaka" userId="S::23shma21@uohyd.ac.in::d6dad143-29ce-4df4-8a5f-83fbab1b4f0d" providerId="AD" clId="Web-{E0BC8530-3943-69AE-7476-18941FA58D85}" dt="2024-03-23T13:05:55.509" v="12"/>
        <pc:sldMasterMkLst>
          <pc:docMk/>
          <pc:sldMasterMk cId="2460954070" sldId="2147483660"/>
        </pc:sldMasterMkLst>
        <pc:sldLayoutChg chg="del mod">
          <pc:chgData name="vivek vardhan chilaka" userId="S::23shma21@uohyd.ac.in::d6dad143-29ce-4df4-8a5f-83fbab1b4f0d" providerId="AD" clId="Web-{E0BC8530-3943-69AE-7476-18941FA58D85}" dt="2024-03-23T13:05:55.509" v="12"/>
          <pc:sldLayoutMkLst>
            <pc:docMk/>
            <pc:sldMasterMk cId="2460954070" sldId="2147483660"/>
            <pc:sldLayoutMk cId="2385387890" sldId="2147483661"/>
          </pc:sldLayoutMkLst>
        </pc:sldLayoutChg>
        <pc:sldLayoutChg chg="del mod">
          <pc:chgData name="vivek vardhan chilaka" userId="S::23shma21@uohyd.ac.in::d6dad143-29ce-4df4-8a5f-83fbab1b4f0d" providerId="AD" clId="Web-{E0BC8530-3943-69AE-7476-18941FA58D85}" dt="2024-03-23T13:05:55.509" v="12"/>
          <pc:sldLayoutMkLst>
            <pc:docMk/>
            <pc:sldMasterMk cId="2460954070" sldId="2147483660"/>
            <pc:sldLayoutMk cId="949138452" sldId="2147483662"/>
          </pc:sldLayoutMkLst>
        </pc:sldLayoutChg>
        <pc:sldLayoutChg chg="del mod">
          <pc:chgData name="vivek vardhan chilaka" userId="S::23shma21@uohyd.ac.in::d6dad143-29ce-4df4-8a5f-83fbab1b4f0d" providerId="AD" clId="Web-{E0BC8530-3943-69AE-7476-18941FA58D85}" dt="2024-03-23T13:05:55.509" v="12"/>
          <pc:sldLayoutMkLst>
            <pc:docMk/>
            <pc:sldMasterMk cId="2460954070" sldId="2147483660"/>
            <pc:sldLayoutMk cId="2591524520" sldId="2147483663"/>
          </pc:sldLayoutMkLst>
        </pc:sldLayoutChg>
        <pc:sldLayoutChg chg="del mod">
          <pc:chgData name="vivek vardhan chilaka" userId="S::23shma21@uohyd.ac.in::d6dad143-29ce-4df4-8a5f-83fbab1b4f0d" providerId="AD" clId="Web-{E0BC8530-3943-69AE-7476-18941FA58D85}" dt="2024-03-23T13:05:55.509" v="12"/>
          <pc:sldLayoutMkLst>
            <pc:docMk/>
            <pc:sldMasterMk cId="2460954070" sldId="2147483660"/>
            <pc:sldLayoutMk cId="1203092039" sldId="2147483664"/>
          </pc:sldLayoutMkLst>
        </pc:sldLayoutChg>
        <pc:sldLayoutChg chg="del mod">
          <pc:chgData name="vivek vardhan chilaka" userId="S::23shma21@uohyd.ac.in::d6dad143-29ce-4df4-8a5f-83fbab1b4f0d" providerId="AD" clId="Web-{E0BC8530-3943-69AE-7476-18941FA58D85}" dt="2024-03-23T13:05:55.509" v="12"/>
          <pc:sldLayoutMkLst>
            <pc:docMk/>
            <pc:sldMasterMk cId="2460954070" sldId="2147483660"/>
            <pc:sldLayoutMk cId="3733172339" sldId="2147483665"/>
          </pc:sldLayoutMkLst>
        </pc:sldLayoutChg>
        <pc:sldLayoutChg chg="del mod">
          <pc:chgData name="vivek vardhan chilaka" userId="S::23shma21@uohyd.ac.in::d6dad143-29ce-4df4-8a5f-83fbab1b4f0d" providerId="AD" clId="Web-{E0BC8530-3943-69AE-7476-18941FA58D85}" dt="2024-03-23T13:05:55.509" v="12"/>
          <pc:sldLayoutMkLst>
            <pc:docMk/>
            <pc:sldMasterMk cId="2460954070" sldId="2147483660"/>
            <pc:sldLayoutMk cId="3210312558" sldId="2147483666"/>
          </pc:sldLayoutMkLst>
        </pc:sldLayoutChg>
        <pc:sldLayoutChg chg="del mod">
          <pc:chgData name="vivek vardhan chilaka" userId="S::23shma21@uohyd.ac.in::d6dad143-29ce-4df4-8a5f-83fbab1b4f0d" providerId="AD" clId="Web-{E0BC8530-3943-69AE-7476-18941FA58D85}" dt="2024-03-23T13:05:55.509" v="12"/>
          <pc:sldLayoutMkLst>
            <pc:docMk/>
            <pc:sldMasterMk cId="2460954070" sldId="2147483660"/>
            <pc:sldLayoutMk cId="3146388984" sldId="2147483667"/>
          </pc:sldLayoutMkLst>
        </pc:sldLayoutChg>
        <pc:sldLayoutChg chg="del mod">
          <pc:chgData name="vivek vardhan chilaka" userId="S::23shma21@uohyd.ac.in::d6dad143-29ce-4df4-8a5f-83fbab1b4f0d" providerId="AD" clId="Web-{E0BC8530-3943-69AE-7476-18941FA58D85}" dt="2024-03-23T13:05:55.509" v="12"/>
          <pc:sldLayoutMkLst>
            <pc:docMk/>
            <pc:sldMasterMk cId="2460954070" sldId="2147483660"/>
            <pc:sldLayoutMk cId="3171841454" sldId="2147483668"/>
          </pc:sldLayoutMkLst>
        </pc:sldLayoutChg>
        <pc:sldLayoutChg chg="del mod">
          <pc:chgData name="vivek vardhan chilaka" userId="S::23shma21@uohyd.ac.in::d6dad143-29ce-4df4-8a5f-83fbab1b4f0d" providerId="AD" clId="Web-{E0BC8530-3943-69AE-7476-18941FA58D85}" dt="2024-03-23T13:05:55.509" v="12"/>
          <pc:sldLayoutMkLst>
            <pc:docMk/>
            <pc:sldMasterMk cId="2460954070" sldId="2147483660"/>
            <pc:sldLayoutMk cId="1718958274" sldId="2147483669"/>
          </pc:sldLayoutMkLst>
        </pc:sldLayoutChg>
        <pc:sldLayoutChg chg="del mod">
          <pc:chgData name="vivek vardhan chilaka" userId="S::23shma21@uohyd.ac.in::d6dad143-29ce-4df4-8a5f-83fbab1b4f0d" providerId="AD" clId="Web-{E0BC8530-3943-69AE-7476-18941FA58D85}" dt="2024-03-23T13:05:55.509" v="12"/>
          <pc:sldLayoutMkLst>
            <pc:docMk/>
            <pc:sldMasterMk cId="2460954070" sldId="2147483660"/>
            <pc:sldLayoutMk cId="2202905451" sldId="2147483670"/>
          </pc:sldLayoutMkLst>
        </pc:sldLayoutChg>
        <pc:sldLayoutChg chg="del mod">
          <pc:chgData name="vivek vardhan chilaka" userId="S::23shma21@uohyd.ac.in::d6dad143-29ce-4df4-8a5f-83fbab1b4f0d" providerId="AD" clId="Web-{E0BC8530-3943-69AE-7476-18941FA58D85}" dt="2024-03-23T13:05:55.509" v="12"/>
          <pc:sldLayoutMkLst>
            <pc:docMk/>
            <pc:sldMasterMk cId="2460954070" sldId="2147483660"/>
            <pc:sldLayoutMk cId="3479445657" sldId="2147483671"/>
          </pc:sldLayoutMkLst>
        </pc:sldLayoutChg>
      </pc:sldMasterChg>
      <pc:sldMasterChg chg="add del addSldLayout delSldLayout modSldLayout">
        <pc:chgData name="vivek vardhan chilaka" userId="S::23shma21@uohyd.ac.in::d6dad143-29ce-4df4-8a5f-83fbab1b4f0d" providerId="AD" clId="Web-{E0BC8530-3943-69AE-7476-18941FA58D85}" dt="2024-03-23T13:05:59.759" v="13"/>
        <pc:sldMasterMkLst>
          <pc:docMk/>
          <pc:sldMasterMk cId="2026871625" sldId="2147483672"/>
        </pc:sldMasterMkLst>
        <pc:sldLayoutChg chg="add del mod replId">
          <pc:chgData name="vivek vardhan chilaka" userId="S::23shma21@uohyd.ac.in::d6dad143-29ce-4df4-8a5f-83fbab1b4f0d" providerId="AD" clId="Web-{E0BC8530-3943-69AE-7476-18941FA58D85}" dt="2024-03-23T13:05:59.759" v="13"/>
          <pc:sldLayoutMkLst>
            <pc:docMk/>
            <pc:sldMasterMk cId="2026871625" sldId="2147483672"/>
            <pc:sldLayoutMk cId="2014979016" sldId="2147483673"/>
          </pc:sldLayoutMkLst>
        </pc:sldLayoutChg>
        <pc:sldLayoutChg chg="add del mod replId">
          <pc:chgData name="vivek vardhan chilaka" userId="S::23shma21@uohyd.ac.in::d6dad143-29ce-4df4-8a5f-83fbab1b4f0d" providerId="AD" clId="Web-{E0BC8530-3943-69AE-7476-18941FA58D85}" dt="2024-03-23T13:05:59.759" v="13"/>
          <pc:sldLayoutMkLst>
            <pc:docMk/>
            <pc:sldMasterMk cId="2026871625" sldId="2147483672"/>
            <pc:sldLayoutMk cId="1614772077" sldId="2147483674"/>
          </pc:sldLayoutMkLst>
        </pc:sldLayoutChg>
        <pc:sldLayoutChg chg="add del mod replId">
          <pc:chgData name="vivek vardhan chilaka" userId="S::23shma21@uohyd.ac.in::d6dad143-29ce-4df4-8a5f-83fbab1b4f0d" providerId="AD" clId="Web-{E0BC8530-3943-69AE-7476-18941FA58D85}" dt="2024-03-23T13:05:59.759" v="13"/>
          <pc:sldLayoutMkLst>
            <pc:docMk/>
            <pc:sldMasterMk cId="2026871625" sldId="2147483672"/>
            <pc:sldLayoutMk cId="3444163199" sldId="2147483675"/>
          </pc:sldLayoutMkLst>
        </pc:sldLayoutChg>
        <pc:sldLayoutChg chg="add del mod replId">
          <pc:chgData name="vivek vardhan chilaka" userId="S::23shma21@uohyd.ac.in::d6dad143-29ce-4df4-8a5f-83fbab1b4f0d" providerId="AD" clId="Web-{E0BC8530-3943-69AE-7476-18941FA58D85}" dt="2024-03-23T13:05:59.759" v="13"/>
          <pc:sldLayoutMkLst>
            <pc:docMk/>
            <pc:sldMasterMk cId="2026871625" sldId="2147483672"/>
            <pc:sldLayoutMk cId="1058571326" sldId="2147483676"/>
          </pc:sldLayoutMkLst>
        </pc:sldLayoutChg>
        <pc:sldLayoutChg chg="add del mod replId">
          <pc:chgData name="vivek vardhan chilaka" userId="S::23shma21@uohyd.ac.in::d6dad143-29ce-4df4-8a5f-83fbab1b4f0d" providerId="AD" clId="Web-{E0BC8530-3943-69AE-7476-18941FA58D85}" dt="2024-03-23T13:05:59.759" v="13"/>
          <pc:sldLayoutMkLst>
            <pc:docMk/>
            <pc:sldMasterMk cId="2026871625" sldId="2147483672"/>
            <pc:sldLayoutMk cId="1028645541" sldId="2147483677"/>
          </pc:sldLayoutMkLst>
        </pc:sldLayoutChg>
        <pc:sldLayoutChg chg="add del mod replId">
          <pc:chgData name="vivek vardhan chilaka" userId="S::23shma21@uohyd.ac.in::d6dad143-29ce-4df4-8a5f-83fbab1b4f0d" providerId="AD" clId="Web-{E0BC8530-3943-69AE-7476-18941FA58D85}" dt="2024-03-23T13:05:59.759" v="13"/>
          <pc:sldLayoutMkLst>
            <pc:docMk/>
            <pc:sldMasterMk cId="2026871625" sldId="2147483672"/>
            <pc:sldLayoutMk cId="545179162" sldId="2147483678"/>
          </pc:sldLayoutMkLst>
        </pc:sldLayoutChg>
        <pc:sldLayoutChg chg="add del mod replId">
          <pc:chgData name="vivek vardhan chilaka" userId="S::23shma21@uohyd.ac.in::d6dad143-29ce-4df4-8a5f-83fbab1b4f0d" providerId="AD" clId="Web-{E0BC8530-3943-69AE-7476-18941FA58D85}" dt="2024-03-23T13:05:59.759" v="13"/>
          <pc:sldLayoutMkLst>
            <pc:docMk/>
            <pc:sldMasterMk cId="2026871625" sldId="2147483672"/>
            <pc:sldLayoutMk cId="2674717190" sldId="2147483679"/>
          </pc:sldLayoutMkLst>
        </pc:sldLayoutChg>
        <pc:sldLayoutChg chg="add del mod replId">
          <pc:chgData name="vivek vardhan chilaka" userId="S::23shma21@uohyd.ac.in::d6dad143-29ce-4df4-8a5f-83fbab1b4f0d" providerId="AD" clId="Web-{E0BC8530-3943-69AE-7476-18941FA58D85}" dt="2024-03-23T13:05:59.759" v="13"/>
          <pc:sldLayoutMkLst>
            <pc:docMk/>
            <pc:sldMasterMk cId="2026871625" sldId="2147483672"/>
            <pc:sldLayoutMk cId="754073628" sldId="2147483680"/>
          </pc:sldLayoutMkLst>
        </pc:sldLayoutChg>
        <pc:sldLayoutChg chg="add del mod replId">
          <pc:chgData name="vivek vardhan chilaka" userId="S::23shma21@uohyd.ac.in::d6dad143-29ce-4df4-8a5f-83fbab1b4f0d" providerId="AD" clId="Web-{E0BC8530-3943-69AE-7476-18941FA58D85}" dt="2024-03-23T13:05:59.759" v="13"/>
          <pc:sldLayoutMkLst>
            <pc:docMk/>
            <pc:sldMasterMk cId="2026871625" sldId="2147483672"/>
            <pc:sldLayoutMk cId="2116232847" sldId="2147483681"/>
          </pc:sldLayoutMkLst>
        </pc:sldLayoutChg>
        <pc:sldLayoutChg chg="add del mod replId">
          <pc:chgData name="vivek vardhan chilaka" userId="S::23shma21@uohyd.ac.in::d6dad143-29ce-4df4-8a5f-83fbab1b4f0d" providerId="AD" clId="Web-{E0BC8530-3943-69AE-7476-18941FA58D85}" dt="2024-03-23T13:05:59.759" v="13"/>
          <pc:sldLayoutMkLst>
            <pc:docMk/>
            <pc:sldMasterMk cId="2026871625" sldId="2147483672"/>
            <pc:sldLayoutMk cId="3709914372" sldId="2147483682"/>
          </pc:sldLayoutMkLst>
        </pc:sldLayoutChg>
        <pc:sldLayoutChg chg="add del mod replId">
          <pc:chgData name="vivek vardhan chilaka" userId="S::23shma21@uohyd.ac.in::d6dad143-29ce-4df4-8a5f-83fbab1b4f0d" providerId="AD" clId="Web-{E0BC8530-3943-69AE-7476-18941FA58D85}" dt="2024-03-23T13:05:59.759" v="13"/>
          <pc:sldLayoutMkLst>
            <pc:docMk/>
            <pc:sldMasterMk cId="2026871625" sldId="2147483672"/>
            <pc:sldLayoutMk cId="3712853381" sldId="2147483683"/>
          </pc:sldLayoutMkLst>
        </pc:sldLayoutChg>
      </pc:sldMasterChg>
      <pc:sldMasterChg chg="add del addSldLayout delSldLayout modSldLayout">
        <pc:chgData name="vivek vardhan chilaka" userId="S::23shma21@uohyd.ac.in::d6dad143-29ce-4df4-8a5f-83fbab1b4f0d" providerId="AD" clId="Web-{E0BC8530-3943-69AE-7476-18941FA58D85}" dt="2024-03-23T13:06:02.415" v="14"/>
        <pc:sldMasterMkLst>
          <pc:docMk/>
          <pc:sldMasterMk cId="3058771538" sldId="2147483684"/>
        </pc:sldMasterMkLst>
        <pc:sldLayoutChg chg="add del mod replId">
          <pc:chgData name="vivek vardhan chilaka" userId="S::23shma21@uohyd.ac.in::d6dad143-29ce-4df4-8a5f-83fbab1b4f0d" providerId="AD" clId="Web-{E0BC8530-3943-69AE-7476-18941FA58D85}" dt="2024-03-23T13:06:02.415" v="14"/>
          <pc:sldLayoutMkLst>
            <pc:docMk/>
            <pc:sldMasterMk cId="3058771538" sldId="2147483684"/>
            <pc:sldLayoutMk cId="2739062467" sldId="2147483685"/>
          </pc:sldLayoutMkLst>
        </pc:sldLayoutChg>
        <pc:sldLayoutChg chg="add del mod replId">
          <pc:chgData name="vivek vardhan chilaka" userId="S::23shma21@uohyd.ac.in::d6dad143-29ce-4df4-8a5f-83fbab1b4f0d" providerId="AD" clId="Web-{E0BC8530-3943-69AE-7476-18941FA58D85}" dt="2024-03-23T13:06:02.415" v="14"/>
          <pc:sldLayoutMkLst>
            <pc:docMk/>
            <pc:sldMasterMk cId="3058771538" sldId="2147483684"/>
            <pc:sldLayoutMk cId="892793034" sldId="2147483686"/>
          </pc:sldLayoutMkLst>
        </pc:sldLayoutChg>
        <pc:sldLayoutChg chg="add del mod replId">
          <pc:chgData name="vivek vardhan chilaka" userId="S::23shma21@uohyd.ac.in::d6dad143-29ce-4df4-8a5f-83fbab1b4f0d" providerId="AD" clId="Web-{E0BC8530-3943-69AE-7476-18941FA58D85}" dt="2024-03-23T13:06:02.415" v="14"/>
          <pc:sldLayoutMkLst>
            <pc:docMk/>
            <pc:sldMasterMk cId="3058771538" sldId="2147483684"/>
            <pc:sldLayoutMk cId="1684730819" sldId="2147483687"/>
          </pc:sldLayoutMkLst>
        </pc:sldLayoutChg>
        <pc:sldLayoutChg chg="add del mod replId">
          <pc:chgData name="vivek vardhan chilaka" userId="S::23shma21@uohyd.ac.in::d6dad143-29ce-4df4-8a5f-83fbab1b4f0d" providerId="AD" clId="Web-{E0BC8530-3943-69AE-7476-18941FA58D85}" dt="2024-03-23T13:06:02.415" v="14"/>
          <pc:sldLayoutMkLst>
            <pc:docMk/>
            <pc:sldMasterMk cId="3058771538" sldId="2147483684"/>
            <pc:sldLayoutMk cId="1294027016" sldId="2147483688"/>
          </pc:sldLayoutMkLst>
        </pc:sldLayoutChg>
        <pc:sldLayoutChg chg="add del mod replId">
          <pc:chgData name="vivek vardhan chilaka" userId="S::23shma21@uohyd.ac.in::d6dad143-29ce-4df4-8a5f-83fbab1b4f0d" providerId="AD" clId="Web-{E0BC8530-3943-69AE-7476-18941FA58D85}" dt="2024-03-23T13:06:02.415" v="14"/>
          <pc:sldLayoutMkLst>
            <pc:docMk/>
            <pc:sldMasterMk cId="3058771538" sldId="2147483684"/>
            <pc:sldLayoutMk cId="1285374842" sldId="2147483689"/>
          </pc:sldLayoutMkLst>
        </pc:sldLayoutChg>
        <pc:sldLayoutChg chg="add del mod replId">
          <pc:chgData name="vivek vardhan chilaka" userId="S::23shma21@uohyd.ac.in::d6dad143-29ce-4df4-8a5f-83fbab1b4f0d" providerId="AD" clId="Web-{E0BC8530-3943-69AE-7476-18941FA58D85}" dt="2024-03-23T13:06:02.415" v="14"/>
          <pc:sldLayoutMkLst>
            <pc:docMk/>
            <pc:sldMasterMk cId="3058771538" sldId="2147483684"/>
            <pc:sldLayoutMk cId="968431299" sldId="2147483690"/>
          </pc:sldLayoutMkLst>
        </pc:sldLayoutChg>
        <pc:sldLayoutChg chg="add del mod replId">
          <pc:chgData name="vivek vardhan chilaka" userId="S::23shma21@uohyd.ac.in::d6dad143-29ce-4df4-8a5f-83fbab1b4f0d" providerId="AD" clId="Web-{E0BC8530-3943-69AE-7476-18941FA58D85}" dt="2024-03-23T13:06:02.415" v="14"/>
          <pc:sldLayoutMkLst>
            <pc:docMk/>
            <pc:sldMasterMk cId="3058771538" sldId="2147483684"/>
            <pc:sldLayoutMk cId="611714972" sldId="2147483691"/>
          </pc:sldLayoutMkLst>
        </pc:sldLayoutChg>
        <pc:sldLayoutChg chg="add del mod replId">
          <pc:chgData name="vivek vardhan chilaka" userId="S::23shma21@uohyd.ac.in::d6dad143-29ce-4df4-8a5f-83fbab1b4f0d" providerId="AD" clId="Web-{E0BC8530-3943-69AE-7476-18941FA58D85}" dt="2024-03-23T13:06:02.415" v="14"/>
          <pc:sldLayoutMkLst>
            <pc:docMk/>
            <pc:sldMasterMk cId="3058771538" sldId="2147483684"/>
            <pc:sldLayoutMk cId="4153559986" sldId="2147483692"/>
          </pc:sldLayoutMkLst>
        </pc:sldLayoutChg>
        <pc:sldLayoutChg chg="add del mod replId">
          <pc:chgData name="vivek vardhan chilaka" userId="S::23shma21@uohyd.ac.in::d6dad143-29ce-4df4-8a5f-83fbab1b4f0d" providerId="AD" clId="Web-{E0BC8530-3943-69AE-7476-18941FA58D85}" dt="2024-03-23T13:06:02.415" v="14"/>
          <pc:sldLayoutMkLst>
            <pc:docMk/>
            <pc:sldMasterMk cId="3058771538" sldId="2147483684"/>
            <pc:sldLayoutMk cId="661246272" sldId="2147483693"/>
          </pc:sldLayoutMkLst>
        </pc:sldLayoutChg>
        <pc:sldLayoutChg chg="add del mod replId">
          <pc:chgData name="vivek vardhan chilaka" userId="S::23shma21@uohyd.ac.in::d6dad143-29ce-4df4-8a5f-83fbab1b4f0d" providerId="AD" clId="Web-{E0BC8530-3943-69AE-7476-18941FA58D85}" dt="2024-03-23T13:06:02.415" v="14"/>
          <pc:sldLayoutMkLst>
            <pc:docMk/>
            <pc:sldMasterMk cId="3058771538" sldId="2147483684"/>
            <pc:sldLayoutMk cId="3972714796" sldId="2147483694"/>
          </pc:sldLayoutMkLst>
        </pc:sldLayoutChg>
        <pc:sldLayoutChg chg="add del mod replId">
          <pc:chgData name="vivek vardhan chilaka" userId="S::23shma21@uohyd.ac.in::d6dad143-29ce-4df4-8a5f-83fbab1b4f0d" providerId="AD" clId="Web-{E0BC8530-3943-69AE-7476-18941FA58D85}" dt="2024-03-23T13:06:02.415" v="14"/>
          <pc:sldLayoutMkLst>
            <pc:docMk/>
            <pc:sldMasterMk cId="3058771538" sldId="2147483684"/>
            <pc:sldLayoutMk cId="3120991649" sldId="2147483695"/>
          </pc:sldLayoutMkLst>
        </pc:sldLayoutChg>
      </pc:sldMasterChg>
      <pc:sldMasterChg chg="add del addSldLayout delSldLayout modSldLayout">
        <pc:chgData name="vivek vardhan chilaka" userId="S::23shma21@uohyd.ac.in::d6dad143-29ce-4df4-8a5f-83fbab1b4f0d" providerId="AD" clId="Web-{E0BC8530-3943-69AE-7476-18941FA58D85}" dt="2024-03-23T13:06:04.228" v="15"/>
        <pc:sldMasterMkLst>
          <pc:docMk/>
          <pc:sldMasterMk cId="1766566815" sldId="2147483696"/>
        </pc:sldMasterMkLst>
        <pc:sldLayoutChg chg="add del mod replId">
          <pc:chgData name="vivek vardhan chilaka" userId="S::23shma21@uohyd.ac.in::d6dad143-29ce-4df4-8a5f-83fbab1b4f0d" providerId="AD" clId="Web-{E0BC8530-3943-69AE-7476-18941FA58D85}" dt="2024-03-23T13:06:04.228" v="15"/>
          <pc:sldLayoutMkLst>
            <pc:docMk/>
            <pc:sldMasterMk cId="1766566815" sldId="2147483696"/>
            <pc:sldLayoutMk cId="2362196948" sldId="2147483697"/>
          </pc:sldLayoutMkLst>
        </pc:sldLayoutChg>
        <pc:sldLayoutChg chg="add del mod replId">
          <pc:chgData name="vivek vardhan chilaka" userId="S::23shma21@uohyd.ac.in::d6dad143-29ce-4df4-8a5f-83fbab1b4f0d" providerId="AD" clId="Web-{E0BC8530-3943-69AE-7476-18941FA58D85}" dt="2024-03-23T13:06:04.228" v="15"/>
          <pc:sldLayoutMkLst>
            <pc:docMk/>
            <pc:sldMasterMk cId="1766566815" sldId="2147483696"/>
            <pc:sldLayoutMk cId="2121486558" sldId="2147483698"/>
          </pc:sldLayoutMkLst>
        </pc:sldLayoutChg>
        <pc:sldLayoutChg chg="add del mod replId">
          <pc:chgData name="vivek vardhan chilaka" userId="S::23shma21@uohyd.ac.in::d6dad143-29ce-4df4-8a5f-83fbab1b4f0d" providerId="AD" clId="Web-{E0BC8530-3943-69AE-7476-18941FA58D85}" dt="2024-03-23T13:06:04.228" v="15"/>
          <pc:sldLayoutMkLst>
            <pc:docMk/>
            <pc:sldMasterMk cId="1766566815" sldId="2147483696"/>
            <pc:sldLayoutMk cId="487722170" sldId="2147483699"/>
          </pc:sldLayoutMkLst>
        </pc:sldLayoutChg>
        <pc:sldLayoutChg chg="add del mod replId">
          <pc:chgData name="vivek vardhan chilaka" userId="S::23shma21@uohyd.ac.in::d6dad143-29ce-4df4-8a5f-83fbab1b4f0d" providerId="AD" clId="Web-{E0BC8530-3943-69AE-7476-18941FA58D85}" dt="2024-03-23T13:06:04.228" v="15"/>
          <pc:sldLayoutMkLst>
            <pc:docMk/>
            <pc:sldMasterMk cId="1766566815" sldId="2147483696"/>
            <pc:sldLayoutMk cId="2084437446" sldId="2147483700"/>
          </pc:sldLayoutMkLst>
        </pc:sldLayoutChg>
        <pc:sldLayoutChg chg="add del mod replId">
          <pc:chgData name="vivek vardhan chilaka" userId="S::23shma21@uohyd.ac.in::d6dad143-29ce-4df4-8a5f-83fbab1b4f0d" providerId="AD" clId="Web-{E0BC8530-3943-69AE-7476-18941FA58D85}" dt="2024-03-23T13:06:04.228" v="15"/>
          <pc:sldLayoutMkLst>
            <pc:docMk/>
            <pc:sldMasterMk cId="1766566815" sldId="2147483696"/>
            <pc:sldLayoutMk cId="181120964" sldId="2147483701"/>
          </pc:sldLayoutMkLst>
        </pc:sldLayoutChg>
        <pc:sldLayoutChg chg="add del mod replId">
          <pc:chgData name="vivek vardhan chilaka" userId="S::23shma21@uohyd.ac.in::d6dad143-29ce-4df4-8a5f-83fbab1b4f0d" providerId="AD" clId="Web-{E0BC8530-3943-69AE-7476-18941FA58D85}" dt="2024-03-23T13:06:04.228" v="15"/>
          <pc:sldLayoutMkLst>
            <pc:docMk/>
            <pc:sldMasterMk cId="1766566815" sldId="2147483696"/>
            <pc:sldLayoutMk cId="3182425281" sldId="2147483702"/>
          </pc:sldLayoutMkLst>
        </pc:sldLayoutChg>
        <pc:sldLayoutChg chg="add del mod replId">
          <pc:chgData name="vivek vardhan chilaka" userId="S::23shma21@uohyd.ac.in::d6dad143-29ce-4df4-8a5f-83fbab1b4f0d" providerId="AD" clId="Web-{E0BC8530-3943-69AE-7476-18941FA58D85}" dt="2024-03-23T13:06:04.228" v="15"/>
          <pc:sldLayoutMkLst>
            <pc:docMk/>
            <pc:sldMasterMk cId="1766566815" sldId="2147483696"/>
            <pc:sldLayoutMk cId="2764224061" sldId="2147483703"/>
          </pc:sldLayoutMkLst>
        </pc:sldLayoutChg>
        <pc:sldLayoutChg chg="add del mod replId">
          <pc:chgData name="vivek vardhan chilaka" userId="S::23shma21@uohyd.ac.in::d6dad143-29ce-4df4-8a5f-83fbab1b4f0d" providerId="AD" clId="Web-{E0BC8530-3943-69AE-7476-18941FA58D85}" dt="2024-03-23T13:06:04.228" v="15"/>
          <pc:sldLayoutMkLst>
            <pc:docMk/>
            <pc:sldMasterMk cId="1766566815" sldId="2147483696"/>
            <pc:sldLayoutMk cId="2161896115" sldId="2147483704"/>
          </pc:sldLayoutMkLst>
        </pc:sldLayoutChg>
        <pc:sldLayoutChg chg="add del mod replId">
          <pc:chgData name="vivek vardhan chilaka" userId="S::23shma21@uohyd.ac.in::d6dad143-29ce-4df4-8a5f-83fbab1b4f0d" providerId="AD" clId="Web-{E0BC8530-3943-69AE-7476-18941FA58D85}" dt="2024-03-23T13:06:04.228" v="15"/>
          <pc:sldLayoutMkLst>
            <pc:docMk/>
            <pc:sldMasterMk cId="1766566815" sldId="2147483696"/>
            <pc:sldLayoutMk cId="1946389645" sldId="2147483705"/>
          </pc:sldLayoutMkLst>
        </pc:sldLayoutChg>
        <pc:sldLayoutChg chg="add del mod replId">
          <pc:chgData name="vivek vardhan chilaka" userId="S::23shma21@uohyd.ac.in::d6dad143-29ce-4df4-8a5f-83fbab1b4f0d" providerId="AD" clId="Web-{E0BC8530-3943-69AE-7476-18941FA58D85}" dt="2024-03-23T13:06:04.228" v="15"/>
          <pc:sldLayoutMkLst>
            <pc:docMk/>
            <pc:sldMasterMk cId="1766566815" sldId="2147483696"/>
            <pc:sldLayoutMk cId="1166408108" sldId="2147483706"/>
          </pc:sldLayoutMkLst>
        </pc:sldLayoutChg>
        <pc:sldLayoutChg chg="add del mod replId">
          <pc:chgData name="vivek vardhan chilaka" userId="S::23shma21@uohyd.ac.in::d6dad143-29ce-4df4-8a5f-83fbab1b4f0d" providerId="AD" clId="Web-{E0BC8530-3943-69AE-7476-18941FA58D85}" dt="2024-03-23T13:06:04.228" v="15"/>
          <pc:sldLayoutMkLst>
            <pc:docMk/>
            <pc:sldMasterMk cId="1766566815" sldId="2147483696"/>
            <pc:sldLayoutMk cId="3617496572" sldId="2147483707"/>
          </pc:sldLayoutMkLst>
        </pc:sldLayoutChg>
      </pc:sldMasterChg>
      <pc:sldMasterChg chg="modSp add mod setBg addSldLayout modSldLayout">
        <pc:chgData name="vivek vardhan chilaka" userId="S::23shma21@uohyd.ac.in::d6dad143-29ce-4df4-8a5f-83fbab1b4f0d" providerId="AD" clId="Web-{E0BC8530-3943-69AE-7476-18941FA58D85}" dt="2024-03-23T13:06:51.807" v="20"/>
        <pc:sldMasterMkLst>
          <pc:docMk/>
          <pc:sldMasterMk cId="864958811" sldId="2147483708"/>
        </pc:sldMasterMkLst>
        <pc:spChg chg="mod">
          <ac:chgData name="vivek vardhan chilaka" userId="S::23shma21@uohyd.ac.in::d6dad143-29ce-4df4-8a5f-83fbab1b4f0d" providerId="AD" clId="Web-{E0BC8530-3943-69AE-7476-18941FA58D85}" dt="2024-03-23T13:06:25.025" v="17"/>
          <ac:spMkLst>
            <pc:docMk/>
            <pc:sldMasterMk cId="864958811" sldId="2147483708"/>
            <ac:spMk id="2" creationId="{00000000-0000-0000-0000-000000000000}"/>
          </ac:spMkLst>
        </pc:spChg>
        <pc:spChg chg="mod">
          <ac:chgData name="vivek vardhan chilaka" userId="S::23shma21@uohyd.ac.in::d6dad143-29ce-4df4-8a5f-83fbab1b4f0d" providerId="AD" clId="Web-{E0BC8530-3943-69AE-7476-18941FA58D85}" dt="2024-03-23T13:06:25.025" v="17"/>
          <ac:spMkLst>
            <pc:docMk/>
            <pc:sldMasterMk cId="864958811" sldId="2147483708"/>
            <ac:spMk id="3" creationId="{00000000-0000-0000-0000-000000000000}"/>
          </ac:spMkLst>
        </pc:spChg>
        <pc:spChg chg="mod">
          <ac:chgData name="vivek vardhan chilaka" userId="S::23shma21@uohyd.ac.in::d6dad143-29ce-4df4-8a5f-83fbab1b4f0d" providerId="AD" clId="Web-{E0BC8530-3943-69AE-7476-18941FA58D85}" dt="2024-03-23T13:06:25.025" v="17"/>
          <ac:spMkLst>
            <pc:docMk/>
            <pc:sldMasterMk cId="864958811" sldId="2147483708"/>
            <ac:spMk id="4" creationId="{00000000-0000-0000-0000-000000000000}"/>
          </ac:spMkLst>
        </pc:spChg>
        <pc:spChg chg="mod">
          <ac:chgData name="vivek vardhan chilaka" userId="S::23shma21@uohyd.ac.in::d6dad143-29ce-4df4-8a5f-83fbab1b4f0d" providerId="AD" clId="Web-{E0BC8530-3943-69AE-7476-18941FA58D85}" dt="2024-03-23T13:06:25.025" v="17"/>
          <ac:spMkLst>
            <pc:docMk/>
            <pc:sldMasterMk cId="864958811" sldId="2147483708"/>
            <ac:spMk id="5" creationId="{00000000-0000-0000-0000-000000000000}"/>
          </ac:spMkLst>
        </pc:spChg>
        <pc:spChg chg="mod">
          <ac:chgData name="vivek vardhan chilaka" userId="S::23shma21@uohyd.ac.in::d6dad143-29ce-4df4-8a5f-83fbab1b4f0d" providerId="AD" clId="Web-{E0BC8530-3943-69AE-7476-18941FA58D85}" dt="2024-03-23T13:06:25.025" v="17"/>
          <ac:spMkLst>
            <pc:docMk/>
            <pc:sldMasterMk cId="864958811" sldId="2147483708"/>
            <ac:spMk id="6" creationId="{00000000-0000-0000-0000-000000000000}"/>
          </ac:spMkLst>
        </pc:spChg>
        <pc:sldLayoutChg chg="modSp add mod replId">
          <pc:chgData name="vivek vardhan chilaka" userId="S::23shma21@uohyd.ac.in::d6dad143-29ce-4df4-8a5f-83fbab1b4f0d" providerId="AD" clId="Web-{E0BC8530-3943-69AE-7476-18941FA58D85}" dt="2024-03-23T13:06:51.807" v="20"/>
          <pc:sldLayoutMkLst>
            <pc:docMk/>
            <pc:sldMasterMk cId="864958811" sldId="2147483708"/>
            <pc:sldLayoutMk cId="3809418502" sldId="2147483709"/>
          </pc:sldLayoutMkLst>
          <pc:spChg chg="mod">
            <ac:chgData name="vivek vardhan chilaka" userId="S::23shma21@uohyd.ac.in::d6dad143-29ce-4df4-8a5f-83fbab1b4f0d" providerId="AD" clId="Web-{E0BC8530-3943-69AE-7476-18941FA58D85}" dt="2024-03-23T13:06:25.025" v="17"/>
            <ac:spMkLst>
              <pc:docMk/>
              <pc:sldMasterMk cId="864958811" sldId="2147483708"/>
              <pc:sldLayoutMk cId="3809418502" sldId="2147483709"/>
              <ac:spMk id="2" creationId="{00000000-0000-0000-0000-000000000000}"/>
            </ac:spMkLst>
          </pc:spChg>
          <pc:spChg chg="mod">
            <ac:chgData name="vivek vardhan chilaka" userId="S::23shma21@uohyd.ac.in::d6dad143-29ce-4df4-8a5f-83fbab1b4f0d" providerId="AD" clId="Web-{E0BC8530-3943-69AE-7476-18941FA58D85}" dt="2024-03-23T13:06:25.025" v="17"/>
            <ac:spMkLst>
              <pc:docMk/>
              <pc:sldMasterMk cId="864958811" sldId="2147483708"/>
              <pc:sldLayoutMk cId="3809418502" sldId="2147483709"/>
              <ac:spMk id="3" creationId="{00000000-0000-0000-0000-000000000000}"/>
            </ac:spMkLst>
          </pc:spChg>
        </pc:sldLayoutChg>
        <pc:sldLayoutChg chg="add mod replId">
          <pc:chgData name="vivek vardhan chilaka" userId="S::23shma21@uohyd.ac.in::d6dad143-29ce-4df4-8a5f-83fbab1b4f0d" providerId="AD" clId="Web-{E0BC8530-3943-69AE-7476-18941FA58D85}" dt="2024-03-23T13:06:51.807" v="20"/>
          <pc:sldLayoutMkLst>
            <pc:docMk/>
            <pc:sldMasterMk cId="864958811" sldId="2147483708"/>
            <pc:sldLayoutMk cId="118153593" sldId="2147483710"/>
          </pc:sldLayoutMkLst>
        </pc:sldLayoutChg>
        <pc:sldLayoutChg chg="modSp add mod replId">
          <pc:chgData name="vivek vardhan chilaka" userId="S::23shma21@uohyd.ac.in::d6dad143-29ce-4df4-8a5f-83fbab1b4f0d" providerId="AD" clId="Web-{E0BC8530-3943-69AE-7476-18941FA58D85}" dt="2024-03-23T13:06:51.807" v="20"/>
          <pc:sldLayoutMkLst>
            <pc:docMk/>
            <pc:sldMasterMk cId="864958811" sldId="2147483708"/>
            <pc:sldLayoutMk cId="294118132" sldId="2147483711"/>
          </pc:sldLayoutMkLst>
          <pc:spChg chg="mod">
            <ac:chgData name="vivek vardhan chilaka" userId="S::23shma21@uohyd.ac.in::d6dad143-29ce-4df4-8a5f-83fbab1b4f0d" providerId="AD" clId="Web-{E0BC8530-3943-69AE-7476-18941FA58D85}" dt="2024-03-23T13:06:25.025" v="17"/>
            <ac:spMkLst>
              <pc:docMk/>
              <pc:sldMasterMk cId="864958811" sldId="2147483708"/>
              <pc:sldLayoutMk cId="294118132" sldId="2147483711"/>
              <ac:spMk id="2" creationId="{00000000-0000-0000-0000-000000000000}"/>
            </ac:spMkLst>
          </pc:spChg>
          <pc:spChg chg="mod">
            <ac:chgData name="vivek vardhan chilaka" userId="S::23shma21@uohyd.ac.in::d6dad143-29ce-4df4-8a5f-83fbab1b4f0d" providerId="AD" clId="Web-{E0BC8530-3943-69AE-7476-18941FA58D85}" dt="2024-03-23T13:06:25.025" v="17"/>
            <ac:spMkLst>
              <pc:docMk/>
              <pc:sldMasterMk cId="864958811" sldId="2147483708"/>
              <pc:sldLayoutMk cId="294118132" sldId="2147483711"/>
              <ac:spMk id="3" creationId="{00000000-0000-0000-0000-000000000000}"/>
            </ac:spMkLst>
          </pc:spChg>
        </pc:sldLayoutChg>
        <pc:sldLayoutChg chg="modSp add mod replId">
          <pc:chgData name="vivek vardhan chilaka" userId="S::23shma21@uohyd.ac.in::d6dad143-29ce-4df4-8a5f-83fbab1b4f0d" providerId="AD" clId="Web-{E0BC8530-3943-69AE-7476-18941FA58D85}" dt="2024-03-23T13:06:51.807" v="20"/>
          <pc:sldLayoutMkLst>
            <pc:docMk/>
            <pc:sldMasterMk cId="864958811" sldId="2147483708"/>
            <pc:sldLayoutMk cId="508166306" sldId="2147483712"/>
          </pc:sldLayoutMkLst>
          <pc:spChg chg="mod">
            <ac:chgData name="vivek vardhan chilaka" userId="S::23shma21@uohyd.ac.in::d6dad143-29ce-4df4-8a5f-83fbab1b4f0d" providerId="AD" clId="Web-{E0BC8530-3943-69AE-7476-18941FA58D85}" dt="2024-03-23T13:06:25.025" v="17"/>
            <ac:spMkLst>
              <pc:docMk/>
              <pc:sldMasterMk cId="864958811" sldId="2147483708"/>
              <pc:sldLayoutMk cId="508166306" sldId="2147483712"/>
              <ac:spMk id="3" creationId="{00000000-0000-0000-0000-000000000000}"/>
            </ac:spMkLst>
          </pc:spChg>
          <pc:spChg chg="mod">
            <ac:chgData name="vivek vardhan chilaka" userId="S::23shma21@uohyd.ac.in::d6dad143-29ce-4df4-8a5f-83fbab1b4f0d" providerId="AD" clId="Web-{E0BC8530-3943-69AE-7476-18941FA58D85}" dt="2024-03-23T13:06:25.025" v="17"/>
            <ac:spMkLst>
              <pc:docMk/>
              <pc:sldMasterMk cId="864958811" sldId="2147483708"/>
              <pc:sldLayoutMk cId="508166306" sldId="2147483712"/>
              <ac:spMk id="4" creationId="{00000000-0000-0000-0000-000000000000}"/>
            </ac:spMkLst>
          </pc:spChg>
        </pc:sldLayoutChg>
        <pc:sldLayoutChg chg="modSp add mod replId">
          <pc:chgData name="vivek vardhan chilaka" userId="S::23shma21@uohyd.ac.in::d6dad143-29ce-4df4-8a5f-83fbab1b4f0d" providerId="AD" clId="Web-{E0BC8530-3943-69AE-7476-18941FA58D85}" dt="2024-03-23T13:06:51.807" v="20"/>
          <pc:sldLayoutMkLst>
            <pc:docMk/>
            <pc:sldMasterMk cId="864958811" sldId="2147483708"/>
            <pc:sldLayoutMk cId="1172984639" sldId="2147483713"/>
          </pc:sldLayoutMkLst>
          <pc:spChg chg="mod">
            <ac:chgData name="vivek vardhan chilaka" userId="S::23shma21@uohyd.ac.in::d6dad143-29ce-4df4-8a5f-83fbab1b4f0d" providerId="AD" clId="Web-{E0BC8530-3943-69AE-7476-18941FA58D85}" dt="2024-03-23T13:06:25.025" v="17"/>
            <ac:spMkLst>
              <pc:docMk/>
              <pc:sldMasterMk cId="864958811" sldId="2147483708"/>
              <pc:sldLayoutMk cId="1172984639" sldId="2147483713"/>
              <ac:spMk id="2" creationId="{00000000-0000-0000-0000-000000000000}"/>
            </ac:spMkLst>
          </pc:spChg>
          <pc:spChg chg="mod">
            <ac:chgData name="vivek vardhan chilaka" userId="S::23shma21@uohyd.ac.in::d6dad143-29ce-4df4-8a5f-83fbab1b4f0d" providerId="AD" clId="Web-{E0BC8530-3943-69AE-7476-18941FA58D85}" dt="2024-03-23T13:06:25.025" v="17"/>
            <ac:spMkLst>
              <pc:docMk/>
              <pc:sldMasterMk cId="864958811" sldId="2147483708"/>
              <pc:sldLayoutMk cId="1172984639" sldId="2147483713"/>
              <ac:spMk id="3" creationId="{00000000-0000-0000-0000-000000000000}"/>
            </ac:spMkLst>
          </pc:spChg>
          <pc:spChg chg="mod">
            <ac:chgData name="vivek vardhan chilaka" userId="S::23shma21@uohyd.ac.in::d6dad143-29ce-4df4-8a5f-83fbab1b4f0d" providerId="AD" clId="Web-{E0BC8530-3943-69AE-7476-18941FA58D85}" dt="2024-03-23T13:06:25.025" v="17"/>
            <ac:spMkLst>
              <pc:docMk/>
              <pc:sldMasterMk cId="864958811" sldId="2147483708"/>
              <pc:sldLayoutMk cId="1172984639" sldId="2147483713"/>
              <ac:spMk id="4" creationId="{00000000-0000-0000-0000-000000000000}"/>
            </ac:spMkLst>
          </pc:spChg>
          <pc:spChg chg="mod">
            <ac:chgData name="vivek vardhan chilaka" userId="S::23shma21@uohyd.ac.in::d6dad143-29ce-4df4-8a5f-83fbab1b4f0d" providerId="AD" clId="Web-{E0BC8530-3943-69AE-7476-18941FA58D85}" dt="2024-03-23T13:06:25.025" v="17"/>
            <ac:spMkLst>
              <pc:docMk/>
              <pc:sldMasterMk cId="864958811" sldId="2147483708"/>
              <pc:sldLayoutMk cId="1172984639" sldId="2147483713"/>
              <ac:spMk id="5" creationId="{00000000-0000-0000-0000-000000000000}"/>
            </ac:spMkLst>
          </pc:spChg>
          <pc:spChg chg="mod">
            <ac:chgData name="vivek vardhan chilaka" userId="S::23shma21@uohyd.ac.in::d6dad143-29ce-4df4-8a5f-83fbab1b4f0d" providerId="AD" clId="Web-{E0BC8530-3943-69AE-7476-18941FA58D85}" dt="2024-03-23T13:06:25.025" v="17"/>
            <ac:spMkLst>
              <pc:docMk/>
              <pc:sldMasterMk cId="864958811" sldId="2147483708"/>
              <pc:sldLayoutMk cId="1172984639" sldId="2147483713"/>
              <ac:spMk id="6" creationId="{00000000-0000-0000-0000-000000000000}"/>
            </ac:spMkLst>
          </pc:spChg>
        </pc:sldLayoutChg>
        <pc:sldLayoutChg chg="add mod replId">
          <pc:chgData name="vivek vardhan chilaka" userId="S::23shma21@uohyd.ac.in::d6dad143-29ce-4df4-8a5f-83fbab1b4f0d" providerId="AD" clId="Web-{E0BC8530-3943-69AE-7476-18941FA58D85}" dt="2024-03-23T13:06:51.807" v="20"/>
          <pc:sldLayoutMkLst>
            <pc:docMk/>
            <pc:sldMasterMk cId="864958811" sldId="2147483708"/>
            <pc:sldLayoutMk cId="4177836034" sldId="2147483714"/>
          </pc:sldLayoutMkLst>
        </pc:sldLayoutChg>
        <pc:sldLayoutChg chg="add mod replId">
          <pc:chgData name="vivek vardhan chilaka" userId="S::23shma21@uohyd.ac.in::d6dad143-29ce-4df4-8a5f-83fbab1b4f0d" providerId="AD" clId="Web-{E0BC8530-3943-69AE-7476-18941FA58D85}" dt="2024-03-23T13:06:51.807" v="20"/>
          <pc:sldLayoutMkLst>
            <pc:docMk/>
            <pc:sldMasterMk cId="864958811" sldId="2147483708"/>
            <pc:sldLayoutMk cId="3208726710" sldId="2147483715"/>
          </pc:sldLayoutMkLst>
        </pc:sldLayoutChg>
        <pc:sldLayoutChg chg="modSp add mod replId">
          <pc:chgData name="vivek vardhan chilaka" userId="S::23shma21@uohyd.ac.in::d6dad143-29ce-4df4-8a5f-83fbab1b4f0d" providerId="AD" clId="Web-{E0BC8530-3943-69AE-7476-18941FA58D85}" dt="2024-03-23T13:06:51.807" v="20"/>
          <pc:sldLayoutMkLst>
            <pc:docMk/>
            <pc:sldMasterMk cId="864958811" sldId="2147483708"/>
            <pc:sldLayoutMk cId="2669422894" sldId="2147483716"/>
          </pc:sldLayoutMkLst>
          <pc:spChg chg="mod">
            <ac:chgData name="vivek vardhan chilaka" userId="S::23shma21@uohyd.ac.in::d6dad143-29ce-4df4-8a5f-83fbab1b4f0d" providerId="AD" clId="Web-{E0BC8530-3943-69AE-7476-18941FA58D85}" dt="2024-03-23T13:06:25.025" v="17"/>
            <ac:spMkLst>
              <pc:docMk/>
              <pc:sldMasterMk cId="864958811" sldId="2147483708"/>
              <pc:sldLayoutMk cId="2669422894" sldId="2147483716"/>
              <ac:spMk id="2" creationId="{00000000-0000-0000-0000-000000000000}"/>
            </ac:spMkLst>
          </pc:spChg>
          <pc:spChg chg="mod">
            <ac:chgData name="vivek vardhan chilaka" userId="S::23shma21@uohyd.ac.in::d6dad143-29ce-4df4-8a5f-83fbab1b4f0d" providerId="AD" clId="Web-{E0BC8530-3943-69AE-7476-18941FA58D85}" dt="2024-03-23T13:06:25.025" v="17"/>
            <ac:spMkLst>
              <pc:docMk/>
              <pc:sldMasterMk cId="864958811" sldId="2147483708"/>
              <pc:sldLayoutMk cId="2669422894" sldId="2147483716"/>
              <ac:spMk id="3" creationId="{00000000-0000-0000-0000-000000000000}"/>
            </ac:spMkLst>
          </pc:spChg>
          <pc:spChg chg="mod">
            <ac:chgData name="vivek vardhan chilaka" userId="S::23shma21@uohyd.ac.in::d6dad143-29ce-4df4-8a5f-83fbab1b4f0d" providerId="AD" clId="Web-{E0BC8530-3943-69AE-7476-18941FA58D85}" dt="2024-03-23T13:06:25.025" v="17"/>
            <ac:spMkLst>
              <pc:docMk/>
              <pc:sldMasterMk cId="864958811" sldId="2147483708"/>
              <pc:sldLayoutMk cId="2669422894" sldId="2147483716"/>
              <ac:spMk id="4" creationId="{00000000-0000-0000-0000-000000000000}"/>
            </ac:spMkLst>
          </pc:spChg>
        </pc:sldLayoutChg>
        <pc:sldLayoutChg chg="modSp add mod replId">
          <pc:chgData name="vivek vardhan chilaka" userId="S::23shma21@uohyd.ac.in::d6dad143-29ce-4df4-8a5f-83fbab1b4f0d" providerId="AD" clId="Web-{E0BC8530-3943-69AE-7476-18941FA58D85}" dt="2024-03-23T13:06:51.807" v="20"/>
          <pc:sldLayoutMkLst>
            <pc:docMk/>
            <pc:sldMasterMk cId="864958811" sldId="2147483708"/>
            <pc:sldLayoutMk cId="1227864558" sldId="2147483717"/>
          </pc:sldLayoutMkLst>
          <pc:spChg chg="mod">
            <ac:chgData name="vivek vardhan chilaka" userId="S::23shma21@uohyd.ac.in::d6dad143-29ce-4df4-8a5f-83fbab1b4f0d" providerId="AD" clId="Web-{E0BC8530-3943-69AE-7476-18941FA58D85}" dt="2024-03-23T13:06:25.025" v="17"/>
            <ac:spMkLst>
              <pc:docMk/>
              <pc:sldMasterMk cId="864958811" sldId="2147483708"/>
              <pc:sldLayoutMk cId="1227864558" sldId="2147483717"/>
              <ac:spMk id="2" creationId="{00000000-0000-0000-0000-000000000000}"/>
            </ac:spMkLst>
          </pc:spChg>
          <pc:spChg chg="mod">
            <ac:chgData name="vivek vardhan chilaka" userId="S::23shma21@uohyd.ac.in::d6dad143-29ce-4df4-8a5f-83fbab1b4f0d" providerId="AD" clId="Web-{E0BC8530-3943-69AE-7476-18941FA58D85}" dt="2024-03-23T13:06:25.025" v="17"/>
            <ac:spMkLst>
              <pc:docMk/>
              <pc:sldMasterMk cId="864958811" sldId="2147483708"/>
              <pc:sldLayoutMk cId="1227864558" sldId="2147483717"/>
              <ac:spMk id="3" creationId="{00000000-0000-0000-0000-000000000000}"/>
            </ac:spMkLst>
          </pc:spChg>
          <pc:spChg chg="mod">
            <ac:chgData name="vivek vardhan chilaka" userId="S::23shma21@uohyd.ac.in::d6dad143-29ce-4df4-8a5f-83fbab1b4f0d" providerId="AD" clId="Web-{E0BC8530-3943-69AE-7476-18941FA58D85}" dt="2024-03-23T13:06:25.025" v="17"/>
            <ac:spMkLst>
              <pc:docMk/>
              <pc:sldMasterMk cId="864958811" sldId="2147483708"/>
              <pc:sldLayoutMk cId="1227864558" sldId="2147483717"/>
              <ac:spMk id="4" creationId="{00000000-0000-0000-0000-000000000000}"/>
            </ac:spMkLst>
          </pc:spChg>
        </pc:sldLayoutChg>
        <pc:sldLayoutChg chg="add mod replId">
          <pc:chgData name="vivek vardhan chilaka" userId="S::23shma21@uohyd.ac.in::d6dad143-29ce-4df4-8a5f-83fbab1b4f0d" providerId="AD" clId="Web-{E0BC8530-3943-69AE-7476-18941FA58D85}" dt="2024-03-23T13:06:51.807" v="20"/>
          <pc:sldLayoutMkLst>
            <pc:docMk/>
            <pc:sldMasterMk cId="864958811" sldId="2147483708"/>
            <pc:sldLayoutMk cId="1824641557" sldId="2147483718"/>
          </pc:sldLayoutMkLst>
        </pc:sldLayoutChg>
        <pc:sldLayoutChg chg="modSp add mod replId">
          <pc:chgData name="vivek vardhan chilaka" userId="S::23shma21@uohyd.ac.in::d6dad143-29ce-4df4-8a5f-83fbab1b4f0d" providerId="AD" clId="Web-{E0BC8530-3943-69AE-7476-18941FA58D85}" dt="2024-03-23T13:06:51.807" v="20"/>
          <pc:sldLayoutMkLst>
            <pc:docMk/>
            <pc:sldMasterMk cId="864958811" sldId="2147483708"/>
            <pc:sldLayoutMk cId="1489794705" sldId="2147483719"/>
          </pc:sldLayoutMkLst>
          <pc:spChg chg="mod">
            <ac:chgData name="vivek vardhan chilaka" userId="S::23shma21@uohyd.ac.in::d6dad143-29ce-4df4-8a5f-83fbab1b4f0d" providerId="AD" clId="Web-{E0BC8530-3943-69AE-7476-18941FA58D85}" dt="2024-03-23T13:06:25.025" v="17"/>
            <ac:spMkLst>
              <pc:docMk/>
              <pc:sldMasterMk cId="864958811" sldId="2147483708"/>
              <pc:sldLayoutMk cId="1489794705" sldId="2147483719"/>
              <ac:spMk id="2" creationId="{00000000-0000-0000-0000-000000000000}"/>
            </ac:spMkLst>
          </pc:spChg>
          <pc:spChg chg="mod">
            <ac:chgData name="vivek vardhan chilaka" userId="S::23shma21@uohyd.ac.in::d6dad143-29ce-4df4-8a5f-83fbab1b4f0d" providerId="AD" clId="Web-{E0BC8530-3943-69AE-7476-18941FA58D85}" dt="2024-03-23T13:06:25.025" v="17"/>
            <ac:spMkLst>
              <pc:docMk/>
              <pc:sldMasterMk cId="864958811" sldId="2147483708"/>
              <pc:sldLayoutMk cId="1489794705" sldId="2147483719"/>
              <ac:spMk id="3" creationId="{00000000-0000-0000-0000-000000000000}"/>
            </ac:spMkLst>
          </pc:spChg>
        </pc:sldLayoutChg>
      </pc:sldMasterChg>
    </pc:docChg>
  </pc:docChgLst>
  <pc:docChgLst>
    <pc:chgData clId="Web-{E0BC8530-3943-69AE-7476-18941FA58D85}"/>
    <pc:docChg chg="modSld">
      <pc:chgData name="" userId="" providerId="" clId="Web-{E0BC8530-3943-69AE-7476-18941FA58D85}" dt="2024-03-23T12:53:44.420" v="2" actId="20577"/>
      <pc:docMkLst>
        <pc:docMk/>
      </pc:docMkLst>
      <pc:sldChg chg="modSp">
        <pc:chgData name="" userId="" providerId="" clId="Web-{E0BC8530-3943-69AE-7476-18941FA58D85}" dt="2024-03-23T12:53:44.420" v="2" actId="20577"/>
        <pc:sldMkLst>
          <pc:docMk/>
          <pc:sldMk cId="109857222" sldId="256"/>
        </pc:sldMkLst>
        <pc:spChg chg="mod">
          <ac:chgData name="" userId="" providerId="" clId="Web-{E0BC8530-3943-69AE-7476-18941FA58D85}" dt="2024-03-23T12:53:44.420" v="2" actId="20577"/>
          <ac:spMkLst>
            <pc:docMk/>
            <pc:sldMk cId="109857222"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094185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2464155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979470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815359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shade val="82000"/>
                  </a:schemeClr>
                </a:solidFill>
              </a:defRPr>
            </a:lvl1pPr>
            <a:lvl2pPr marL="342900" indent="0">
              <a:buNone/>
              <a:defRPr sz="1500">
                <a:solidFill>
                  <a:schemeClr val="tx1">
                    <a:shade val="82000"/>
                  </a:schemeClr>
                </a:solidFill>
              </a:defRPr>
            </a:lvl2pPr>
            <a:lvl3pPr marL="685800" indent="0">
              <a:buNone/>
              <a:defRPr sz="1350">
                <a:solidFill>
                  <a:schemeClr val="tx1">
                    <a:shade val="82000"/>
                  </a:schemeClr>
                </a:solidFill>
              </a:defRPr>
            </a:lvl3pPr>
            <a:lvl4pPr marL="1028700" indent="0">
              <a:buNone/>
              <a:defRPr sz="1200">
                <a:solidFill>
                  <a:schemeClr val="tx1">
                    <a:shade val="82000"/>
                  </a:schemeClr>
                </a:solidFill>
              </a:defRPr>
            </a:lvl4pPr>
            <a:lvl5pPr marL="1371600" indent="0">
              <a:buNone/>
              <a:defRPr sz="1200">
                <a:solidFill>
                  <a:schemeClr val="tx1">
                    <a:shade val="82000"/>
                  </a:schemeClr>
                </a:solidFill>
              </a:defRPr>
            </a:lvl5pPr>
            <a:lvl6pPr marL="1714500" indent="0">
              <a:buNone/>
              <a:defRPr sz="1200">
                <a:solidFill>
                  <a:schemeClr val="tx1">
                    <a:shade val="82000"/>
                  </a:schemeClr>
                </a:solidFill>
              </a:defRPr>
            </a:lvl6pPr>
            <a:lvl7pPr marL="2057400" indent="0">
              <a:buNone/>
              <a:defRPr sz="1200">
                <a:solidFill>
                  <a:schemeClr val="tx1">
                    <a:shade val="82000"/>
                  </a:schemeClr>
                </a:solidFill>
              </a:defRPr>
            </a:lvl7pPr>
            <a:lvl8pPr marL="2400300" indent="0">
              <a:buNone/>
              <a:defRPr sz="1200">
                <a:solidFill>
                  <a:schemeClr val="tx1">
                    <a:shade val="82000"/>
                  </a:schemeClr>
                </a:solidFill>
              </a:defRPr>
            </a:lvl8pPr>
            <a:lvl9pPr marL="2743200" indent="0">
              <a:buNone/>
              <a:defRPr sz="12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411813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0816630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7298463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783603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87267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694228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278645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shade val="82000"/>
                  </a:schemeClr>
                </a:solidFill>
              </a:defRPr>
            </a:lvl1pPr>
          </a:lstStyle>
          <a:p>
            <a:fld id="{C764DE79-268F-4C1A-8933-263129D2AF90}" type="datetimeFigureOut">
              <a:rPr lang="en-US" dirty="0"/>
              <a:t>3/25/2024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shade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864958811"/>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PromptCloudHQ/imdb-data" TargetMode="External"/><Relationship Id="rId7" Type="http://schemas.openxmlformats.org/officeDocument/2006/relationships/image" Target="../media/image5.jpeg"/><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www.kaggle.com/learn/pandas" TargetMode="External"/><Relationship Id="rId5" Type="http://schemas.openxmlformats.org/officeDocument/2006/relationships/hyperlink" Target="https://pandas.pydata.org/" TargetMode="External"/><Relationship Id="rId4" Type="http://schemas.openxmlformats.org/officeDocument/2006/relationships/hyperlink" Target="https://colab.research.google.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kaggle.com/"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jpe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2407" y="492349"/>
            <a:ext cx="10751342" cy="1480620"/>
          </a:xfrm>
        </p:spPr>
        <p:txBody>
          <a:bodyPr>
            <a:normAutofit fontScale="90000"/>
          </a:bodyPr>
          <a:lstStyle/>
          <a:p>
            <a:br>
              <a:rPr lang="en-US" sz="3800">
                <a:latin typeface="Georgia"/>
              </a:rPr>
            </a:br>
            <a:br>
              <a:rPr lang="en-US" sz="3800">
                <a:latin typeface="Georgia"/>
              </a:rPr>
            </a:br>
            <a:r>
              <a:rPr lang="en-US" sz="3800">
                <a:latin typeface="Georgia"/>
              </a:rPr>
              <a:t>Capstone Project</a:t>
            </a:r>
            <a:br>
              <a:rPr lang="en-US" sz="3800">
                <a:latin typeface="Georgia"/>
              </a:rPr>
            </a:br>
            <a:r>
              <a:rPr lang="en-US" sz="3800">
                <a:latin typeface="Georgia"/>
              </a:rPr>
              <a:t>IMDB Data from 2006 to 2016 using python pandas </a:t>
            </a:r>
            <a:br>
              <a:rPr lang="en-US" sz="3800">
                <a:latin typeface="Georgia"/>
              </a:rPr>
            </a:br>
            <a:endParaRPr lang="en-US" sz="3800">
              <a:latin typeface="Georgia"/>
            </a:endParaRPr>
          </a:p>
        </p:txBody>
      </p:sp>
      <p:sp>
        <p:nvSpPr>
          <p:cNvPr id="3" name="Subtitle 2"/>
          <p:cNvSpPr>
            <a:spLocks noGrp="1"/>
          </p:cNvSpPr>
          <p:nvPr>
            <p:ph type="subTitle" idx="1"/>
          </p:nvPr>
        </p:nvSpPr>
        <p:spPr>
          <a:xfrm>
            <a:off x="273327" y="3941333"/>
            <a:ext cx="5929312" cy="2610520"/>
          </a:xfrm>
        </p:spPr>
        <p:txBody>
          <a:bodyPr vert="horz" lIns="91440" tIns="45720" rIns="91440" bIns="45720" rtlCol="0" anchor="t">
            <a:normAutofit fontScale="70000" lnSpcReduction="20000"/>
          </a:bodyPr>
          <a:lstStyle/>
          <a:p>
            <a:r>
              <a:rPr lang="en-US" sz="4000">
                <a:latin typeface="Aldhabi"/>
                <a:cs typeface="Aldhabi"/>
              </a:rPr>
              <a:t>NAME : DATLA BHAVANI CHANDRA VARMA</a:t>
            </a:r>
          </a:p>
          <a:p>
            <a:r>
              <a:rPr lang="en-US" sz="4000">
                <a:latin typeface="Aldhabi"/>
                <a:cs typeface="Aldhabi"/>
              </a:rPr>
              <a:t>COLLEGE : S.R.M UNIVERSITY</a:t>
            </a:r>
          </a:p>
          <a:p>
            <a:r>
              <a:rPr lang="en-US" sz="4000">
                <a:latin typeface="Aldhabi"/>
                <a:ea typeface="+mn-lt"/>
                <a:cs typeface="Aldhabi"/>
              </a:rPr>
              <a:t>AICTE ID: STU65b5eea6ac8a61706421926</a:t>
            </a:r>
          </a:p>
          <a:p>
            <a:r>
              <a:rPr lang="en-US" sz="4000">
                <a:solidFill>
                  <a:srgbClr val="FFFFFF"/>
                </a:solidFill>
                <a:latin typeface="Aldhabi"/>
                <a:ea typeface="+mn-lt"/>
                <a:cs typeface="Aldhabi"/>
              </a:rPr>
              <a:t>Email ID : chandravarmadatla@gmail.com</a:t>
            </a:r>
          </a:p>
          <a:p>
            <a:endParaRPr lang="en-US" sz="4000">
              <a:solidFill>
                <a:srgbClr val="FFFFFF"/>
              </a:solidFill>
              <a:latin typeface="Aldhabi"/>
              <a:ea typeface="+mn-lt"/>
              <a:cs typeface="Aldhabi"/>
            </a:endParaRPr>
          </a:p>
          <a:p>
            <a:r>
              <a:rPr lang="en-US" sz="1200">
                <a:solidFill>
                  <a:schemeClr val="tx1">
                    <a:lumMod val="75000"/>
                  </a:schemeClr>
                </a:solidFill>
                <a:ea typeface="+mn-lt"/>
                <a:cs typeface="+mn-lt"/>
              </a:rPr>
              <a:t>AICTE</a:t>
            </a:r>
            <a:endParaRPr lang="en-US">
              <a:solidFill>
                <a:schemeClr val="tx1">
                  <a:lumMod val="75000"/>
                </a:schemeClr>
              </a:solidFill>
              <a:ea typeface="+mn-lt"/>
              <a:cs typeface="+mn-lt"/>
            </a:endParaRPr>
          </a:p>
          <a:p>
            <a:r>
              <a:rPr lang="en-US" sz="1100">
                <a:solidFill>
                  <a:srgbClr val="333333"/>
                </a:solidFill>
                <a:ea typeface="+mn-lt"/>
                <a:cs typeface="+mn-lt"/>
              </a:rPr>
              <a:t>AICTE</a:t>
            </a:r>
            <a:endParaRPr lang="en-US"/>
          </a:p>
        </p:txBody>
      </p:sp>
      <p:pic>
        <p:nvPicPr>
          <p:cNvPr id="5" name="Picture 4" descr="A close-up of a logo&#10;&#10;Description automatically generated">
            <a:extLst>
              <a:ext uri="{FF2B5EF4-FFF2-40B4-BE49-F238E27FC236}">
                <a16:creationId xmlns:a16="http://schemas.microsoft.com/office/drawing/2014/main" id="{05445D9B-6319-22AC-9CE0-F5A909EAFE7A}"/>
              </a:ext>
            </a:extLst>
          </p:cNvPr>
          <p:cNvPicPr>
            <a:picLocks noChangeAspect="1"/>
          </p:cNvPicPr>
          <p:nvPr/>
        </p:nvPicPr>
        <p:blipFill>
          <a:blip r:embed="rId3"/>
          <a:stretch>
            <a:fillRect/>
          </a:stretch>
        </p:blipFill>
        <p:spPr>
          <a:xfrm>
            <a:off x="10414966" y="6198704"/>
            <a:ext cx="1709807" cy="567636"/>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B4BD-004C-5E8A-0BE4-226BD0D8A6B4}"/>
              </a:ext>
            </a:extLst>
          </p:cNvPr>
          <p:cNvSpPr>
            <a:spLocks noGrp="1"/>
          </p:cNvSpPr>
          <p:nvPr>
            <p:ph type="title"/>
          </p:nvPr>
        </p:nvSpPr>
        <p:spPr/>
        <p:txBody>
          <a:bodyPr/>
          <a:lstStyle/>
          <a:p>
            <a:r>
              <a:rPr lang="en-US">
                <a:latin typeface="Aldhabi"/>
                <a:cs typeface="Aldhabi"/>
              </a:rPr>
              <a:t>Conclusion</a:t>
            </a:r>
            <a:endParaRPr lang="en-US"/>
          </a:p>
        </p:txBody>
      </p:sp>
      <p:sp>
        <p:nvSpPr>
          <p:cNvPr id="3" name="Content Placeholder 2">
            <a:extLst>
              <a:ext uri="{FF2B5EF4-FFF2-40B4-BE49-F238E27FC236}">
                <a16:creationId xmlns:a16="http://schemas.microsoft.com/office/drawing/2014/main" id="{1E506903-B84B-ACE5-85C5-4BCDA47D2FE4}"/>
              </a:ext>
            </a:extLst>
          </p:cNvPr>
          <p:cNvSpPr>
            <a:spLocks noGrp="1"/>
          </p:cNvSpPr>
          <p:nvPr>
            <p:ph idx="1"/>
          </p:nvPr>
        </p:nvSpPr>
        <p:spPr>
          <a:xfrm>
            <a:off x="838200" y="2718593"/>
            <a:ext cx="10515600" cy="3458370"/>
          </a:xfrm>
        </p:spPr>
        <p:txBody>
          <a:bodyPr vert="horz" lIns="91440" tIns="45720" rIns="91440" bIns="45720" rtlCol="0" anchor="t">
            <a:normAutofit/>
          </a:bodyPr>
          <a:lstStyle/>
          <a:p>
            <a:pPr marL="0" indent="0">
              <a:buNone/>
            </a:pPr>
            <a:r>
              <a:rPr lang="en-US" sz="1200">
                <a:solidFill>
                  <a:srgbClr val="0D0D0D"/>
                </a:solidFill>
                <a:ea typeface="+mn-lt"/>
                <a:cs typeface="+mn-lt"/>
              </a:rPr>
              <a:t>"</a:t>
            </a:r>
            <a:r>
              <a:rPr lang="en-US" sz="3800">
                <a:latin typeface="Aldhabi"/>
                <a:ea typeface="+mn-lt"/>
                <a:cs typeface="+mn-lt"/>
              </a:rPr>
              <a:t>Our data analytics project aimed to analyze </a:t>
            </a:r>
            <a:r>
              <a:rPr lang="en-US" sz="3600">
                <a:solidFill>
                  <a:srgbClr val="EAEAEA"/>
                </a:solidFill>
                <a:latin typeface="Aldhabi"/>
                <a:ea typeface="+mn-lt"/>
                <a:cs typeface="Aldhabi"/>
              </a:rPr>
              <a:t>IMDB Data from 2006 to 2016 a data set of 1000 popular movies on Imdb in the last 10 years</a:t>
            </a:r>
            <a:r>
              <a:rPr lang="en-US" sz="3800">
                <a:latin typeface="Aldhabi"/>
                <a:ea typeface="+mn-lt"/>
                <a:cs typeface="+mn-lt"/>
              </a:rPr>
              <a:t> to uncover insights and trends. Through rigorous analysis of the dataset, we identified key patterns and correlations, providing valuable insights for informed decision-making in data analytics .</a:t>
            </a:r>
            <a:endParaRPr lang="en-US" sz="3800">
              <a:latin typeface="Aldhabi"/>
              <a:cs typeface="Aldhabi"/>
            </a:endParaRPr>
          </a:p>
        </p:txBody>
      </p:sp>
      <p:pic>
        <p:nvPicPr>
          <p:cNvPr id="4" name="Picture 3" descr="A blue torn paper with black text&#10;&#10;Description automatically generated">
            <a:extLst>
              <a:ext uri="{FF2B5EF4-FFF2-40B4-BE49-F238E27FC236}">
                <a16:creationId xmlns:a16="http://schemas.microsoft.com/office/drawing/2014/main" id="{FA006A7F-5F22-C37C-65BD-8FF703C581AD}"/>
              </a:ext>
            </a:extLst>
          </p:cNvPr>
          <p:cNvPicPr>
            <a:picLocks noChangeAspect="1"/>
          </p:cNvPicPr>
          <p:nvPr/>
        </p:nvPicPr>
        <p:blipFill>
          <a:blip r:embed="rId2"/>
          <a:stretch>
            <a:fillRect/>
          </a:stretch>
        </p:blipFill>
        <p:spPr>
          <a:xfrm>
            <a:off x="6986587" y="4762"/>
            <a:ext cx="4648200" cy="2562225"/>
          </a:xfrm>
          <a:prstGeom prst="rect">
            <a:avLst/>
          </a:prstGeom>
        </p:spPr>
      </p:pic>
      <p:pic>
        <p:nvPicPr>
          <p:cNvPr id="6" name="Picture 5" descr="A close-up of a logo&#10;&#10;Description automatically generated">
            <a:extLst>
              <a:ext uri="{FF2B5EF4-FFF2-40B4-BE49-F238E27FC236}">
                <a16:creationId xmlns:a16="http://schemas.microsoft.com/office/drawing/2014/main" id="{14579465-92DA-096C-E51B-A4B8AB27E80F}"/>
              </a:ext>
            </a:extLst>
          </p:cNvPr>
          <p:cNvPicPr>
            <a:picLocks noChangeAspect="1"/>
          </p:cNvPicPr>
          <p:nvPr/>
        </p:nvPicPr>
        <p:blipFill>
          <a:blip r:embed="rId3"/>
          <a:stretch>
            <a:fillRect/>
          </a:stretch>
        </p:blipFill>
        <p:spPr>
          <a:xfrm>
            <a:off x="10362924" y="6120226"/>
            <a:ext cx="1714500" cy="581025"/>
          </a:xfrm>
          <a:prstGeom prst="rect">
            <a:avLst/>
          </a:prstGeom>
        </p:spPr>
      </p:pic>
    </p:spTree>
    <p:extLst>
      <p:ext uri="{BB962C8B-B14F-4D97-AF65-F5344CB8AC3E}">
        <p14:creationId xmlns:p14="http://schemas.microsoft.com/office/powerpoint/2010/main" val="157309323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F97B-87B2-B29E-090B-809485E80998}"/>
              </a:ext>
            </a:extLst>
          </p:cNvPr>
          <p:cNvSpPr>
            <a:spLocks noGrp="1"/>
          </p:cNvSpPr>
          <p:nvPr>
            <p:ph type="title"/>
          </p:nvPr>
        </p:nvSpPr>
        <p:spPr>
          <a:xfrm>
            <a:off x="838200" y="365127"/>
            <a:ext cx="10515600" cy="1087439"/>
          </a:xfrm>
        </p:spPr>
        <p:txBody>
          <a:bodyPr/>
          <a:lstStyle/>
          <a:p>
            <a:r>
              <a:rPr lang="en-US">
                <a:latin typeface="Aldhabi"/>
                <a:cs typeface="Aldhabi"/>
              </a:rPr>
              <a:t>Future scope</a:t>
            </a:r>
            <a:endParaRPr lang="en-US"/>
          </a:p>
        </p:txBody>
      </p:sp>
      <p:sp>
        <p:nvSpPr>
          <p:cNvPr id="3" name="Content Placeholder 2">
            <a:extLst>
              <a:ext uri="{FF2B5EF4-FFF2-40B4-BE49-F238E27FC236}">
                <a16:creationId xmlns:a16="http://schemas.microsoft.com/office/drawing/2014/main" id="{7D59B0FA-DBD0-5829-BC2F-838175A539E4}"/>
              </a:ext>
            </a:extLst>
          </p:cNvPr>
          <p:cNvSpPr>
            <a:spLocks noGrp="1"/>
          </p:cNvSpPr>
          <p:nvPr>
            <p:ph idx="1"/>
          </p:nvPr>
        </p:nvSpPr>
        <p:spPr>
          <a:xfrm>
            <a:off x="838200" y="1599407"/>
            <a:ext cx="10515600" cy="4577556"/>
          </a:xfrm>
        </p:spPr>
        <p:txBody>
          <a:bodyPr vert="horz" lIns="91440" tIns="45720" rIns="91440" bIns="45720" rtlCol="0" anchor="t">
            <a:normAutofit/>
          </a:bodyPr>
          <a:lstStyle/>
          <a:p>
            <a:r>
              <a:rPr lang="en-US">
                <a:solidFill>
                  <a:srgbClr val="FFFFFF"/>
                </a:solidFill>
                <a:latin typeface="Aldhabi"/>
                <a:ea typeface="+mn-lt"/>
                <a:cs typeface="+mn-lt"/>
              </a:rPr>
              <a:t>In the future, Python pandas is poised to advance significantly in several key areas. Enhanced performance optimization will enable more efficient handling of larger datasets, while increased support for big data frameworks will facilitate scalability. The addition of new features for advanced analysis, such as time series and machine learning integration, will broaden pandas' capabilities. Tighter integration with data visualization libraries will improve data exploration and presentation. Cross-platform compatibility enhancements and improvements in user experience will make pandas more accessible and user-friendly.</a:t>
            </a:r>
          </a:p>
          <a:p>
            <a:pPr marL="0" indent="0">
              <a:buNone/>
            </a:pPr>
            <a:r>
              <a:rPr lang="en-US">
                <a:solidFill>
                  <a:srgbClr val="FFFFFF"/>
                </a:solidFill>
                <a:latin typeface="Aldhabi"/>
                <a:cs typeface="Aldhabi"/>
              </a:rPr>
              <a:t>                                               </a:t>
            </a:r>
            <a:r>
              <a:rPr lang="en-US">
                <a:solidFill>
                  <a:srgbClr val="FFFFFF"/>
                </a:solidFill>
                <a:latin typeface="Aldhabi"/>
                <a:ea typeface="+mn-lt"/>
                <a:cs typeface="Aldhabi"/>
              </a:rPr>
              <a:t>Overall, the future of Python pandas holds promise for continued growth and evolution in meeting the diverse needs of data professionals.</a:t>
            </a:r>
            <a:endParaRPr lang="en-US">
              <a:solidFill>
                <a:srgbClr val="FFFFFF"/>
              </a:solidFill>
              <a:latin typeface="Aldhabi"/>
              <a:cs typeface="Aldhabi"/>
            </a:endParaRPr>
          </a:p>
        </p:txBody>
      </p:sp>
      <p:pic>
        <p:nvPicPr>
          <p:cNvPr id="5" name="Picture 4" descr="A close-up of a logo&#10;&#10;Description automatically generated">
            <a:extLst>
              <a:ext uri="{FF2B5EF4-FFF2-40B4-BE49-F238E27FC236}">
                <a16:creationId xmlns:a16="http://schemas.microsoft.com/office/drawing/2014/main" id="{815316D6-A6FC-7A37-4B94-987513434DE9}"/>
              </a:ext>
            </a:extLst>
          </p:cNvPr>
          <p:cNvPicPr>
            <a:picLocks noChangeAspect="1"/>
          </p:cNvPicPr>
          <p:nvPr/>
        </p:nvPicPr>
        <p:blipFill>
          <a:blip r:embed="rId2"/>
          <a:stretch>
            <a:fillRect/>
          </a:stretch>
        </p:blipFill>
        <p:spPr>
          <a:xfrm>
            <a:off x="10362924" y="6120226"/>
            <a:ext cx="1714500" cy="581025"/>
          </a:xfrm>
          <a:prstGeom prst="rect">
            <a:avLst/>
          </a:prstGeom>
        </p:spPr>
      </p:pic>
    </p:spTree>
    <p:extLst>
      <p:ext uri="{BB962C8B-B14F-4D97-AF65-F5344CB8AC3E}">
        <p14:creationId xmlns:p14="http://schemas.microsoft.com/office/powerpoint/2010/main" val="13602330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14DC-0A7B-D818-9418-05CD95953AA9}"/>
              </a:ext>
            </a:extLst>
          </p:cNvPr>
          <p:cNvSpPr>
            <a:spLocks noGrp="1"/>
          </p:cNvSpPr>
          <p:nvPr>
            <p:ph type="title"/>
          </p:nvPr>
        </p:nvSpPr>
        <p:spPr>
          <a:xfrm>
            <a:off x="838200" y="365127"/>
            <a:ext cx="10515600" cy="1016001"/>
          </a:xfrm>
        </p:spPr>
        <p:txBody>
          <a:bodyPr/>
          <a:lstStyle/>
          <a:p>
            <a:r>
              <a:rPr lang="en-US">
                <a:latin typeface="Aldhabi"/>
                <a:cs typeface="Aldhabi"/>
              </a:rPr>
              <a:t>references</a:t>
            </a:r>
            <a:endParaRPr lang="en-US" err="1">
              <a:latin typeface="Aldhabi"/>
              <a:cs typeface="Aldhabi"/>
            </a:endParaRPr>
          </a:p>
        </p:txBody>
      </p:sp>
      <p:sp>
        <p:nvSpPr>
          <p:cNvPr id="3" name="Content Placeholder 2">
            <a:extLst>
              <a:ext uri="{FF2B5EF4-FFF2-40B4-BE49-F238E27FC236}">
                <a16:creationId xmlns:a16="http://schemas.microsoft.com/office/drawing/2014/main" id="{887865EF-A9BC-808A-7ACF-ECA8CC8BC230}"/>
              </a:ext>
            </a:extLst>
          </p:cNvPr>
          <p:cNvSpPr>
            <a:spLocks noGrp="1"/>
          </p:cNvSpPr>
          <p:nvPr>
            <p:ph idx="1"/>
          </p:nvPr>
        </p:nvSpPr>
        <p:spPr>
          <a:xfrm>
            <a:off x="838200" y="1623219"/>
            <a:ext cx="10515600" cy="4672806"/>
          </a:xfrm>
        </p:spPr>
        <p:txBody>
          <a:bodyPr vert="horz" lIns="91440" tIns="45720" rIns="91440" bIns="45720" rtlCol="0" anchor="t">
            <a:normAutofit/>
          </a:bodyPr>
          <a:lstStyle/>
          <a:p>
            <a:pPr marL="0" indent="0">
              <a:buNone/>
            </a:pPr>
            <a:r>
              <a:rPr lang="en-US">
                <a:hlinkClick r:id="rId2"/>
              </a:rPr>
              <a:t>kaggle dataset</a:t>
            </a:r>
            <a:endParaRPr lang="en-US"/>
          </a:p>
          <a:p>
            <a:pPr marL="0" indent="0">
              <a:buNone/>
            </a:pPr>
            <a:endParaRPr lang="en-US"/>
          </a:p>
          <a:p>
            <a:pPr marL="0" indent="0">
              <a:buNone/>
            </a:pPr>
            <a:r>
              <a:rPr lang="en-US">
                <a:hlinkClick r:id="rId3"/>
              </a:rPr>
              <a:t>kaggle Imdb dataset</a:t>
            </a:r>
            <a:endParaRPr lang="en-US"/>
          </a:p>
          <a:p>
            <a:pPr marL="0" indent="0">
              <a:buNone/>
            </a:pPr>
            <a:endParaRPr lang="en-US"/>
          </a:p>
          <a:p>
            <a:pPr marL="0" indent="0">
              <a:buNone/>
            </a:pPr>
            <a:r>
              <a:rPr lang="en-US">
                <a:hlinkClick r:id="rId4"/>
              </a:rPr>
              <a:t>goggle collab link</a:t>
            </a:r>
            <a:endParaRPr lang="en-US"/>
          </a:p>
          <a:p>
            <a:pPr marL="0" indent="0">
              <a:buNone/>
            </a:pPr>
            <a:endParaRPr lang="en-US"/>
          </a:p>
          <a:p>
            <a:pPr marL="0" indent="0">
              <a:buNone/>
            </a:pPr>
            <a:r>
              <a:rPr lang="en-US">
                <a:hlinkClick r:id="rId5"/>
              </a:rPr>
              <a:t>pandas download</a:t>
            </a:r>
            <a:endParaRPr lang="en-US"/>
          </a:p>
          <a:p>
            <a:pPr marL="0" indent="0">
              <a:buNone/>
            </a:pPr>
            <a:endParaRPr lang="en-US"/>
          </a:p>
          <a:p>
            <a:pPr marL="0" indent="0">
              <a:buNone/>
            </a:pPr>
            <a:r>
              <a:rPr lang="en-US">
                <a:hlinkClick r:id="rId6"/>
              </a:rPr>
              <a:t>pandas in kaggle</a:t>
            </a:r>
            <a:endParaRPr lang="en-US"/>
          </a:p>
          <a:p>
            <a:pPr marL="0" indent="0">
              <a:buNone/>
            </a:pPr>
            <a:endParaRPr lang="en-US"/>
          </a:p>
          <a:p>
            <a:pPr marL="0" indent="0">
              <a:buNone/>
            </a:pPr>
            <a:endParaRPr lang="en-US"/>
          </a:p>
          <a:p>
            <a:pPr marL="0" indent="0">
              <a:buNone/>
            </a:pPr>
            <a:endParaRPr lang="en-US"/>
          </a:p>
          <a:p>
            <a:pPr marL="0" indent="0">
              <a:buNone/>
            </a:pPr>
            <a:endParaRPr lang="en-US"/>
          </a:p>
        </p:txBody>
      </p:sp>
      <p:pic>
        <p:nvPicPr>
          <p:cNvPr id="5" name="Picture 4" descr="A close-up of a logo&#10;&#10;Description automatically generated">
            <a:extLst>
              <a:ext uri="{FF2B5EF4-FFF2-40B4-BE49-F238E27FC236}">
                <a16:creationId xmlns:a16="http://schemas.microsoft.com/office/drawing/2014/main" id="{924A8B99-9363-42A5-9E5D-10B58FA1C4BB}"/>
              </a:ext>
            </a:extLst>
          </p:cNvPr>
          <p:cNvPicPr>
            <a:picLocks noChangeAspect="1"/>
          </p:cNvPicPr>
          <p:nvPr/>
        </p:nvPicPr>
        <p:blipFill>
          <a:blip r:embed="rId7"/>
          <a:stretch>
            <a:fillRect/>
          </a:stretch>
        </p:blipFill>
        <p:spPr>
          <a:xfrm>
            <a:off x="10362924" y="6120226"/>
            <a:ext cx="1714500" cy="581025"/>
          </a:xfrm>
          <a:prstGeom prst="rect">
            <a:avLst/>
          </a:prstGeom>
        </p:spPr>
      </p:pic>
    </p:spTree>
    <p:extLst>
      <p:ext uri="{BB962C8B-B14F-4D97-AF65-F5344CB8AC3E}">
        <p14:creationId xmlns:p14="http://schemas.microsoft.com/office/powerpoint/2010/main" val="162846181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D7CA4-3320-DFDF-DE68-7C9C229928AF}"/>
              </a:ext>
            </a:extLst>
          </p:cNvPr>
          <p:cNvSpPr>
            <a:spLocks noGrp="1"/>
          </p:cNvSpPr>
          <p:nvPr>
            <p:ph type="title"/>
          </p:nvPr>
        </p:nvSpPr>
        <p:spPr>
          <a:xfrm>
            <a:off x="838200" y="365127"/>
            <a:ext cx="10515600" cy="956470"/>
          </a:xfrm>
        </p:spPr>
        <p:txBody>
          <a:bodyPr/>
          <a:lstStyle/>
          <a:p>
            <a:r>
              <a:rPr lang="en-US">
                <a:latin typeface="Aldhabi"/>
                <a:cs typeface="Aldhabi"/>
              </a:rPr>
              <a:t>certificate</a:t>
            </a:r>
            <a:r>
              <a:rPr lang="en-US">
                <a:latin typeface="Aldhabi"/>
                <a:ea typeface="+mj-lt"/>
                <a:cs typeface="+mj-lt"/>
              </a:rPr>
              <a:t> of  Journey to Cloud: Envisioning Your Solution </a:t>
            </a:r>
            <a:endParaRPr lang="en-US">
              <a:latin typeface="Aldhabi"/>
              <a:cs typeface="Aldhabi"/>
            </a:endParaRPr>
          </a:p>
        </p:txBody>
      </p:sp>
      <p:pic>
        <p:nvPicPr>
          <p:cNvPr id="4" name="Content Placeholder 3" descr="A close-up of a certificate&#10;&#10;Description automatically generated">
            <a:extLst>
              <a:ext uri="{FF2B5EF4-FFF2-40B4-BE49-F238E27FC236}">
                <a16:creationId xmlns:a16="http://schemas.microsoft.com/office/drawing/2014/main" id="{6A9A9D43-D15B-7669-AD74-78A95A2BB0CA}"/>
              </a:ext>
            </a:extLst>
          </p:cNvPr>
          <p:cNvPicPr>
            <a:picLocks noGrp="1" noChangeAspect="1"/>
          </p:cNvPicPr>
          <p:nvPr>
            <p:ph idx="1"/>
          </p:nvPr>
        </p:nvPicPr>
        <p:blipFill>
          <a:blip r:embed="rId2"/>
          <a:stretch>
            <a:fillRect/>
          </a:stretch>
        </p:blipFill>
        <p:spPr>
          <a:xfrm>
            <a:off x="1074883" y="1425973"/>
            <a:ext cx="10066046" cy="4924424"/>
          </a:xfrm>
        </p:spPr>
      </p:pic>
      <p:pic>
        <p:nvPicPr>
          <p:cNvPr id="5" name="Picture 4" descr="A close-up of a logo&#10;&#10;Description automatically generated">
            <a:extLst>
              <a:ext uri="{FF2B5EF4-FFF2-40B4-BE49-F238E27FC236}">
                <a16:creationId xmlns:a16="http://schemas.microsoft.com/office/drawing/2014/main" id="{2FF8B96C-3976-2622-4AF6-85C4ED876869}"/>
              </a:ext>
            </a:extLst>
          </p:cNvPr>
          <p:cNvPicPr>
            <a:picLocks noChangeAspect="1"/>
          </p:cNvPicPr>
          <p:nvPr/>
        </p:nvPicPr>
        <p:blipFill>
          <a:blip r:embed="rId3"/>
          <a:stretch>
            <a:fillRect/>
          </a:stretch>
        </p:blipFill>
        <p:spPr>
          <a:xfrm>
            <a:off x="10362924" y="6120226"/>
            <a:ext cx="1714500" cy="581025"/>
          </a:xfrm>
          <a:prstGeom prst="rect">
            <a:avLst/>
          </a:prstGeom>
        </p:spPr>
      </p:pic>
    </p:spTree>
    <p:extLst>
      <p:ext uri="{BB962C8B-B14F-4D97-AF65-F5344CB8AC3E}">
        <p14:creationId xmlns:p14="http://schemas.microsoft.com/office/powerpoint/2010/main" val="6668233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2734-50E2-245E-3DBC-B44EAB1C317B}"/>
              </a:ext>
            </a:extLst>
          </p:cNvPr>
          <p:cNvSpPr>
            <a:spLocks noGrp="1"/>
          </p:cNvSpPr>
          <p:nvPr>
            <p:ph type="title"/>
          </p:nvPr>
        </p:nvSpPr>
        <p:spPr>
          <a:xfrm>
            <a:off x="838200" y="365127"/>
            <a:ext cx="10515600" cy="1099345"/>
          </a:xfrm>
        </p:spPr>
        <p:txBody>
          <a:bodyPr/>
          <a:lstStyle/>
          <a:p>
            <a:r>
              <a:rPr lang="en-US">
                <a:latin typeface="Aldhabi"/>
                <a:cs typeface="Aldhabi"/>
              </a:rPr>
              <a:t>certificate of  </a:t>
            </a:r>
            <a:r>
              <a:rPr lang="en-US">
                <a:latin typeface="Aldhabi"/>
                <a:ea typeface="+mj-lt"/>
                <a:cs typeface="Aldhabi"/>
              </a:rPr>
              <a:t>Getting Started with Enterprise-grade AI</a:t>
            </a:r>
            <a:endParaRPr lang="en-US">
              <a:latin typeface="Aldhabi"/>
              <a:cs typeface="Aldhabi"/>
            </a:endParaRPr>
          </a:p>
        </p:txBody>
      </p:sp>
      <p:pic>
        <p:nvPicPr>
          <p:cNvPr id="4" name="Content Placeholder 3" descr="A close-up of a certificate&#10;&#10;Description automatically generated">
            <a:extLst>
              <a:ext uri="{FF2B5EF4-FFF2-40B4-BE49-F238E27FC236}">
                <a16:creationId xmlns:a16="http://schemas.microsoft.com/office/drawing/2014/main" id="{60D6AAD6-20E8-CE41-3190-909E07834CC2}"/>
              </a:ext>
            </a:extLst>
          </p:cNvPr>
          <p:cNvPicPr>
            <a:picLocks noGrp="1" noChangeAspect="1"/>
          </p:cNvPicPr>
          <p:nvPr>
            <p:ph idx="1"/>
          </p:nvPr>
        </p:nvPicPr>
        <p:blipFill>
          <a:blip r:embed="rId2"/>
          <a:stretch>
            <a:fillRect/>
          </a:stretch>
        </p:blipFill>
        <p:spPr>
          <a:xfrm>
            <a:off x="668931" y="1229520"/>
            <a:ext cx="10794605" cy="5257798"/>
          </a:xfrm>
        </p:spPr>
      </p:pic>
      <p:pic>
        <p:nvPicPr>
          <p:cNvPr id="5" name="Picture 4" descr="A close-up of a logo&#10;&#10;Description automatically generated">
            <a:extLst>
              <a:ext uri="{FF2B5EF4-FFF2-40B4-BE49-F238E27FC236}">
                <a16:creationId xmlns:a16="http://schemas.microsoft.com/office/drawing/2014/main" id="{C82A58E1-ED70-A497-4551-3A3B716009CC}"/>
              </a:ext>
            </a:extLst>
          </p:cNvPr>
          <p:cNvPicPr>
            <a:picLocks noChangeAspect="1"/>
          </p:cNvPicPr>
          <p:nvPr/>
        </p:nvPicPr>
        <p:blipFill>
          <a:blip r:embed="rId3"/>
          <a:stretch>
            <a:fillRect/>
          </a:stretch>
        </p:blipFill>
        <p:spPr>
          <a:xfrm>
            <a:off x="10362924" y="6120226"/>
            <a:ext cx="1714500" cy="581025"/>
          </a:xfrm>
          <a:prstGeom prst="rect">
            <a:avLst/>
          </a:prstGeom>
        </p:spPr>
      </p:pic>
    </p:spTree>
    <p:extLst>
      <p:ext uri="{BB962C8B-B14F-4D97-AF65-F5344CB8AC3E}">
        <p14:creationId xmlns:p14="http://schemas.microsoft.com/office/powerpoint/2010/main" val="105481626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6D97B-2EED-4984-0B01-562566482FC2}"/>
              </a:ext>
            </a:extLst>
          </p:cNvPr>
          <p:cNvSpPr>
            <a:spLocks noGrp="1"/>
          </p:cNvSpPr>
          <p:nvPr>
            <p:ph type="title"/>
          </p:nvPr>
        </p:nvSpPr>
        <p:spPr/>
        <p:txBody>
          <a:bodyPr/>
          <a:lstStyle/>
          <a:p>
            <a:endParaRPr lang="en-US"/>
          </a:p>
        </p:txBody>
      </p:sp>
      <p:pic>
        <p:nvPicPr>
          <p:cNvPr id="4" name="Content Placeholder 3" descr="A black text on a white background&#10;&#10;Description automatically generated">
            <a:extLst>
              <a:ext uri="{FF2B5EF4-FFF2-40B4-BE49-F238E27FC236}">
                <a16:creationId xmlns:a16="http://schemas.microsoft.com/office/drawing/2014/main" id="{3BD4BF09-1960-59D7-9C46-C94954B6E827}"/>
              </a:ext>
            </a:extLst>
          </p:cNvPr>
          <p:cNvPicPr>
            <a:picLocks noGrp="1" noChangeAspect="1"/>
          </p:cNvPicPr>
          <p:nvPr>
            <p:ph idx="1"/>
          </p:nvPr>
        </p:nvPicPr>
        <p:blipFill>
          <a:blip r:embed="rId2"/>
          <a:stretch>
            <a:fillRect/>
          </a:stretch>
        </p:blipFill>
        <p:spPr>
          <a:xfrm>
            <a:off x="654845" y="369889"/>
            <a:ext cx="10656091" cy="6191248"/>
          </a:xfrm>
        </p:spPr>
      </p:pic>
      <p:pic>
        <p:nvPicPr>
          <p:cNvPr id="5" name="Picture 4" descr="A close-up of a logo&#10;&#10;Description automatically generated">
            <a:extLst>
              <a:ext uri="{FF2B5EF4-FFF2-40B4-BE49-F238E27FC236}">
                <a16:creationId xmlns:a16="http://schemas.microsoft.com/office/drawing/2014/main" id="{E0E8C8C2-EDAA-E2E1-A482-F1D30E452E4C}"/>
              </a:ext>
            </a:extLst>
          </p:cNvPr>
          <p:cNvPicPr>
            <a:picLocks noChangeAspect="1"/>
          </p:cNvPicPr>
          <p:nvPr/>
        </p:nvPicPr>
        <p:blipFill>
          <a:blip r:embed="rId3"/>
          <a:stretch>
            <a:fillRect/>
          </a:stretch>
        </p:blipFill>
        <p:spPr>
          <a:xfrm>
            <a:off x="10362924" y="6120226"/>
            <a:ext cx="1714500" cy="581025"/>
          </a:xfrm>
          <a:prstGeom prst="rect">
            <a:avLst/>
          </a:prstGeom>
        </p:spPr>
      </p:pic>
    </p:spTree>
    <p:extLst>
      <p:ext uri="{BB962C8B-B14F-4D97-AF65-F5344CB8AC3E}">
        <p14:creationId xmlns:p14="http://schemas.microsoft.com/office/powerpoint/2010/main" val="358985644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6BFD-0CFA-659B-C94D-E3A57CEE7FDB}"/>
              </a:ext>
            </a:extLst>
          </p:cNvPr>
          <p:cNvSpPr>
            <a:spLocks noGrp="1"/>
          </p:cNvSpPr>
          <p:nvPr>
            <p:ph type="title"/>
          </p:nvPr>
        </p:nvSpPr>
        <p:spPr>
          <a:xfrm>
            <a:off x="839788" y="457200"/>
            <a:ext cx="3932237" cy="933451"/>
          </a:xfrm>
        </p:spPr>
        <p:txBody>
          <a:bodyPr/>
          <a:lstStyle/>
          <a:p>
            <a:r>
              <a:rPr lang="en-US" sz="5400">
                <a:latin typeface="Aldhabi"/>
                <a:cs typeface="Aldhabi"/>
              </a:rPr>
              <a:t>Outlines </a:t>
            </a:r>
            <a:endParaRPr lang="en-US"/>
          </a:p>
        </p:txBody>
      </p:sp>
      <p:sp>
        <p:nvSpPr>
          <p:cNvPr id="3" name="Content Placeholder 2">
            <a:extLst>
              <a:ext uri="{FF2B5EF4-FFF2-40B4-BE49-F238E27FC236}">
                <a16:creationId xmlns:a16="http://schemas.microsoft.com/office/drawing/2014/main" id="{0E8DF5F7-388D-7099-3272-185B9CB07979}"/>
              </a:ext>
            </a:extLst>
          </p:cNvPr>
          <p:cNvSpPr>
            <a:spLocks noGrp="1"/>
          </p:cNvSpPr>
          <p:nvPr>
            <p:ph idx="1"/>
          </p:nvPr>
        </p:nvSpPr>
        <p:spPr/>
        <p:txBody>
          <a:bodyPr vert="horz" lIns="91440" tIns="45720" rIns="91440" bIns="45720" rtlCol="0" anchor="t">
            <a:normAutofit/>
          </a:bodyPr>
          <a:lstStyle/>
          <a:p>
            <a:r>
              <a:rPr lang="en-US"/>
              <a:t>                                                     </a:t>
            </a:r>
          </a:p>
        </p:txBody>
      </p:sp>
      <p:sp>
        <p:nvSpPr>
          <p:cNvPr id="4" name="Text Placeholder 3">
            <a:extLst>
              <a:ext uri="{FF2B5EF4-FFF2-40B4-BE49-F238E27FC236}">
                <a16:creationId xmlns:a16="http://schemas.microsoft.com/office/drawing/2014/main" id="{0C30D459-2841-CF71-1E18-E7D9D0A84DCE}"/>
              </a:ext>
            </a:extLst>
          </p:cNvPr>
          <p:cNvSpPr>
            <a:spLocks noGrp="1"/>
          </p:cNvSpPr>
          <p:nvPr>
            <p:ph type="body" sz="half" idx="2"/>
          </p:nvPr>
        </p:nvSpPr>
        <p:spPr>
          <a:xfrm>
            <a:off x="839788" y="1462088"/>
            <a:ext cx="3932237" cy="5168900"/>
          </a:xfrm>
        </p:spPr>
        <p:txBody>
          <a:bodyPr vert="horz" lIns="91440" tIns="45720" rIns="91440" bIns="45720" rtlCol="0" anchor="t">
            <a:normAutofit/>
          </a:bodyPr>
          <a:lstStyle/>
          <a:p>
            <a:r>
              <a:rPr lang="en-US" sz="2800">
                <a:latin typeface="Aldhabi"/>
                <a:cs typeface="Aldhabi"/>
              </a:rPr>
              <a:t>Problem statement </a:t>
            </a:r>
          </a:p>
          <a:p>
            <a:r>
              <a:rPr lang="en-US" sz="2800">
                <a:latin typeface="Aldhabi"/>
                <a:cs typeface="Aldhabi"/>
              </a:rPr>
              <a:t>Proposed solution</a:t>
            </a:r>
          </a:p>
          <a:p>
            <a:r>
              <a:rPr lang="en-US" sz="2800">
                <a:latin typeface="Aldhabi"/>
                <a:cs typeface="Aldhabi"/>
              </a:rPr>
              <a:t>implementing of data sets</a:t>
            </a:r>
            <a:endParaRPr lang="en-US"/>
          </a:p>
          <a:p>
            <a:r>
              <a:rPr lang="en-US" sz="2800">
                <a:latin typeface="Aldhabi"/>
                <a:cs typeface="Aldhabi"/>
              </a:rPr>
              <a:t>System approach</a:t>
            </a:r>
          </a:p>
          <a:p>
            <a:r>
              <a:rPr lang="en-US" sz="2800">
                <a:latin typeface="Aldhabi"/>
                <a:cs typeface="Aldhabi"/>
              </a:rPr>
              <a:t>Statistical techniques</a:t>
            </a:r>
            <a:endParaRPr lang="en-US" sz="2800">
              <a:solidFill>
                <a:srgbClr val="000000"/>
              </a:solidFill>
              <a:latin typeface="Aldhabi"/>
              <a:cs typeface="Aldhabi"/>
            </a:endParaRPr>
          </a:p>
          <a:p>
            <a:r>
              <a:rPr lang="en-US" sz="2800">
                <a:latin typeface="Aldhabi"/>
                <a:cs typeface="Aldhabi"/>
              </a:rPr>
              <a:t>Result</a:t>
            </a:r>
          </a:p>
          <a:p>
            <a:r>
              <a:rPr lang="en-US" sz="2800">
                <a:latin typeface="Aldhabi"/>
                <a:cs typeface="Aldhabi"/>
              </a:rPr>
              <a:t>Conclusion</a:t>
            </a:r>
          </a:p>
          <a:p>
            <a:r>
              <a:rPr lang="en-US" sz="2800">
                <a:latin typeface="Aldhabi"/>
                <a:cs typeface="Aldhabi"/>
              </a:rPr>
              <a:t>Future scope</a:t>
            </a:r>
          </a:p>
          <a:p>
            <a:r>
              <a:rPr lang="en-US" sz="2800">
                <a:latin typeface="Aldhabi"/>
                <a:cs typeface="Aldhabi"/>
              </a:rPr>
              <a:t>Reference</a:t>
            </a:r>
          </a:p>
          <a:p>
            <a:r>
              <a:rPr lang="en-US" sz="2800" err="1">
                <a:latin typeface="Aldhabi"/>
                <a:cs typeface="Aldhabi"/>
              </a:rPr>
              <a:t>Cerficiate's</a:t>
            </a:r>
            <a:r>
              <a:rPr lang="en-US" sz="2800">
                <a:latin typeface="Aldhabi"/>
                <a:cs typeface="Aldhabi"/>
              </a:rPr>
              <a:t> </a:t>
            </a:r>
          </a:p>
          <a:p>
            <a:endParaRPr lang="en-US" sz="2800">
              <a:latin typeface="Aldhabi"/>
              <a:cs typeface="Aldhabi"/>
            </a:endParaRPr>
          </a:p>
          <a:p>
            <a:endParaRPr lang="en-US" sz="2800">
              <a:latin typeface="Aldhabi"/>
              <a:cs typeface="Aldhabi"/>
            </a:endParaRPr>
          </a:p>
          <a:p>
            <a:endParaRPr lang="en-US" sz="2800">
              <a:latin typeface="Aldhabi"/>
              <a:cs typeface="Aldhabi"/>
            </a:endParaRPr>
          </a:p>
          <a:p>
            <a:endParaRPr lang="en-US" sz="2800">
              <a:latin typeface="Aldhabi"/>
              <a:cs typeface="Aldhabi"/>
            </a:endParaRPr>
          </a:p>
        </p:txBody>
      </p:sp>
      <p:pic>
        <p:nvPicPr>
          <p:cNvPr id="5" name="Picture 4" descr="A group of people in a room&#10;&#10;Description automatically generated">
            <a:extLst>
              <a:ext uri="{FF2B5EF4-FFF2-40B4-BE49-F238E27FC236}">
                <a16:creationId xmlns:a16="http://schemas.microsoft.com/office/drawing/2014/main" id="{9486CF34-AC9B-AFC0-C3EE-71FC8D89D7A7}"/>
              </a:ext>
            </a:extLst>
          </p:cNvPr>
          <p:cNvPicPr>
            <a:picLocks noChangeAspect="1"/>
          </p:cNvPicPr>
          <p:nvPr/>
        </p:nvPicPr>
        <p:blipFill>
          <a:blip r:embed="rId2"/>
          <a:stretch>
            <a:fillRect/>
          </a:stretch>
        </p:blipFill>
        <p:spPr>
          <a:xfrm>
            <a:off x="4772722" y="109538"/>
            <a:ext cx="7373336" cy="6579393"/>
          </a:xfrm>
          <a:prstGeom prst="rect">
            <a:avLst/>
          </a:prstGeom>
        </p:spPr>
      </p:pic>
      <p:pic>
        <p:nvPicPr>
          <p:cNvPr id="7" name="Picture 6" descr="A close-up of a logo&#10;&#10;Description automatically generated">
            <a:extLst>
              <a:ext uri="{FF2B5EF4-FFF2-40B4-BE49-F238E27FC236}">
                <a16:creationId xmlns:a16="http://schemas.microsoft.com/office/drawing/2014/main" id="{49160F2B-381B-6C5F-6C87-0A24718CCA41}"/>
              </a:ext>
            </a:extLst>
          </p:cNvPr>
          <p:cNvPicPr>
            <a:picLocks noChangeAspect="1"/>
          </p:cNvPicPr>
          <p:nvPr/>
        </p:nvPicPr>
        <p:blipFill>
          <a:blip r:embed="rId3"/>
          <a:stretch>
            <a:fillRect/>
          </a:stretch>
        </p:blipFill>
        <p:spPr>
          <a:xfrm>
            <a:off x="10414966" y="6198704"/>
            <a:ext cx="1709807" cy="567636"/>
          </a:xfrm>
          <a:prstGeom prst="rect">
            <a:avLst/>
          </a:prstGeom>
        </p:spPr>
      </p:pic>
    </p:spTree>
    <p:extLst>
      <p:ext uri="{BB962C8B-B14F-4D97-AF65-F5344CB8AC3E}">
        <p14:creationId xmlns:p14="http://schemas.microsoft.com/office/powerpoint/2010/main" val="12729440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5887-1A32-D923-B947-8227342C095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AD5E8D8-B201-3B46-A9DA-D35F801DE01E}"/>
              </a:ext>
            </a:extLst>
          </p:cNvPr>
          <p:cNvSpPr>
            <a:spLocks noGrp="1"/>
          </p:cNvSpPr>
          <p:nvPr>
            <p:ph type="body" idx="1"/>
          </p:nvPr>
        </p:nvSpPr>
        <p:spPr/>
        <p:txBody>
          <a:bodyPr vert="horz" lIns="91440" tIns="45720" rIns="91440" bIns="45720" rtlCol="0" anchor="t">
            <a:normAutofit lnSpcReduction="10000"/>
          </a:bodyPr>
          <a:lstStyle/>
          <a:p>
            <a:r>
              <a:rPr lang="en-US" sz="3600">
                <a:latin typeface="Aldhabi"/>
                <a:cs typeface="Aldhabi"/>
              </a:rPr>
              <a:t>IMDB Data from 2006 to 2016 a data set of 1000 popular movies on </a:t>
            </a:r>
            <a:r>
              <a:rPr lang="en-US" sz="3600" err="1">
                <a:latin typeface="Aldhabi"/>
                <a:cs typeface="Aldhabi"/>
              </a:rPr>
              <a:t>Imdb</a:t>
            </a:r>
            <a:r>
              <a:rPr lang="en-US" sz="3600">
                <a:latin typeface="Aldhabi"/>
                <a:cs typeface="Aldhabi"/>
              </a:rPr>
              <a:t> in the last 10 years. Using a dataset that consist of 1000 popular movie  to investigate the relationship  and explore the data using exploratory data analytics and python pandas</a:t>
            </a:r>
          </a:p>
        </p:txBody>
      </p:sp>
      <p:pic>
        <p:nvPicPr>
          <p:cNvPr id="4" name="Picture 3" descr="A group of light bulbs with a light bulb in the middle&#10;&#10;Description automatically generated">
            <a:extLst>
              <a:ext uri="{FF2B5EF4-FFF2-40B4-BE49-F238E27FC236}">
                <a16:creationId xmlns:a16="http://schemas.microsoft.com/office/drawing/2014/main" id="{D489D1F2-9E0B-BD51-1F01-2384E5B111F3}"/>
              </a:ext>
            </a:extLst>
          </p:cNvPr>
          <p:cNvPicPr>
            <a:picLocks noChangeAspect="1"/>
          </p:cNvPicPr>
          <p:nvPr/>
        </p:nvPicPr>
        <p:blipFill>
          <a:blip r:embed="rId2"/>
          <a:stretch>
            <a:fillRect/>
          </a:stretch>
        </p:blipFill>
        <p:spPr>
          <a:xfrm>
            <a:off x="1035844" y="1178719"/>
            <a:ext cx="10108405" cy="3226594"/>
          </a:xfrm>
          <a:prstGeom prst="rect">
            <a:avLst/>
          </a:prstGeom>
        </p:spPr>
      </p:pic>
      <p:pic>
        <p:nvPicPr>
          <p:cNvPr id="6" name="Picture 5" descr="A close-up of a logo&#10;&#10;Description automatically generated">
            <a:extLst>
              <a:ext uri="{FF2B5EF4-FFF2-40B4-BE49-F238E27FC236}">
                <a16:creationId xmlns:a16="http://schemas.microsoft.com/office/drawing/2014/main" id="{03BC6D3E-E30E-5E19-8736-05B14AA016B1}"/>
              </a:ext>
            </a:extLst>
          </p:cNvPr>
          <p:cNvPicPr>
            <a:picLocks noChangeAspect="1"/>
          </p:cNvPicPr>
          <p:nvPr/>
        </p:nvPicPr>
        <p:blipFill>
          <a:blip r:embed="rId3"/>
          <a:stretch>
            <a:fillRect/>
          </a:stretch>
        </p:blipFill>
        <p:spPr>
          <a:xfrm>
            <a:off x="10414966" y="6198704"/>
            <a:ext cx="1709807" cy="567636"/>
          </a:xfrm>
          <a:prstGeom prst="rect">
            <a:avLst/>
          </a:prstGeom>
        </p:spPr>
      </p:pic>
    </p:spTree>
    <p:extLst>
      <p:ext uri="{BB962C8B-B14F-4D97-AF65-F5344CB8AC3E}">
        <p14:creationId xmlns:p14="http://schemas.microsoft.com/office/powerpoint/2010/main" val="136835679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E4F18-AE8C-D5F9-AFF4-BE3A3EB2A3EA}"/>
              </a:ext>
            </a:extLst>
          </p:cNvPr>
          <p:cNvSpPr>
            <a:spLocks noGrp="1"/>
          </p:cNvSpPr>
          <p:nvPr>
            <p:ph type="title"/>
          </p:nvPr>
        </p:nvSpPr>
        <p:spPr>
          <a:xfrm>
            <a:off x="831851" y="435772"/>
            <a:ext cx="10515600" cy="971551"/>
          </a:xfrm>
        </p:spPr>
        <p:txBody>
          <a:bodyPr/>
          <a:lstStyle/>
          <a:p>
            <a:r>
              <a:rPr lang="en-US">
                <a:latin typeface="Georgia"/>
              </a:rPr>
              <a:t>Proposed solution</a:t>
            </a:r>
          </a:p>
        </p:txBody>
      </p:sp>
      <p:sp>
        <p:nvSpPr>
          <p:cNvPr id="3" name="Text Placeholder 2">
            <a:extLst>
              <a:ext uri="{FF2B5EF4-FFF2-40B4-BE49-F238E27FC236}">
                <a16:creationId xmlns:a16="http://schemas.microsoft.com/office/drawing/2014/main" id="{7A9E2D39-71C9-383A-6FB3-0D7B8985A9CE}"/>
              </a:ext>
            </a:extLst>
          </p:cNvPr>
          <p:cNvSpPr>
            <a:spLocks noGrp="1"/>
          </p:cNvSpPr>
          <p:nvPr>
            <p:ph type="body" idx="1"/>
          </p:nvPr>
        </p:nvSpPr>
        <p:spPr>
          <a:xfrm>
            <a:off x="831851" y="1791499"/>
            <a:ext cx="10515600" cy="4548184"/>
          </a:xfrm>
        </p:spPr>
        <p:txBody>
          <a:bodyPr vert="horz" lIns="91440" tIns="45720" rIns="91440" bIns="45720" rtlCol="0" anchor="t">
            <a:normAutofit/>
          </a:bodyPr>
          <a:lstStyle/>
          <a:p>
            <a:r>
              <a:rPr lang="en-US" sz="2800">
                <a:latin typeface="Aldhabi"/>
                <a:cs typeface="Aldhabi"/>
              </a:rPr>
              <a:t>The proposed solution aim to address the </a:t>
            </a:r>
            <a:r>
              <a:rPr lang="en-US" sz="2800" err="1">
                <a:latin typeface="Aldhabi"/>
                <a:cs typeface="Aldhabi"/>
              </a:rPr>
              <a:t>challege</a:t>
            </a:r>
            <a:r>
              <a:rPr lang="en-US" sz="2800">
                <a:latin typeface="Aldhabi"/>
                <a:cs typeface="Aldhabi"/>
              </a:rPr>
              <a:t> of  IMDB Data from 2006 to 2016 a data set of 1000 popular movies on </a:t>
            </a:r>
            <a:r>
              <a:rPr lang="en-US" sz="2800" err="1">
                <a:latin typeface="Aldhabi"/>
                <a:cs typeface="Aldhabi"/>
              </a:rPr>
              <a:t>Imdb</a:t>
            </a:r>
            <a:r>
              <a:rPr lang="en-US" sz="2800">
                <a:latin typeface="Aldhabi"/>
                <a:cs typeface="Aldhabi"/>
              </a:rPr>
              <a:t> in the last 10 years. </a:t>
            </a:r>
          </a:p>
          <a:p>
            <a:r>
              <a:rPr lang="en-US" sz="2800">
                <a:latin typeface="Aldhabi"/>
                <a:cs typeface="Aldhabi"/>
              </a:rPr>
              <a:t>Data collection: gather the IMDB Data from 2006 to 2016  Data from 2006 to 2016 data from  </a:t>
            </a:r>
            <a:r>
              <a:rPr lang="en-US" sz="2800">
                <a:latin typeface="Aldhabi"/>
                <a:cs typeface="Aldhabi"/>
                <a:hlinkClick r:id="rId2"/>
              </a:rPr>
              <a:t>kaggle.com</a:t>
            </a:r>
            <a:r>
              <a:rPr lang="en-US" sz="2800">
                <a:latin typeface="Aldhabi"/>
                <a:cs typeface="Aldhabi"/>
              </a:rPr>
              <a:t> </a:t>
            </a:r>
          </a:p>
          <a:p>
            <a:r>
              <a:rPr lang="en-US" sz="2800">
                <a:solidFill>
                  <a:srgbClr val="EAEAEA"/>
                </a:solidFill>
                <a:latin typeface="Aldhabi"/>
                <a:cs typeface="Aldhabi"/>
              </a:rPr>
              <a:t>Exploratory Data Analysis (EDA) </a:t>
            </a:r>
            <a:endParaRPr lang="en-US"/>
          </a:p>
          <a:p>
            <a:r>
              <a:rPr lang="en-US" sz="2800">
                <a:solidFill>
                  <a:srgbClr val="EAEAEA"/>
                </a:solidFill>
                <a:latin typeface="Aldhabi"/>
                <a:ea typeface="+mn-lt"/>
                <a:cs typeface="Aldhabi"/>
              </a:rPr>
              <a:t>Exploratory Data Analysis (EDA) refers to the method of studying and exploring record sets to apprehend their predominant traits, discover patterns, locate outliers, and identify relationships between variables</a:t>
            </a:r>
            <a:endParaRPr lang="en-US"/>
          </a:p>
          <a:p>
            <a:r>
              <a:rPr lang="en-US" sz="2800">
                <a:solidFill>
                  <a:srgbClr val="EAEAEA"/>
                </a:solidFill>
                <a:latin typeface="Aldhabi"/>
                <a:ea typeface="+mn-lt"/>
                <a:cs typeface="Aldhabi"/>
              </a:rPr>
              <a:t>Statistical techniques: Statistical techniques use measurements to approximate a model. In this project is,</a:t>
            </a:r>
            <a:endParaRPr lang="en-US">
              <a:solidFill>
                <a:srgbClr val="EAEAEA"/>
              </a:solidFill>
              <a:latin typeface="Aptos" panose="02110004020202020204"/>
              <a:cs typeface="Aldhabi"/>
            </a:endParaRPr>
          </a:p>
          <a:p>
            <a:r>
              <a:rPr lang="en-US" sz="2800">
                <a:solidFill>
                  <a:srgbClr val="EAEAEA"/>
                </a:solidFill>
                <a:latin typeface="Aldhabi"/>
                <a:ea typeface="+mn-lt"/>
                <a:cs typeface="Aldhabi"/>
              </a:rPr>
              <a:t>data=</a:t>
            </a:r>
            <a:r>
              <a:rPr lang="en-US" sz="2800" err="1">
                <a:solidFill>
                  <a:srgbClr val="EAEAEA"/>
                </a:solidFill>
                <a:latin typeface="Aldhabi"/>
                <a:ea typeface="+mn-lt"/>
                <a:cs typeface="Aldhabi"/>
              </a:rPr>
              <a:t>pd.read_csv</a:t>
            </a:r>
            <a:r>
              <a:rPr lang="en-US" sz="2800">
                <a:solidFill>
                  <a:srgbClr val="EAEAEA"/>
                </a:solidFill>
                <a:latin typeface="Aldhabi"/>
                <a:ea typeface="+mn-lt"/>
                <a:cs typeface="Aldhabi"/>
              </a:rPr>
              <a:t>('IMDB-Movie-Data.csv') for  dataset </a:t>
            </a:r>
            <a:endParaRPr lang="en-US"/>
          </a:p>
          <a:p>
            <a:r>
              <a:rPr lang="en-US" sz="2800" err="1">
                <a:solidFill>
                  <a:srgbClr val="EAEAEA"/>
                </a:solidFill>
                <a:latin typeface="Aldhabi"/>
                <a:ea typeface="+mn-lt"/>
                <a:cs typeface="Aldhabi"/>
              </a:rPr>
              <a:t>data.head</a:t>
            </a:r>
            <a:r>
              <a:rPr lang="en-US" sz="2800">
                <a:solidFill>
                  <a:srgbClr val="EAEAEA"/>
                </a:solidFill>
                <a:latin typeface="Aldhabi"/>
                <a:ea typeface="+mn-lt"/>
                <a:cs typeface="Aldhabi"/>
              </a:rPr>
              <a:t>(10) Dispaly top 10 Rows of the dataset and </a:t>
            </a:r>
            <a:r>
              <a:rPr lang="en-US" sz="2800" err="1">
                <a:solidFill>
                  <a:srgbClr val="EAEAEA"/>
                </a:solidFill>
                <a:latin typeface="Aldhabi"/>
                <a:ea typeface="+mn-lt"/>
                <a:cs typeface="Aldhabi"/>
              </a:rPr>
              <a:t>etc</a:t>
            </a:r>
            <a:r>
              <a:rPr lang="en-US" sz="2800">
                <a:solidFill>
                  <a:srgbClr val="EAEAEA"/>
                </a:solidFill>
                <a:latin typeface="Aldhabi"/>
                <a:ea typeface="+mn-lt"/>
                <a:cs typeface="Aldhabi"/>
              </a:rPr>
              <a:t>,..</a:t>
            </a:r>
            <a:endParaRPr lang="en-US">
              <a:solidFill>
                <a:srgbClr val="EAEAEA"/>
              </a:solidFill>
              <a:latin typeface="Aptos" panose="02110004020202020204"/>
              <a:cs typeface="Aldhabi"/>
            </a:endParaRPr>
          </a:p>
          <a:p>
            <a:endParaRPr lang="en-US" sz="2800">
              <a:latin typeface="Aldhabi"/>
              <a:cs typeface="Aldhabi"/>
            </a:endParaRPr>
          </a:p>
          <a:p>
            <a:endParaRPr lang="en-US" sz="2800">
              <a:latin typeface="Aldhabi"/>
              <a:cs typeface="Aldhabi"/>
            </a:endParaRPr>
          </a:p>
          <a:p>
            <a:endParaRPr lang="en-US" sz="2800">
              <a:latin typeface="Aldhabi"/>
              <a:cs typeface="Aldhabi"/>
            </a:endParaRPr>
          </a:p>
          <a:p>
            <a:endParaRPr lang="en-US" sz="2800">
              <a:latin typeface="Aldhabi"/>
              <a:cs typeface="Aldhabi"/>
            </a:endParaRPr>
          </a:p>
          <a:p>
            <a:endParaRPr lang="en-US" sz="2800">
              <a:latin typeface="Aldhabi"/>
              <a:cs typeface="Aldhabi"/>
            </a:endParaRPr>
          </a:p>
          <a:p>
            <a:endParaRPr lang="en-US" sz="2800">
              <a:latin typeface="Aldhabi"/>
              <a:cs typeface="Aldhabi"/>
            </a:endParaRPr>
          </a:p>
          <a:p>
            <a:endParaRPr lang="en-US" sz="2800">
              <a:latin typeface="Aldhabi"/>
              <a:cs typeface="Aldhabi"/>
            </a:endParaRPr>
          </a:p>
        </p:txBody>
      </p:sp>
      <p:pic>
        <p:nvPicPr>
          <p:cNvPr id="5" name="Picture 4" descr="A close-up of a logo&#10;&#10;Description automatically generated">
            <a:extLst>
              <a:ext uri="{FF2B5EF4-FFF2-40B4-BE49-F238E27FC236}">
                <a16:creationId xmlns:a16="http://schemas.microsoft.com/office/drawing/2014/main" id="{27C53A5F-536A-3212-20E9-A14A54F3AFC1}"/>
              </a:ext>
            </a:extLst>
          </p:cNvPr>
          <p:cNvPicPr>
            <a:picLocks noChangeAspect="1"/>
          </p:cNvPicPr>
          <p:nvPr/>
        </p:nvPicPr>
        <p:blipFill>
          <a:blip r:embed="rId3"/>
          <a:stretch>
            <a:fillRect/>
          </a:stretch>
        </p:blipFill>
        <p:spPr>
          <a:xfrm>
            <a:off x="10362924" y="6120226"/>
            <a:ext cx="1714500" cy="581025"/>
          </a:xfrm>
          <a:prstGeom prst="rect">
            <a:avLst/>
          </a:prstGeom>
        </p:spPr>
      </p:pic>
    </p:spTree>
    <p:extLst>
      <p:ext uri="{BB962C8B-B14F-4D97-AF65-F5344CB8AC3E}">
        <p14:creationId xmlns:p14="http://schemas.microsoft.com/office/powerpoint/2010/main" val="1064504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CEBA-D44B-0B25-1783-79843B236A13}"/>
              </a:ext>
            </a:extLst>
          </p:cNvPr>
          <p:cNvSpPr>
            <a:spLocks noGrp="1"/>
          </p:cNvSpPr>
          <p:nvPr>
            <p:ph type="title"/>
          </p:nvPr>
        </p:nvSpPr>
        <p:spPr/>
        <p:txBody>
          <a:bodyPr/>
          <a:lstStyle/>
          <a:p>
            <a:r>
              <a:rPr lang="en-US" sz="3800">
                <a:latin typeface="Georgia"/>
              </a:rPr>
              <a:t>Proposed solution</a:t>
            </a:r>
          </a:p>
        </p:txBody>
      </p:sp>
      <p:sp>
        <p:nvSpPr>
          <p:cNvPr id="3" name="Text Placeholder 2">
            <a:extLst>
              <a:ext uri="{FF2B5EF4-FFF2-40B4-BE49-F238E27FC236}">
                <a16:creationId xmlns:a16="http://schemas.microsoft.com/office/drawing/2014/main" id="{C4307C32-0ACB-BC99-A902-8AA874FDA507}"/>
              </a:ext>
            </a:extLst>
          </p:cNvPr>
          <p:cNvSpPr>
            <a:spLocks noGrp="1"/>
          </p:cNvSpPr>
          <p:nvPr>
            <p:ph idx="1"/>
          </p:nvPr>
        </p:nvSpPr>
        <p:spPr>
          <a:xfrm>
            <a:off x="838200" y="1539876"/>
            <a:ext cx="10515600" cy="4946649"/>
          </a:xfrm>
        </p:spPr>
        <p:txBody>
          <a:bodyPr vert="horz" lIns="91440" tIns="45720" rIns="91440" bIns="45720" rtlCol="0" anchor="t">
            <a:normAutofit/>
          </a:bodyPr>
          <a:lstStyle/>
          <a:p>
            <a:r>
              <a:rPr lang="en-US" sz="3200">
                <a:solidFill>
                  <a:srgbClr val="FFFFFF"/>
                </a:solidFill>
                <a:latin typeface="Aldhabi"/>
                <a:cs typeface="Aldhabi"/>
              </a:rPr>
              <a:t>Pandas are the most popular python library that is used for data analysis. It provides highly optimized performance with back-end source code purely written in C or Python.  Here I am using python.</a:t>
            </a:r>
          </a:p>
          <a:p>
            <a:r>
              <a:rPr lang="en-US" sz="3200">
                <a:solidFill>
                  <a:srgbClr val="FFFFFF"/>
                </a:solidFill>
                <a:latin typeface="Aldhabi"/>
                <a:cs typeface="Aldhabi"/>
              </a:rPr>
              <a:t>Creating Pandas </a:t>
            </a:r>
          </a:p>
          <a:p>
            <a:pPr marL="0" indent="0">
              <a:buNone/>
            </a:pPr>
            <a:r>
              <a:rPr lang="en-US" sz="3200">
                <a:solidFill>
                  <a:srgbClr val="FFFFFF"/>
                </a:solidFill>
                <a:latin typeface="Aldhabi"/>
                <a:ea typeface="+mn-lt"/>
                <a:cs typeface="Aldhabi"/>
              </a:rPr>
              <a:t>import pandas as pd</a:t>
            </a:r>
            <a:endParaRPr lang="en-US" sz="3200">
              <a:solidFill>
                <a:srgbClr val="FFFFFF"/>
              </a:solidFill>
              <a:latin typeface="Aldhabi"/>
              <a:cs typeface="Aldhabi"/>
            </a:endParaRPr>
          </a:p>
          <a:p>
            <a:pPr marL="0" indent="0">
              <a:buNone/>
            </a:pPr>
            <a:r>
              <a:rPr lang="en-US" sz="3200">
                <a:solidFill>
                  <a:srgbClr val="FFFFFF"/>
                </a:solidFill>
                <a:latin typeface="Aldhabi"/>
                <a:ea typeface="+mn-lt"/>
                <a:cs typeface="Aldhabi"/>
              </a:rPr>
              <a:t>import seaborn as </a:t>
            </a:r>
            <a:r>
              <a:rPr lang="en-US" sz="3200" err="1">
                <a:solidFill>
                  <a:srgbClr val="FFFFFF"/>
                </a:solidFill>
                <a:latin typeface="Aldhabi"/>
                <a:ea typeface="+mn-lt"/>
                <a:cs typeface="Aldhabi"/>
              </a:rPr>
              <a:t>sns</a:t>
            </a:r>
            <a:endParaRPr lang="en-US" err="1"/>
          </a:p>
          <a:p>
            <a:pPr marL="0" indent="0">
              <a:buNone/>
            </a:pPr>
            <a:r>
              <a:rPr lang="en-US" sz="3200">
                <a:solidFill>
                  <a:srgbClr val="FFFFFF"/>
                </a:solidFill>
                <a:latin typeface="Aldhabi"/>
                <a:ea typeface="+mn-lt"/>
                <a:cs typeface="Aldhabi"/>
              </a:rPr>
              <a:t>import </a:t>
            </a:r>
            <a:r>
              <a:rPr lang="en-US" sz="3200" err="1">
                <a:solidFill>
                  <a:srgbClr val="FFFFFF"/>
                </a:solidFill>
                <a:latin typeface="Aldhabi"/>
                <a:ea typeface="+mn-lt"/>
                <a:cs typeface="Aldhabi"/>
              </a:rPr>
              <a:t>matplotlib.pyplot</a:t>
            </a:r>
            <a:r>
              <a:rPr lang="en-US" sz="3200">
                <a:solidFill>
                  <a:srgbClr val="FFFFFF"/>
                </a:solidFill>
                <a:latin typeface="Aldhabi"/>
                <a:ea typeface="+mn-lt"/>
                <a:cs typeface="Aldhabi"/>
              </a:rPr>
              <a:t> as plt </a:t>
            </a:r>
            <a:endParaRPr lang="en-US"/>
          </a:p>
          <a:p>
            <a:endParaRPr lang="en-US" sz="3200">
              <a:solidFill>
                <a:srgbClr val="FFFFFF"/>
              </a:solidFill>
              <a:latin typeface="Aldhabi"/>
              <a:cs typeface="Aldhabi"/>
            </a:endParaRPr>
          </a:p>
          <a:p>
            <a:endParaRPr lang="en-US" sz="3200">
              <a:solidFill>
                <a:srgbClr val="FFFFFF"/>
              </a:solidFill>
              <a:latin typeface="Aldhabi"/>
              <a:cs typeface="Aldhabi"/>
            </a:endParaRPr>
          </a:p>
        </p:txBody>
      </p:sp>
      <p:pic>
        <p:nvPicPr>
          <p:cNvPr id="4" name="Picture 3" descr="A close-up of a logo&#10;&#10;Description automatically generated">
            <a:extLst>
              <a:ext uri="{FF2B5EF4-FFF2-40B4-BE49-F238E27FC236}">
                <a16:creationId xmlns:a16="http://schemas.microsoft.com/office/drawing/2014/main" id="{6ADE7503-241A-8356-AF9B-6C19475BF665}"/>
              </a:ext>
            </a:extLst>
          </p:cNvPr>
          <p:cNvPicPr>
            <a:picLocks noChangeAspect="1"/>
          </p:cNvPicPr>
          <p:nvPr/>
        </p:nvPicPr>
        <p:blipFill>
          <a:blip r:embed="rId2"/>
          <a:stretch>
            <a:fillRect/>
          </a:stretch>
        </p:blipFill>
        <p:spPr>
          <a:xfrm>
            <a:off x="10385011" y="6197530"/>
            <a:ext cx="1714500" cy="581025"/>
          </a:xfrm>
          <a:prstGeom prst="rect">
            <a:avLst/>
          </a:prstGeom>
        </p:spPr>
      </p:pic>
    </p:spTree>
    <p:extLst>
      <p:ext uri="{BB962C8B-B14F-4D97-AF65-F5344CB8AC3E}">
        <p14:creationId xmlns:p14="http://schemas.microsoft.com/office/powerpoint/2010/main" val="327255499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08A15-DA3C-C01A-0501-35D653FB58E6}"/>
              </a:ext>
            </a:extLst>
          </p:cNvPr>
          <p:cNvSpPr>
            <a:spLocks noGrp="1"/>
          </p:cNvSpPr>
          <p:nvPr>
            <p:ph type="title"/>
          </p:nvPr>
        </p:nvSpPr>
        <p:spPr>
          <a:xfrm>
            <a:off x="838200" y="365127"/>
            <a:ext cx="10515600" cy="492126"/>
          </a:xfrm>
        </p:spPr>
        <p:txBody>
          <a:bodyPr>
            <a:normAutofit fontScale="90000"/>
          </a:bodyPr>
          <a:lstStyle/>
          <a:p>
            <a:r>
              <a:rPr lang="en-US">
                <a:latin typeface="Aldhabi"/>
                <a:ea typeface="+mj-lt"/>
                <a:cs typeface="Aldhabi"/>
              </a:rPr>
              <a:t>implementing of data sets </a:t>
            </a:r>
            <a:endParaRPr lang="en-US"/>
          </a:p>
        </p:txBody>
      </p:sp>
      <p:pic>
        <p:nvPicPr>
          <p:cNvPr id="4" name="Content Placeholder 3" descr="A screenshot of a graph">
            <a:extLst>
              <a:ext uri="{FF2B5EF4-FFF2-40B4-BE49-F238E27FC236}">
                <a16:creationId xmlns:a16="http://schemas.microsoft.com/office/drawing/2014/main" id="{5424945A-B03D-24B7-4B87-DCC81AEC166A}"/>
              </a:ext>
            </a:extLst>
          </p:cNvPr>
          <p:cNvPicPr>
            <a:picLocks noGrp="1" noChangeAspect="1"/>
          </p:cNvPicPr>
          <p:nvPr>
            <p:ph idx="1"/>
          </p:nvPr>
        </p:nvPicPr>
        <p:blipFill>
          <a:blip r:embed="rId2"/>
          <a:stretch>
            <a:fillRect/>
          </a:stretch>
        </p:blipFill>
        <p:spPr>
          <a:xfrm>
            <a:off x="250032" y="856530"/>
            <a:ext cx="5274469" cy="2741467"/>
          </a:xfrm>
        </p:spPr>
      </p:pic>
      <p:pic>
        <p:nvPicPr>
          <p:cNvPr id="5" name="Picture 4" descr="A screenshot of a computer&#10;&#10;Description automatically generated">
            <a:extLst>
              <a:ext uri="{FF2B5EF4-FFF2-40B4-BE49-F238E27FC236}">
                <a16:creationId xmlns:a16="http://schemas.microsoft.com/office/drawing/2014/main" id="{396CEB7F-FE8E-0B95-935E-B4077CC7A839}"/>
              </a:ext>
            </a:extLst>
          </p:cNvPr>
          <p:cNvPicPr>
            <a:picLocks noChangeAspect="1"/>
          </p:cNvPicPr>
          <p:nvPr/>
        </p:nvPicPr>
        <p:blipFill>
          <a:blip r:embed="rId3"/>
          <a:stretch>
            <a:fillRect/>
          </a:stretch>
        </p:blipFill>
        <p:spPr>
          <a:xfrm>
            <a:off x="5822156" y="3696730"/>
            <a:ext cx="6096000" cy="2822104"/>
          </a:xfrm>
          <a:prstGeom prst="rect">
            <a:avLst/>
          </a:prstGeom>
        </p:spPr>
      </p:pic>
      <p:pic>
        <p:nvPicPr>
          <p:cNvPr id="6" name="Picture 5" descr="A screenshot of a graph&#10;&#10;Description automatically generated">
            <a:extLst>
              <a:ext uri="{FF2B5EF4-FFF2-40B4-BE49-F238E27FC236}">
                <a16:creationId xmlns:a16="http://schemas.microsoft.com/office/drawing/2014/main" id="{3F163730-9CF0-C1C7-88D3-1A045F14F26B}"/>
              </a:ext>
            </a:extLst>
          </p:cNvPr>
          <p:cNvPicPr>
            <a:picLocks noChangeAspect="1"/>
          </p:cNvPicPr>
          <p:nvPr/>
        </p:nvPicPr>
        <p:blipFill>
          <a:blip r:embed="rId4"/>
          <a:stretch>
            <a:fillRect/>
          </a:stretch>
        </p:blipFill>
        <p:spPr>
          <a:xfrm>
            <a:off x="107156" y="3699669"/>
            <a:ext cx="5572126" cy="2816225"/>
          </a:xfrm>
          <a:prstGeom prst="rect">
            <a:avLst/>
          </a:prstGeom>
        </p:spPr>
      </p:pic>
      <p:pic>
        <p:nvPicPr>
          <p:cNvPr id="9" name="Picture 8" descr="A screenshot of a graph&#10;&#10;Description automatically generated">
            <a:extLst>
              <a:ext uri="{FF2B5EF4-FFF2-40B4-BE49-F238E27FC236}">
                <a16:creationId xmlns:a16="http://schemas.microsoft.com/office/drawing/2014/main" id="{439E21D4-8413-6245-3413-93275CECF19B}"/>
              </a:ext>
            </a:extLst>
          </p:cNvPr>
          <p:cNvPicPr>
            <a:picLocks noChangeAspect="1"/>
          </p:cNvPicPr>
          <p:nvPr/>
        </p:nvPicPr>
        <p:blipFill>
          <a:blip r:embed="rId5"/>
          <a:stretch>
            <a:fillRect/>
          </a:stretch>
        </p:blipFill>
        <p:spPr>
          <a:xfrm>
            <a:off x="5822157" y="780910"/>
            <a:ext cx="6179343" cy="2819679"/>
          </a:xfrm>
          <a:prstGeom prst="rect">
            <a:avLst/>
          </a:prstGeom>
        </p:spPr>
      </p:pic>
      <p:pic>
        <p:nvPicPr>
          <p:cNvPr id="3" name="Picture 2" descr="A close-up of a logo&#10;&#10;Description automatically generated">
            <a:extLst>
              <a:ext uri="{FF2B5EF4-FFF2-40B4-BE49-F238E27FC236}">
                <a16:creationId xmlns:a16="http://schemas.microsoft.com/office/drawing/2014/main" id="{52F3B9C7-997B-8E72-2168-88A351BFCCC5}"/>
              </a:ext>
            </a:extLst>
          </p:cNvPr>
          <p:cNvPicPr>
            <a:picLocks noChangeAspect="1"/>
          </p:cNvPicPr>
          <p:nvPr/>
        </p:nvPicPr>
        <p:blipFill>
          <a:blip r:embed="rId6"/>
          <a:stretch>
            <a:fillRect/>
          </a:stretch>
        </p:blipFill>
        <p:spPr>
          <a:xfrm>
            <a:off x="10362924" y="6120226"/>
            <a:ext cx="1714500" cy="581025"/>
          </a:xfrm>
          <a:prstGeom prst="rect">
            <a:avLst/>
          </a:prstGeom>
        </p:spPr>
      </p:pic>
    </p:spTree>
    <p:extLst>
      <p:ext uri="{BB962C8B-B14F-4D97-AF65-F5344CB8AC3E}">
        <p14:creationId xmlns:p14="http://schemas.microsoft.com/office/powerpoint/2010/main" val="59246113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975D-28C2-C40F-2AD7-80445F776352}"/>
              </a:ext>
            </a:extLst>
          </p:cNvPr>
          <p:cNvSpPr>
            <a:spLocks noGrp="1"/>
          </p:cNvSpPr>
          <p:nvPr>
            <p:ph type="title"/>
          </p:nvPr>
        </p:nvSpPr>
        <p:spPr>
          <a:xfrm>
            <a:off x="838200" y="365127"/>
            <a:ext cx="10515600" cy="706439"/>
          </a:xfrm>
        </p:spPr>
        <p:txBody>
          <a:bodyPr/>
          <a:lstStyle/>
          <a:p>
            <a:r>
              <a:rPr lang="en-US" sz="3600">
                <a:solidFill>
                  <a:schemeClr val="bg1"/>
                </a:solidFill>
                <a:latin typeface="Georgia"/>
              </a:rPr>
              <a:t>System approach </a:t>
            </a:r>
          </a:p>
        </p:txBody>
      </p:sp>
      <p:sp>
        <p:nvSpPr>
          <p:cNvPr id="3" name="Content Placeholder 2">
            <a:extLst>
              <a:ext uri="{FF2B5EF4-FFF2-40B4-BE49-F238E27FC236}">
                <a16:creationId xmlns:a16="http://schemas.microsoft.com/office/drawing/2014/main" id="{C135DB1E-2F8B-5ED7-203C-4C01ECAB7369}"/>
              </a:ext>
            </a:extLst>
          </p:cNvPr>
          <p:cNvSpPr>
            <a:spLocks noGrp="1"/>
          </p:cNvSpPr>
          <p:nvPr>
            <p:ph idx="1"/>
          </p:nvPr>
        </p:nvSpPr>
        <p:spPr>
          <a:xfrm>
            <a:off x="838200" y="1063626"/>
            <a:ext cx="10515600" cy="4910931"/>
          </a:xfrm>
        </p:spPr>
        <p:txBody>
          <a:bodyPr vert="horz" lIns="91440" tIns="45720" rIns="91440" bIns="45720" rtlCol="0" anchor="t">
            <a:normAutofit/>
          </a:bodyPr>
          <a:lstStyle/>
          <a:p>
            <a:pPr marL="0" indent="0">
              <a:buNone/>
            </a:pPr>
            <a:r>
              <a:rPr lang="en-US" sz="2400">
                <a:solidFill>
                  <a:schemeClr val="bg1"/>
                </a:solidFill>
                <a:latin typeface="Georgia"/>
              </a:rPr>
              <a:t>The system approach section outilne the overall ststegy and methodology for developing and implementing of dataset, data analysis, Pandas project.</a:t>
            </a:r>
            <a:endParaRPr lang="en-US" sz="2000">
              <a:solidFill>
                <a:schemeClr val="bg1"/>
              </a:solidFill>
              <a:latin typeface="Georgia"/>
            </a:endParaRPr>
          </a:p>
          <a:p>
            <a:pPr marL="0" indent="0">
              <a:buNone/>
            </a:pPr>
            <a:endParaRPr lang="en-US" sz="2400">
              <a:solidFill>
                <a:schemeClr val="bg2">
                  <a:lumMod val="50000"/>
                  <a:lumOff val="50000"/>
                </a:schemeClr>
              </a:solidFill>
              <a:latin typeface="Georgia"/>
            </a:endParaRPr>
          </a:p>
          <a:p>
            <a:pPr marL="0" indent="0">
              <a:buNone/>
            </a:pPr>
            <a:r>
              <a:rPr lang="en-US" sz="2400">
                <a:solidFill>
                  <a:schemeClr val="bg2">
                    <a:lumMod val="50000"/>
                    <a:lumOff val="50000"/>
                  </a:schemeClr>
                </a:solidFill>
                <a:latin typeface="Georgia"/>
              </a:rPr>
              <a:t>Hardware</a:t>
            </a:r>
            <a:r>
              <a:rPr lang="en-US" sz="2400">
                <a:solidFill>
                  <a:schemeClr val="bg1"/>
                </a:solidFill>
                <a:latin typeface="Georgia"/>
              </a:rPr>
              <a:t>: </a:t>
            </a:r>
            <a:r>
              <a:rPr lang="en-US" sz="2400">
                <a:solidFill>
                  <a:schemeClr val="bg1"/>
                </a:solidFill>
                <a:latin typeface="Georgia"/>
                <a:ea typeface="+mn-lt"/>
                <a:cs typeface="+mn-lt"/>
              </a:rPr>
              <a:t>Intel(R) Core(TM) i5-7020U CPU @ 2.30GHz  </a:t>
            </a:r>
            <a:endParaRPr lang="en-US">
              <a:solidFill>
                <a:schemeClr val="bg1"/>
              </a:solidFill>
            </a:endParaRPr>
          </a:p>
          <a:p>
            <a:pPr marL="0" indent="0">
              <a:buNone/>
            </a:pPr>
            <a:r>
              <a:rPr lang="en-US" sz="2400">
                <a:solidFill>
                  <a:schemeClr val="bg1"/>
                </a:solidFill>
                <a:latin typeface="Georgia"/>
                <a:ea typeface="+mn-lt"/>
                <a:cs typeface="+mn-lt"/>
              </a:rPr>
              <a:t>     64-bit operating system, x64-based processor, version 22H2 network connection connected to Wifi, network  speed to download 10Mbps with A ram size of 6GB</a:t>
            </a:r>
          </a:p>
          <a:p>
            <a:pPr marL="0" indent="0">
              <a:buNone/>
            </a:pPr>
            <a:r>
              <a:rPr lang="en-US" sz="2400">
                <a:solidFill>
                  <a:schemeClr val="bg1"/>
                </a:solidFill>
                <a:latin typeface="Georgia"/>
                <a:ea typeface="+mn-lt"/>
                <a:cs typeface="+mn-lt"/>
              </a:rPr>
              <a:t>Software: A operating system with the required of software </a:t>
            </a:r>
            <a:r>
              <a:rPr lang="en-US" sz="2400" err="1">
                <a:solidFill>
                  <a:schemeClr val="bg1"/>
                </a:solidFill>
                <a:latin typeface="Georgia"/>
                <a:ea typeface="+mn-lt"/>
                <a:cs typeface="+mn-lt"/>
              </a:rPr>
              <a:t>resourcre</a:t>
            </a:r>
            <a:r>
              <a:rPr lang="en-US" sz="2400">
                <a:solidFill>
                  <a:schemeClr val="bg1"/>
                </a:solidFill>
                <a:latin typeface="Georgia"/>
                <a:ea typeface="+mn-lt"/>
                <a:cs typeface="+mn-lt"/>
              </a:rPr>
              <a:t> of </a:t>
            </a:r>
          </a:p>
          <a:p>
            <a:pPr marL="0" indent="0">
              <a:buNone/>
            </a:pPr>
            <a:r>
              <a:rPr lang="en-US" sz="2400">
                <a:solidFill>
                  <a:schemeClr val="bg1"/>
                </a:solidFill>
                <a:latin typeface="Georgia"/>
                <a:ea typeface="+mn-lt"/>
                <a:cs typeface="+mn-lt"/>
              </a:rPr>
              <a:t>                  Windows or MacOs For Dataset information used Kaggle</a:t>
            </a:r>
          </a:p>
          <a:p>
            <a:pPr marL="0" indent="0">
              <a:buNone/>
            </a:pPr>
            <a:r>
              <a:rPr lang="en-US" sz="2400">
                <a:solidFill>
                  <a:schemeClr val="bg1"/>
                </a:solidFill>
                <a:latin typeface="Georgia"/>
                <a:ea typeface="+mn-lt"/>
                <a:cs typeface="+mn-lt"/>
              </a:rPr>
              <a:t>                   And I used Google collab Ai for </a:t>
            </a:r>
            <a:r>
              <a:rPr lang="en-US" sz="2400" err="1">
                <a:solidFill>
                  <a:schemeClr val="bg1"/>
                </a:solidFill>
                <a:latin typeface="Georgia"/>
                <a:ea typeface="+mn-lt"/>
                <a:cs typeface="+mn-lt"/>
              </a:rPr>
              <a:t>implemenation</a:t>
            </a:r>
            <a:r>
              <a:rPr lang="en-US" sz="2400">
                <a:solidFill>
                  <a:schemeClr val="bg1"/>
                </a:solidFill>
                <a:latin typeface="Georgia"/>
                <a:ea typeface="+mn-lt"/>
                <a:cs typeface="+mn-lt"/>
              </a:rPr>
              <a:t> of project.</a:t>
            </a:r>
          </a:p>
          <a:p>
            <a:pPr marL="0" indent="0">
              <a:buNone/>
            </a:pPr>
            <a:r>
              <a:rPr lang="en-US" sz="2400">
                <a:solidFill>
                  <a:schemeClr val="bg1"/>
                </a:solidFill>
                <a:latin typeface="Georgia"/>
                <a:ea typeface="+mn-lt"/>
                <a:cs typeface="+mn-lt"/>
              </a:rPr>
              <a:t>\                </a:t>
            </a:r>
          </a:p>
          <a:p>
            <a:pPr marL="0" indent="0">
              <a:buNone/>
            </a:pPr>
            <a:endParaRPr lang="en-US" sz="2400">
              <a:solidFill>
                <a:schemeClr val="bg1"/>
              </a:solidFill>
              <a:latin typeface="Georgia"/>
              <a:ea typeface="+mn-lt"/>
              <a:cs typeface="+mn-lt"/>
            </a:endParaRPr>
          </a:p>
          <a:p>
            <a:pPr marL="0" indent="0">
              <a:buNone/>
            </a:pPr>
            <a:endParaRPr lang="en-US" sz="2400">
              <a:solidFill>
                <a:schemeClr val="bg1"/>
              </a:solidFill>
              <a:latin typeface="Georgia"/>
              <a:ea typeface="+mn-lt"/>
              <a:cs typeface="+mn-lt"/>
            </a:endParaRPr>
          </a:p>
          <a:p>
            <a:pPr marL="0" indent="0">
              <a:buNone/>
            </a:pPr>
            <a:endParaRPr lang="en-US" sz="2400">
              <a:solidFill>
                <a:schemeClr val="bg1"/>
              </a:solidFill>
              <a:latin typeface="Georgia"/>
              <a:ea typeface="+mn-lt"/>
              <a:cs typeface="+mn-lt"/>
            </a:endParaRPr>
          </a:p>
          <a:p>
            <a:pPr marL="0" indent="0">
              <a:buNone/>
            </a:pPr>
            <a:endParaRPr lang="en-US" sz="2400">
              <a:solidFill>
                <a:schemeClr val="bg1"/>
              </a:solidFill>
              <a:latin typeface="Georgia"/>
              <a:ea typeface="+mn-lt"/>
              <a:cs typeface="+mn-lt"/>
            </a:endParaRPr>
          </a:p>
          <a:p>
            <a:pPr marL="0" indent="0">
              <a:buNone/>
            </a:pPr>
            <a:endParaRPr lang="en-US" sz="2400">
              <a:solidFill>
                <a:schemeClr val="bg1"/>
              </a:solidFill>
              <a:latin typeface="Georgia"/>
              <a:ea typeface="+mn-lt"/>
              <a:cs typeface="+mn-lt"/>
            </a:endParaRPr>
          </a:p>
          <a:p>
            <a:pPr marL="0" indent="0">
              <a:buNone/>
            </a:pPr>
            <a:endParaRPr lang="en-US" sz="2400">
              <a:solidFill>
                <a:schemeClr val="bg1"/>
              </a:solidFill>
              <a:latin typeface="Georgia"/>
              <a:ea typeface="+mn-lt"/>
              <a:cs typeface="+mn-lt"/>
            </a:endParaRPr>
          </a:p>
        </p:txBody>
      </p:sp>
      <p:pic>
        <p:nvPicPr>
          <p:cNvPr id="4" name="Picture 3" descr="A hammer and wrench with blue handle&#10;&#10;Description automatically generated">
            <a:extLst>
              <a:ext uri="{FF2B5EF4-FFF2-40B4-BE49-F238E27FC236}">
                <a16:creationId xmlns:a16="http://schemas.microsoft.com/office/drawing/2014/main" id="{F7360A06-F29D-F6EA-5E51-521F785DF15E}"/>
              </a:ext>
            </a:extLst>
          </p:cNvPr>
          <p:cNvPicPr>
            <a:picLocks noChangeAspect="1"/>
          </p:cNvPicPr>
          <p:nvPr/>
        </p:nvPicPr>
        <p:blipFill>
          <a:blip r:embed="rId2"/>
          <a:stretch>
            <a:fillRect/>
          </a:stretch>
        </p:blipFill>
        <p:spPr>
          <a:xfrm>
            <a:off x="-783431" y="4302918"/>
            <a:ext cx="2686050" cy="2466975"/>
          </a:xfrm>
          <a:prstGeom prst="rect">
            <a:avLst/>
          </a:prstGeom>
        </p:spPr>
      </p:pic>
      <p:pic>
        <p:nvPicPr>
          <p:cNvPr id="5" name="Picture 4" descr="A group of logos on a white background&#10;&#10;Description automatically generated">
            <a:extLst>
              <a:ext uri="{FF2B5EF4-FFF2-40B4-BE49-F238E27FC236}">
                <a16:creationId xmlns:a16="http://schemas.microsoft.com/office/drawing/2014/main" id="{1F1A6CAA-E33A-D3B2-D144-CE3BD6607F4E}"/>
              </a:ext>
            </a:extLst>
          </p:cNvPr>
          <p:cNvPicPr>
            <a:picLocks noChangeAspect="1"/>
          </p:cNvPicPr>
          <p:nvPr/>
        </p:nvPicPr>
        <p:blipFill>
          <a:blip r:embed="rId3"/>
          <a:stretch>
            <a:fillRect/>
          </a:stretch>
        </p:blipFill>
        <p:spPr>
          <a:xfrm>
            <a:off x="9029700" y="5326856"/>
            <a:ext cx="3086100" cy="1443038"/>
          </a:xfrm>
          <a:prstGeom prst="rect">
            <a:avLst/>
          </a:prstGeom>
        </p:spPr>
      </p:pic>
      <p:pic>
        <p:nvPicPr>
          <p:cNvPr id="7" name="Picture 6" descr="A close-up of a logo&#10;&#10;Description automatically generated">
            <a:extLst>
              <a:ext uri="{FF2B5EF4-FFF2-40B4-BE49-F238E27FC236}">
                <a16:creationId xmlns:a16="http://schemas.microsoft.com/office/drawing/2014/main" id="{84189C48-947E-1FBE-ACDA-ED089437196E}"/>
              </a:ext>
            </a:extLst>
          </p:cNvPr>
          <p:cNvPicPr>
            <a:picLocks noChangeAspect="1"/>
          </p:cNvPicPr>
          <p:nvPr/>
        </p:nvPicPr>
        <p:blipFill>
          <a:blip r:embed="rId4"/>
          <a:stretch>
            <a:fillRect/>
          </a:stretch>
        </p:blipFill>
        <p:spPr>
          <a:xfrm>
            <a:off x="7425359" y="6131269"/>
            <a:ext cx="1714500" cy="581025"/>
          </a:xfrm>
          <a:prstGeom prst="rect">
            <a:avLst/>
          </a:prstGeom>
        </p:spPr>
      </p:pic>
    </p:spTree>
    <p:extLst>
      <p:ext uri="{BB962C8B-B14F-4D97-AF65-F5344CB8AC3E}">
        <p14:creationId xmlns:p14="http://schemas.microsoft.com/office/powerpoint/2010/main" val="13640391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4884-1F2E-E1D1-7830-6E192577791E}"/>
              </a:ext>
            </a:extLst>
          </p:cNvPr>
          <p:cNvSpPr>
            <a:spLocks noGrp="1"/>
          </p:cNvSpPr>
          <p:nvPr>
            <p:ph type="title"/>
          </p:nvPr>
        </p:nvSpPr>
        <p:spPr>
          <a:xfrm>
            <a:off x="838200" y="365127"/>
            <a:ext cx="10515600" cy="1194595"/>
          </a:xfrm>
        </p:spPr>
        <p:txBody>
          <a:bodyPr>
            <a:normAutofit/>
          </a:bodyPr>
          <a:lstStyle/>
          <a:p>
            <a:r>
              <a:rPr lang="en-US">
                <a:solidFill>
                  <a:srgbClr val="FFFFFF"/>
                </a:solidFill>
                <a:latin typeface="Aldhabi"/>
                <a:ea typeface="+mj-lt"/>
                <a:cs typeface="+mj-lt"/>
              </a:rPr>
              <a:t>Statistical techniques</a:t>
            </a:r>
            <a:endParaRPr lang="en-US">
              <a:latin typeface="Aldhabi"/>
            </a:endParaRPr>
          </a:p>
        </p:txBody>
      </p:sp>
      <p:sp>
        <p:nvSpPr>
          <p:cNvPr id="3" name="Content Placeholder 2">
            <a:extLst>
              <a:ext uri="{FF2B5EF4-FFF2-40B4-BE49-F238E27FC236}">
                <a16:creationId xmlns:a16="http://schemas.microsoft.com/office/drawing/2014/main" id="{17C9E326-B4A7-A6F0-0866-45257BCE7E5B}"/>
              </a:ext>
            </a:extLst>
          </p:cNvPr>
          <p:cNvSpPr>
            <a:spLocks noGrp="1"/>
          </p:cNvSpPr>
          <p:nvPr>
            <p:ph idx="1"/>
          </p:nvPr>
        </p:nvSpPr>
        <p:spPr>
          <a:xfrm>
            <a:off x="838200" y="1432720"/>
            <a:ext cx="10515600" cy="4994274"/>
          </a:xfrm>
        </p:spPr>
        <p:txBody>
          <a:bodyPr vert="horz" lIns="91440" tIns="45720" rIns="91440" bIns="45720" rtlCol="0" anchor="t">
            <a:normAutofit/>
          </a:bodyPr>
          <a:lstStyle/>
          <a:p>
            <a:pPr marL="0" indent="0">
              <a:buNone/>
            </a:pPr>
            <a:r>
              <a:rPr lang="en-US" sz="3600">
                <a:solidFill>
                  <a:srgbClr val="FFFFFF"/>
                </a:solidFill>
                <a:latin typeface="Aldhabi"/>
                <a:ea typeface="+mn-lt"/>
                <a:cs typeface="Aldhabi"/>
              </a:rPr>
              <a:t>Statistical techniques use measurements to approximate a model. For statistical techniques  </a:t>
            </a:r>
            <a:r>
              <a:rPr lang="en-US" sz="3600">
                <a:solidFill>
                  <a:srgbClr val="FFFFFF"/>
                </a:solidFill>
                <a:latin typeface="Aldhabi"/>
                <a:cs typeface="Aldhabi"/>
              </a:rPr>
              <a:t>Python Pandas Project I collected  the data from kaggle.com</a:t>
            </a:r>
            <a:endParaRPr lang="en-US">
              <a:solidFill>
                <a:srgbClr val="FFFFFF"/>
              </a:solidFill>
              <a:latin typeface="Aptos"/>
              <a:ea typeface="+mn-lt"/>
              <a:cs typeface="Aldhabi"/>
            </a:endParaRPr>
          </a:p>
          <a:p>
            <a:pPr marL="0" indent="0">
              <a:buNone/>
            </a:pPr>
            <a:r>
              <a:rPr lang="en-US" sz="3600">
                <a:solidFill>
                  <a:srgbClr val="FFFFFF"/>
                </a:solidFill>
                <a:latin typeface="Aldhabi"/>
                <a:ea typeface="+mn-lt"/>
                <a:cs typeface="Aldhabi"/>
              </a:rPr>
              <a:t>import pandas as pd  from pandas </a:t>
            </a:r>
            <a:endParaRPr lang="en-US"/>
          </a:p>
          <a:p>
            <a:pPr marL="0" indent="0">
              <a:buNone/>
            </a:pPr>
            <a:r>
              <a:rPr lang="en-US" sz="3600">
                <a:solidFill>
                  <a:srgbClr val="FFFFFF"/>
                </a:solidFill>
                <a:latin typeface="Aldhabi"/>
                <a:ea typeface="+mn-lt"/>
                <a:cs typeface="Aldhabi"/>
              </a:rPr>
              <a:t>import seaborn as </a:t>
            </a:r>
            <a:r>
              <a:rPr lang="en-US" sz="3600" err="1">
                <a:solidFill>
                  <a:srgbClr val="FFFFFF"/>
                </a:solidFill>
                <a:latin typeface="Aldhabi"/>
                <a:ea typeface="+mn-lt"/>
                <a:cs typeface="Aldhabi"/>
              </a:rPr>
              <a:t>sns</a:t>
            </a:r>
            <a:r>
              <a:rPr lang="en-US" sz="3600">
                <a:solidFill>
                  <a:srgbClr val="FFFFFF"/>
                </a:solidFill>
                <a:latin typeface="Aldhabi"/>
                <a:ea typeface="+mn-lt"/>
                <a:cs typeface="Aldhabi"/>
              </a:rPr>
              <a:t> from data </a:t>
            </a:r>
            <a:r>
              <a:rPr lang="en-US" sz="3600" err="1">
                <a:solidFill>
                  <a:srgbClr val="FFFFFF"/>
                </a:solidFill>
                <a:latin typeface="Aldhabi"/>
                <a:ea typeface="+mn-lt"/>
                <a:cs typeface="Aldhabi"/>
              </a:rPr>
              <a:t>visualisation</a:t>
            </a:r>
            <a:endParaRPr lang="en-US">
              <a:solidFill>
                <a:srgbClr val="FFFFFF"/>
              </a:solidFill>
              <a:latin typeface="Aptos"/>
              <a:ea typeface="+mn-lt"/>
              <a:cs typeface="Aldhabi"/>
            </a:endParaRPr>
          </a:p>
          <a:p>
            <a:pPr marL="0" indent="0">
              <a:buNone/>
            </a:pPr>
            <a:r>
              <a:rPr lang="en-US" sz="3600" err="1">
                <a:solidFill>
                  <a:srgbClr val="FFFFFF"/>
                </a:solidFill>
                <a:latin typeface="Aldhabi"/>
                <a:ea typeface="+mn-lt"/>
                <a:cs typeface="Aldhabi"/>
              </a:rPr>
              <a:t>data.head</a:t>
            </a:r>
            <a:r>
              <a:rPr lang="en-US" sz="3600">
                <a:solidFill>
                  <a:srgbClr val="FFFFFF"/>
                </a:solidFill>
                <a:latin typeface="Aldhabi"/>
                <a:ea typeface="+mn-lt"/>
                <a:cs typeface="Aldhabi"/>
              </a:rPr>
              <a:t>(10) from top 10 dataset</a:t>
            </a:r>
            <a:endParaRPr lang="en-US"/>
          </a:p>
          <a:p>
            <a:pPr marL="0" indent="0">
              <a:buNone/>
            </a:pPr>
            <a:r>
              <a:rPr lang="en-US" sz="3600">
                <a:solidFill>
                  <a:srgbClr val="FFFFFF"/>
                </a:solidFill>
                <a:latin typeface="Aldhabi"/>
                <a:ea typeface="+mn-lt"/>
                <a:cs typeface="Aldhabi"/>
              </a:rPr>
              <a:t>data.info()  Dataset Like Total Number Rows, Total Number of Columns, Datatypes of Each Column And Memory Requirement </a:t>
            </a:r>
            <a:endParaRPr lang="en-US">
              <a:latin typeface="Aptos" panose="02110004020202020204"/>
              <a:cs typeface="Aldhabi"/>
            </a:endParaRPr>
          </a:p>
          <a:p>
            <a:pPr marL="0" indent="0">
              <a:buNone/>
            </a:pPr>
            <a:r>
              <a:rPr lang="en-US" sz="3600" err="1">
                <a:solidFill>
                  <a:srgbClr val="FFFFFF"/>
                </a:solidFill>
                <a:latin typeface="Aldhabi"/>
                <a:ea typeface="+mn-lt"/>
                <a:cs typeface="Aldhabi"/>
              </a:rPr>
              <a:t>dup_data</a:t>
            </a:r>
            <a:r>
              <a:rPr lang="en-US" sz="3600">
                <a:solidFill>
                  <a:srgbClr val="FFFFFF"/>
                </a:solidFill>
                <a:latin typeface="Aldhabi"/>
                <a:ea typeface="+mn-lt"/>
                <a:cs typeface="Aldhabi"/>
              </a:rPr>
              <a:t>=</a:t>
            </a:r>
            <a:r>
              <a:rPr lang="en-US" sz="3600" err="1">
                <a:solidFill>
                  <a:srgbClr val="FFFFFF"/>
                </a:solidFill>
                <a:latin typeface="Aldhabi"/>
                <a:ea typeface="+mn-lt"/>
                <a:cs typeface="Aldhabi"/>
              </a:rPr>
              <a:t>data.duplicated</a:t>
            </a:r>
            <a:r>
              <a:rPr lang="en-US" sz="3600">
                <a:solidFill>
                  <a:srgbClr val="FFFFFF"/>
                </a:solidFill>
                <a:latin typeface="Aldhabi"/>
                <a:ea typeface="+mn-lt"/>
                <a:cs typeface="Aldhabi"/>
              </a:rPr>
              <a:t>().any() for any duplicate data</a:t>
            </a:r>
            <a:endParaRPr lang="en-US"/>
          </a:p>
          <a:p>
            <a:pPr marL="0" indent="0">
              <a:buNone/>
            </a:pPr>
            <a:endParaRPr lang="en-US" sz="3600">
              <a:latin typeface="Aldhabi"/>
              <a:cs typeface="Aldhabi"/>
            </a:endParaRPr>
          </a:p>
          <a:p>
            <a:pPr marL="0" indent="0">
              <a:buNone/>
            </a:pPr>
            <a:endParaRPr lang="en-US" sz="3600">
              <a:latin typeface="Aldhabi"/>
              <a:cs typeface="Aldhabi"/>
            </a:endParaRPr>
          </a:p>
          <a:p>
            <a:pPr marL="0" indent="0">
              <a:buNone/>
            </a:pPr>
            <a:endParaRPr lang="en-US" sz="3600">
              <a:latin typeface="Aldhabi"/>
              <a:cs typeface="Aldhabi"/>
            </a:endParaRPr>
          </a:p>
          <a:p>
            <a:pPr marL="0" indent="0">
              <a:buNone/>
            </a:pPr>
            <a:endParaRPr lang="en-US" sz="3600">
              <a:latin typeface="Aldhabi"/>
              <a:cs typeface="Aldhabi"/>
            </a:endParaRPr>
          </a:p>
          <a:p>
            <a:pPr marL="0" indent="0">
              <a:buNone/>
            </a:pPr>
            <a:endParaRPr lang="en-US" sz="3600">
              <a:latin typeface="Aldhabi"/>
              <a:cs typeface="Aldhabi"/>
            </a:endParaRPr>
          </a:p>
          <a:p>
            <a:pPr marL="0" indent="0">
              <a:buNone/>
            </a:pPr>
            <a:endParaRPr lang="en-US" sz="3600">
              <a:latin typeface="Aldhabi"/>
              <a:cs typeface="Aldhabi"/>
            </a:endParaRPr>
          </a:p>
        </p:txBody>
      </p:sp>
      <p:pic>
        <p:nvPicPr>
          <p:cNvPr id="5" name="Picture 4" descr="A close-up of a logo&#10;&#10;Description automatically generated">
            <a:extLst>
              <a:ext uri="{FF2B5EF4-FFF2-40B4-BE49-F238E27FC236}">
                <a16:creationId xmlns:a16="http://schemas.microsoft.com/office/drawing/2014/main" id="{B7D68364-6285-50A5-A5C3-2FAD2AF3157B}"/>
              </a:ext>
            </a:extLst>
          </p:cNvPr>
          <p:cNvPicPr>
            <a:picLocks noChangeAspect="1"/>
          </p:cNvPicPr>
          <p:nvPr/>
        </p:nvPicPr>
        <p:blipFill>
          <a:blip r:embed="rId2"/>
          <a:stretch>
            <a:fillRect/>
          </a:stretch>
        </p:blipFill>
        <p:spPr>
          <a:xfrm>
            <a:off x="10362924" y="6120226"/>
            <a:ext cx="1714500" cy="581025"/>
          </a:xfrm>
          <a:prstGeom prst="rect">
            <a:avLst/>
          </a:prstGeom>
        </p:spPr>
      </p:pic>
    </p:spTree>
    <p:extLst>
      <p:ext uri="{BB962C8B-B14F-4D97-AF65-F5344CB8AC3E}">
        <p14:creationId xmlns:p14="http://schemas.microsoft.com/office/powerpoint/2010/main" val="214709979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14D72-7B2B-2178-EFBB-8287BBE317D9}"/>
              </a:ext>
            </a:extLst>
          </p:cNvPr>
          <p:cNvSpPr>
            <a:spLocks noGrp="1"/>
          </p:cNvSpPr>
          <p:nvPr>
            <p:ph type="title"/>
          </p:nvPr>
        </p:nvSpPr>
        <p:spPr>
          <a:xfrm>
            <a:off x="838200" y="365127"/>
            <a:ext cx="10515600" cy="646907"/>
          </a:xfrm>
        </p:spPr>
        <p:txBody>
          <a:bodyPr>
            <a:normAutofit fontScale="90000"/>
          </a:bodyPr>
          <a:lstStyle/>
          <a:p>
            <a:r>
              <a:rPr lang="en-US">
                <a:latin typeface="Aldhabi"/>
                <a:cs typeface="Aldhabi"/>
              </a:rPr>
              <a:t>Results</a:t>
            </a:r>
            <a:endParaRPr lang="en-US"/>
          </a:p>
        </p:txBody>
      </p:sp>
      <p:pic>
        <p:nvPicPr>
          <p:cNvPr id="5" name="Content Placeholder 4" descr="A screen shot of a graph&#10;&#10;Description automatically generated">
            <a:extLst>
              <a:ext uri="{FF2B5EF4-FFF2-40B4-BE49-F238E27FC236}">
                <a16:creationId xmlns:a16="http://schemas.microsoft.com/office/drawing/2014/main" id="{203B3E79-BC15-4555-66BC-FE0824520E20}"/>
              </a:ext>
            </a:extLst>
          </p:cNvPr>
          <p:cNvPicPr>
            <a:picLocks noGrp="1" noChangeAspect="1"/>
          </p:cNvPicPr>
          <p:nvPr>
            <p:ph idx="1"/>
          </p:nvPr>
        </p:nvPicPr>
        <p:blipFill>
          <a:blip r:embed="rId2"/>
          <a:stretch>
            <a:fillRect/>
          </a:stretch>
        </p:blipFill>
        <p:spPr>
          <a:xfrm>
            <a:off x="161910" y="1003301"/>
            <a:ext cx="3486180" cy="2971801"/>
          </a:xfrm>
        </p:spPr>
      </p:pic>
      <p:pic>
        <p:nvPicPr>
          <p:cNvPr id="6" name="Picture 5" descr="A graph with numbers and text&#10;&#10;Description automatically generated">
            <a:extLst>
              <a:ext uri="{FF2B5EF4-FFF2-40B4-BE49-F238E27FC236}">
                <a16:creationId xmlns:a16="http://schemas.microsoft.com/office/drawing/2014/main" id="{C28E0191-C8A9-0F81-2687-DB9886B39589}"/>
              </a:ext>
            </a:extLst>
          </p:cNvPr>
          <p:cNvPicPr>
            <a:picLocks noChangeAspect="1"/>
          </p:cNvPicPr>
          <p:nvPr/>
        </p:nvPicPr>
        <p:blipFill>
          <a:blip r:embed="rId3"/>
          <a:stretch>
            <a:fillRect/>
          </a:stretch>
        </p:blipFill>
        <p:spPr>
          <a:xfrm>
            <a:off x="3815605" y="681038"/>
            <a:ext cx="4036913" cy="3031331"/>
          </a:xfrm>
          <a:prstGeom prst="rect">
            <a:avLst/>
          </a:prstGeom>
        </p:spPr>
      </p:pic>
      <p:pic>
        <p:nvPicPr>
          <p:cNvPr id="7" name="Picture 6">
            <a:extLst>
              <a:ext uri="{FF2B5EF4-FFF2-40B4-BE49-F238E27FC236}">
                <a16:creationId xmlns:a16="http://schemas.microsoft.com/office/drawing/2014/main" id="{A5737F73-A5B7-9378-DC46-91B49A652769}"/>
              </a:ext>
            </a:extLst>
          </p:cNvPr>
          <p:cNvPicPr>
            <a:picLocks noChangeAspect="1"/>
          </p:cNvPicPr>
          <p:nvPr/>
        </p:nvPicPr>
        <p:blipFill>
          <a:blip r:embed="rId4"/>
          <a:stretch>
            <a:fillRect/>
          </a:stretch>
        </p:blipFill>
        <p:spPr>
          <a:xfrm>
            <a:off x="83344" y="4062667"/>
            <a:ext cx="6096000" cy="2697448"/>
          </a:xfrm>
          <a:prstGeom prst="rect">
            <a:avLst/>
          </a:prstGeom>
        </p:spPr>
      </p:pic>
      <p:pic>
        <p:nvPicPr>
          <p:cNvPr id="8" name="Picture 7" descr="A graph with text on it&#10;&#10;Description automatically generated">
            <a:extLst>
              <a:ext uri="{FF2B5EF4-FFF2-40B4-BE49-F238E27FC236}">
                <a16:creationId xmlns:a16="http://schemas.microsoft.com/office/drawing/2014/main" id="{34FA5E39-C1BD-18A9-F1CE-87929B9541EF}"/>
              </a:ext>
            </a:extLst>
          </p:cNvPr>
          <p:cNvPicPr>
            <a:picLocks noChangeAspect="1"/>
          </p:cNvPicPr>
          <p:nvPr/>
        </p:nvPicPr>
        <p:blipFill>
          <a:blip r:embed="rId5"/>
          <a:stretch>
            <a:fillRect/>
          </a:stretch>
        </p:blipFill>
        <p:spPr>
          <a:xfrm>
            <a:off x="7973131" y="359569"/>
            <a:ext cx="4222926" cy="3614738"/>
          </a:xfrm>
          <a:prstGeom prst="rect">
            <a:avLst/>
          </a:prstGeom>
        </p:spPr>
      </p:pic>
      <p:pic>
        <p:nvPicPr>
          <p:cNvPr id="10" name="Picture 9">
            <a:extLst>
              <a:ext uri="{FF2B5EF4-FFF2-40B4-BE49-F238E27FC236}">
                <a16:creationId xmlns:a16="http://schemas.microsoft.com/office/drawing/2014/main" id="{BE889862-A5D2-367A-448E-A79EA7D24AE4}"/>
              </a:ext>
            </a:extLst>
          </p:cNvPr>
          <p:cNvPicPr>
            <a:picLocks noChangeAspect="1"/>
          </p:cNvPicPr>
          <p:nvPr/>
        </p:nvPicPr>
        <p:blipFill>
          <a:blip r:embed="rId6"/>
          <a:stretch>
            <a:fillRect/>
          </a:stretch>
        </p:blipFill>
        <p:spPr>
          <a:xfrm>
            <a:off x="6357937" y="3977444"/>
            <a:ext cx="5822157" cy="2784551"/>
          </a:xfrm>
          <a:prstGeom prst="rect">
            <a:avLst/>
          </a:prstGeom>
        </p:spPr>
      </p:pic>
      <p:pic>
        <p:nvPicPr>
          <p:cNvPr id="4" name="Picture 3" descr="A close-up of a logo&#10;&#10;Description automatically generated">
            <a:extLst>
              <a:ext uri="{FF2B5EF4-FFF2-40B4-BE49-F238E27FC236}">
                <a16:creationId xmlns:a16="http://schemas.microsoft.com/office/drawing/2014/main" id="{3A8D7515-EBA1-A34B-8732-C1C682576985}"/>
              </a:ext>
            </a:extLst>
          </p:cNvPr>
          <p:cNvPicPr>
            <a:picLocks noChangeAspect="1"/>
          </p:cNvPicPr>
          <p:nvPr/>
        </p:nvPicPr>
        <p:blipFill>
          <a:blip r:embed="rId7"/>
          <a:stretch>
            <a:fillRect/>
          </a:stretch>
        </p:blipFill>
        <p:spPr>
          <a:xfrm>
            <a:off x="11345793" y="6120226"/>
            <a:ext cx="731631" cy="581025"/>
          </a:xfrm>
          <a:prstGeom prst="rect">
            <a:avLst/>
          </a:prstGeom>
        </p:spPr>
      </p:pic>
    </p:spTree>
    <p:extLst>
      <p:ext uri="{BB962C8B-B14F-4D97-AF65-F5344CB8AC3E}">
        <p14:creationId xmlns:p14="http://schemas.microsoft.com/office/powerpoint/2010/main" val="41161003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Capstone Project IMDB Data from 2006 to 2016 using python pandas  </vt:lpstr>
      <vt:lpstr>Outlines </vt:lpstr>
      <vt:lpstr>PowerPoint Presentation</vt:lpstr>
      <vt:lpstr>Proposed solution</vt:lpstr>
      <vt:lpstr>Proposed solution</vt:lpstr>
      <vt:lpstr>implementing of data sets </vt:lpstr>
      <vt:lpstr>System approach </vt:lpstr>
      <vt:lpstr>Statistical techniques</vt:lpstr>
      <vt:lpstr>Results</vt:lpstr>
      <vt:lpstr>Conclusion</vt:lpstr>
      <vt:lpstr>Future scope</vt:lpstr>
      <vt:lpstr>references</vt:lpstr>
      <vt:lpstr>certificate of  Journey to Cloud: Envisioning Your Solution </vt:lpstr>
      <vt:lpstr>certificate of  Getting Started with Enterprise-grade AI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2024-03-23T12:53:31Z</dcterms:created>
  <dcterms:modified xsi:type="dcterms:W3CDTF">2024-03-25T16:42:46Z</dcterms:modified>
</cp:coreProperties>
</file>