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626481B-7FBC-4544-B32C-59D34D6913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F41607-B664-49F9-AD20-D2AC68B1AC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543800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sz="3600" dirty="0" err="1" smtClean="0">
                <a:latin typeface="Open Sans"/>
              </a:rPr>
              <a:t>Conatinerizing</a:t>
            </a:r>
            <a:r>
              <a:rPr lang="en-US" sz="3600" dirty="0" smtClean="0">
                <a:latin typeface="Open Sans"/>
              </a:rPr>
              <a:t> a web Application</a:t>
            </a:r>
            <a:endParaRPr lang="en-US" sz="36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9303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Open Sans"/>
              </a:rPr>
              <a:t>Selecting a Base Image</a:t>
            </a:r>
            <a:endParaRPr lang="en-US" sz="3600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990600"/>
            <a:ext cx="8534400" cy="5638800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>
                <a:latin typeface="Open Sans"/>
              </a:rPr>
              <a:t>Selecting a base image like tomcat on </a:t>
            </a:r>
            <a:r>
              <a:rPr lang="en-US" sz="1600" dirty="0" err="1" smtClean="0">
                <a:latin typeface="Open Sans"/>
              </a:rPr>
              <a:t>docker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smtClean="0">
                <a:latin typeface="Open Sans"/>
              </a:rPr>
              <a:t>by using </a:t>
            </a:r>
          </a:p>
          <a:p>
            <a:pPr marL="365760" lvl="1" indent="0" algn="just">
              <a:buNone/>
            </a:pPr>
            <a:r>
              <a:rPr lang="en-US" sz="1600" dirty="0" smtClean="0">
                <a:latin typeface="Open Sans"/>
              </a:rPr>
              <a:t>$</a:t>
            </a:r>
            <a:r>
              <a:rPr lang="en-US" sz="1600" dirty="0" err="1" smtClean="0">
                <a:latin typeface="Open Sans"/>
              </a:rPr>
              <a:t>docker</a:t>
            </a:r>
            <a:r>
              <a:rPr lang="en-US" sz="1600" dirty="0" smtClean="0">
                <a:latin typeface="Open Sans"/>
              </a:rPr>
              <a:t> search tomcat</a:t>
            </a:r>
          </a:p>
          <a:p>
            <a:pPr marL="365760" lvl="1" indent="0" algn="just">
              <a:buNone/>
            </a:pPr>
            <a:r>
              <a:rPr lang="en-US" sz="1600" dirty="0" smtClean="0">
                <a:latin typeface="Open Sans"/>
              </a:rPr>
              <a:t>The result listed will be official tomcat image.</a:t>
            </a:r>
          </a:p>
          <a:p>
            <a:pPr marL="365760" lvl="1" indent="0" algn="just">
              <a:buNone/>
            </a:pPr>
            <a:endParaRPr lang="en-US" sz="1600" dirty="0">
              <a:latin typeface="Open Sans"/>
            </a:endParaRPr>
          </a:p>
          <a:p>
            <a:pPr algn="just"/>
            <a:r>
              <a:rPr lang="en-US" sz="1600" dirty="0" smtClean="0">
                <a:latin typeface="Open Sans"/>
              </a:rPr>
              <a:t>Once We have Identified the tomcat image, we can write a </a:t>
            </a:r>
            <a:r>
              <a:rPr lang="en-US" sz="1600" dirty="0" err="1" smtClean="0">
                <a:latin typeface="Open Sans"/>
              </a:rPr>
              <a:t>docker</a:t>
            </a:r>
            <a:r>
              <a:rPr lang="en-US" sz="1600" dirty="0" smtClean="0">
                <a:latin typeface="Open Sans"/>
              </a:rPr>
              <a:t> file by specifying tomcat image(Base Image).</a:t>
            </a:r>
          </a:p>
          <a:p>
            <a:pPr marL="365760" lvl="1" indent="0" algn="just">
              <a:buNone/>
            </a:pPr>
            <a:r>
              <a:rPr lang="en-US" sz="1400" dirty="0" smtClean="0">
                <a:latin typeface="Open Sans"/>
              </a:rPr>
              <a:t>A </a:t>
            </a:r>
            <a:r>
              <a:rPr lang="en-US" sz="1400" dirty="0" err="1">
                <a:latin typeface="Open Sans"/>
              </a:rPr>
              <a:t>D</a:t>
            </a:r>
            <a:r>
              <a:rPr lang="en-US" sz="1400" dirty="0" err="1" smtClean="0">
                <a:latin typeface="Open Sans"/>
              </a:rPr>
              <a:t>ockerfile</a:t>
            </a:r>
            <a:r>
              <a:rPr lang="en-US" sz="1400" dirty="0" smtClean="0">
                <a:latin typeface="Open Sans"/>
              </a:rPr>
              <a:t> contains all the commands that user could call on the command line to assemble an image.</a:t>
            </a:r>
          </a:p>
          <a:p>
            <a:pPr algn="just"/>
            <a:r>
              <a:rPr lang="en-US" sz="1600" dirty="0" smtClean="0">
                <a:latin typeface="Open Sans"/>
              </a:rPr>
              <a:t>We can use any editor to edit the </a:t>
            </a:r>
            <a:r>
              <a:rPr lang="en-US" sz="1600" dirty="0" err="1" smtClean="0">
                <a:latin typeface="Open Sans"/>
              </a:rPr>
              <a:t>dockerfile</a:t>
            </a:r>
            <a:r>
              <a:rPr lang="en-US" sz="1600" dirty="0" smtClean="0">
                <a:latin typeface="Open Sans"/>
              </a:rPr>
              <a:t>. </a:t>
            </a:r>
          </a:p>
          <a:p>
            <a:pPr marL="365760" lvl="1" indent="0" algn="just">
              <a:buNone/>
            </a:pPr>
            <a:r>
              <a:rPr lang="en-US" sz="1400" dirty="0" smtClean="0">
                <a:latin typeface="Open Sans"/>
              </a:rPr>
              <a:t>$cat </a:t>
            </a:r>
            <a:r>
              <a:rPr lang="en-US" sz="1400" dirty="0" err="1" smtClean="0">
                <a:latin typeface="Open Sans"/>
              </a:rPr>
              <a:t>Dockerfile</a:t>
            </a:r>
            <a:endParaRPr lang="en-US" sz="1400" dirty="0" smtClean="0">
              <a:latin typeface="Open Sans"/>
            </a:endParaRPr>
          </a:p>
          <a:p>
            <a:pPr marL="365760" lvl="1" indent="0" algn="just">
              <a:buNone/>
            </a:pPr>
            <a:r>
              <a:rPr lang="en-US" sz="1400" dirty="0" smtClean="0">
                <a:latin typeface="Open Sans"/>
              </a:rPr>
              <a:t>FROM tomcat:8.0-alpine</a:t>
            </a:r>
          </a:p>
          <a:p>
            <a:pPr marL="365760" lvl="1" indent="0" algn="just">
              <a:buNone/>
            </a:pPr>
            <a:r>
              <a:rPr lang="en-US" sz="1400" dirty="0" smtClean="0">
                <a:latin typeface="Open Sans"/>
              </a:rPr>
              <a:t>LABEL maintainer = chandresh4u@gmail.com</a:t>
            </a:r>
          </a:p>
          <a:p>
            <a:pPr marL="365760" lvl="1" indent="0" algn="just">
              <a:buNone/>
            </a:pPr>
            <a:r>
              <a:rPr lang="en-US" sz="1400" dirty="0" smtClean="0">
                <a:latin typeface="Open Sans"/>
              </a:rPr>
              <a:t>ADD </a:t>
            </a:r>
            <a:r>
              <a:rPr lang="en-US" sz="1400" dirty="0" err="1" smtClean="0">
                <a:latin typeface="Open Sans"/>
              </a:rPr>
              <a:t>localdirectory_web.war</a:t>
            </a:r>
            <a:r>
              <a:rPr lang="en-US" sz="1400" dirty="0" smtClean="0">
                <a:latin typeface="Open Sans"/>
              </a:rPr>
              <a:t> /</a:t>
            </a:r>
            <a:r>
              <a:rPr lang="en-US" sz="1400" dirty="0" err="1" smtClean="0">
                <a:latin typeface="Open Sans"/>
              </a:rPr>
              <a:t>usr</a:t>
            </a:r>
            <a:r>
              <a:rPr lang="en-US" sz="1400" dirty="0" smtClean="0">
                <a:latin typeface="Open Sans"/>
              </a:rPr>
              <a:t>/local/tomcat/</a:t>
            </a:r>
            <a:r>
              <a:rPr lang="en-US" sz="1400" dirty="0" err="1" smtClean="0">
                <a:latin typeface="Open Sans"/>
              </a:rPr>
              <a:t>webapps</a:t>
            </a:r>
            <a:r>
              <a:rPr lang="en-US" sz="1400" dirty="0" smtClean="0">
                <a:latin typeface="Open Sans"/>
              </a:rPr>
              <a:t>/</a:t>
            </a:r>
          </a:p>
          <a:p>
            <a:pPr marL="365760" lvl="1" indent="0" algn="just">
              <a:buNone/>
            </a:pPr>
            <a:r>
              <a:rPr lang="en-US" sz="1400" dirty="0" smtClean="0">
                <a:latin typeface="Open Sans"/>
              </a:rPr>
              <a:t>EXPOSE 8080</a:t>
            </a:r>
          </a:p>
          <a:p>
            <a:pPr marL="365760" lvl="1" indent="0" algn="just">
              <a:buNone/>
            </a:pPr>
            <a:r>
              <a:rPr lang="en-US" sz="1400" dirty="0" smtClean="0">
                <a:latin typeface="Open Sans"/>
              </a:rPr>
              <a:t>CMD[“catalina.</a:t>
            </a:r>
            <a:r>
              <a:rPr lang="en-US" sz="1400" dirty="0" err="1" smtClean="0">
                <a:latin typeface="Open Sans"/>
              </a:rPr>
              <a:t>sh</a:t>
            </a:r>
            <a:r>
              <a:rPr lang="en-US" sz="1400" dirty="0" smtClean="0">
                <a:latin typeface="Open Sans"/>
              </a:rPr>
              <a:t>”,”run”]</a:t>
            </a:r>
          </a:p>
          <a:p>
            <a:pPr marL="365760" lvl="1" indent="0" algn="just">
              <a:buNone/>
            </a:pPr>
            <a:r>
              <a:rPr lang="en-US" sz="1400" dirty="0" smtClean="0">
                <a:latin typeface="Open Sans"/>
              </a:rPr>
              <a:t>Now we can save this </a:t>
            </a:r>
            <a:r>
              <a:rPr lang="en-US" sz="1400" dirty="0" err="1" smtClean="0">
                <a:latin typeface="Open Sans"/>
              </a:rPr>
              <a:t>dockerfile</a:t>
            </a:r>
            <a:r>
              <a:rPr lang="en-US" sz="1400" dirty="0" smtClean="0">
                <a:latin typeface="Open Sans"/>
              </a:rPr>
              <a:t>.</a:t>
            </a:r>
            <a:endParaRPr lang="en-US" sz="1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1649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990600"/>
            <a:ext cx="8534400" cy="5638800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>
                <a:latin typeface="Open Sans"/>
              </a:rPr>
              <a:t>To build we use </a:t>
            </a:r>
          </a:p>
          <a:p>
            <a:pPr marL="365760" lvl="1" indent="0" algn="just">
              <a:buNone/>
            </a:pPr>
            <a:r>
              <a:rPr lang="en-US" sz="1600" dirty="0" smtClean="0">
                <a:latin typeface="Open Sans"/>
              </a:rPr>
              <a:t>$</a:t>
            </a:r>
            <a:r>
              <a:rPr lang="en-US" sz="1600" dirty="0" err="1" smtClean="0">
                <a:latin typeface="Open Sans"/>
              </a:rPr>
              <a:t>docker</a:t>
            </a:r>
            <a:r>
              <a:rPr lang="en-US" sz="1600" dirty="0" smtClean="0">
                <a:latin typeface="Open Sans"/>
              </a:rPr>
              <a:t> build –t </a:t>
            </a:r>
            <a:r>
              <a:rPr lang="en-US" sz="1600" dirty="0" err="1">
                <a:latin typeface="Open Sans"/>
              </a:rPr>
              <a:t>localdirectory_web</a:t>
            </a:r>
            <a:endParaRPr lang="en-US" sz="1600" dirty="0" smtClean="0">
              <a:latin typeface="Open Sans"/>
            </a:endParaRPr>
          </a:p>
          <a:p>
            <a:pPr marL="365760" lvl="1" indent="0" algn="just">
              <a:buNone/>
            </a:pPr>
            <a:r>
              <a:rPr lang="en-US" sz="1600" dirty="0" smtClean="0">
                <a:latin typeface="Open Sans"/>
              </a:rPr>
              <a:t>This command sends build context to </a:t>
            </a:r>
            <a:r>
              <a:rPr lang="en-US" sz="1600" dirty="0" err="1" smtClean="0">
                <a:latin typeface="Open Sans"/>
              </a:rPr>
              <a:t>docker</a:t>
            </a:r>
            <a:r>
              <a:rPr lang="en-US" sz="1600" dirty="0" smtClean="0">
                <a:latin typeface="Open Sans"/>
              </a:rPr>
              <a:t> </a:t>
            </a:r>
            <a:r>
              <a:rPr lang="en-US" sz="1600" dirty="0" err="1" smtClean="0">
                <a:latin typeface="Open Sans"/>
              </a:rPr>
              <a:t>deamon</a:t>
            </a:r>
            <a:r>
              <a:rPr lang="en-US" sz="1600" dirty="0" smtClean="0">
                <a:latin typeface="Open Sans"/>
              </a:rPr>
              <a:t> and runs the commands specified in </a:t>
            </a:r>
            <a:r>
              <a:rPr lang="en-US" sz="1600" dirty="0" err="1" smtClean="0">
                <a:latin typeface="Open Sans"/>
              </a:rPr>
              <a:t>Dockerfile</a:t>
            </a:r>
            <a:r>
              <a:rPr lang="en-US" sz="1600" dirty="0" smtClean="0">
                <a:latin typeface="Open Sans"/>
              </a:rPr>
              <a:t>.</a:t>
            </a:r>
          </a:p>
          <a:p>
            <a:pPr marL="365760" lvl="1" indent="0" algn="just">
              <a:buNone/>
            </a:pPr>
            <a:r>
              <a:rPr lang="en-US" sz="1600" dirty="0">
                <a:latin typeface="Open Sans"/>
              </a:rPr>
              <a:t>FROM </a:t>
            </a:r>
            <a:r>
              <a:rPr lang="en-US" sz="1600" dirty="0" smtClean="0">
                <a:latin typeface="Open Sans"/>
              </a:rPr>
              <a:t>tomcat:8.0-alpine  - This pulls the tomcat:8.0-alpine  image.</a:t>
            </a:r>
          </a:p>
          <a:p>
            <a:pPr marL="365760" lvl="1" indent="0" algn="just">
              <a:buNone/>
            </a:pPr>
            <a:r>
              <a:rPr lang="en-US" sz="1600" dirty="0">
                <a:latin typeface="Open Sans"/>
              </a:rPr>
              <a:t>LABEL maintainer = </a:t>
            </a:r>
            <a:r>
              <a:rPr lang="en-US" sz="1600" dirty="0" smtClean="0">
                <a:latin typeface="Open Sans"/>
              </a:rPr>
              <a:t>chandresh4u@gmail.com - It selects the maintainer of this application</a:t>
            </a:r>
          </a:p>
          <a:p>
            <a:pPr marL="365760" lvl="1" indent="0" algn="just">
              <a:buNone/>
            </a:pPr>
            <a:r>
              <a:rPr lang="en-US" sz="1600" dirty="0">
                <a:latin typeface="Open Sans"/>
              </a:rPr>
              <a:t>ADD </a:t>
            </a:r>
            <a:r>
              <a:rPr lang="en-US" sz="1600" dirty="0" err="1">
                <a:latin typeface="Open Sans"/>
              </a:rPr>
              <a:t>localdirectory_web.war</a:t>
            </a:r>
            <a:r>
              <a:rPr lang="en-US" sz="1600" dirty="0">
                <a:latin typeface="Open Sans"/>
              </a:rPr>
              <a:t> /</a:t>
            </a:r>
            <a:r>
              <a:rPr lang="en-US" sz="1600" dirty="0" err="1">
                <a:latin typeface="Open Sans"/>
              </a:rPr>
              <a:t>usr</a:t>
            </a:r>
            <a:r>
              <a:rPr lang="en-US" sz="1600" dirty="0">
                <a:latin typeface="Open Sans"/>
              </a:rPr>
              <a:t>/local/tomcat/</a:t>
            </a:r>
            <a:r>
              <a:rPr lang="en-US" sz="1600" dirty="0" err="1">
                <a:latin typeface="Open Sans"/>
              </a:rPr>
              <a:t>webapps</a:t>
            </a:r>
            <a:r>
              <a:rPr lang="en-US" sz="1600" dirty="0" smtClean="0">
                <a:latin typeface="Open Sans"/>
              </a:rPr>
              <a:t>/   - it moves </a:t>
            </a:r>
            <a:r>
              <a:rPr lang="en-US" sz="1600" dirty="0" err="1" smtClean="0">
                <a:latin typeface="Open Sans"/>
              </a:rPr>
              <a:t>localdirectry_web.war</a:t>
            </a:r>
            <a:r>
              <a:rPr lang="en-US" sz="1600" dirty="0" smtClean="0">
                <a:latin typeface="Open Sans"/>
              </a:rPr>
              <a:t> file in </a:t>
            </a:r>
            <a:r>
              <a:rPr lang="en-US" sz="1600" dirty="0" err="1" smtClean="0">
                <a:latin typeface="Open Sans"/>
              </a:rPr>
              <a:t>catalina</a:t>
            </a:r>
            <a:r>
              <a:rPr lang="en-US" sz="1600" dirty="0" smtClean="0">
                <a:latin typeface="Open Sans"/>
              </a:rPr>
              <a:t> base folder.</a:t>
            </a:r>
          </a:p>
          <a:p>
            <a:pPr marL="365760" lvl="1" indent="0" algn="just">
              <a:buNone/>
            </a:pPr>
            <a:r>
              <a:rPr lang="en-US" sz="1600" dirty="0">
                <a:latin typeface="Open Sans"/>
              </a:rPr>
              <a:t>EXPOSE </a:t>
            </a:r>
            <a:r>
              <a:rPr lang="en-US" sz="1600" dirty="0" smtClean="0">
                <a:latin typeface="Open Sans"/>
              </a:rPr>
              <a:t>8080   - It exposes the port on which it listens</a:t>
            </a:r>
          </a:p>
          <a:p>
            <a:pPr marL="365760" lvl="1" indent="0" algn="just">
              <a:buNone/>
            </a:pPr>
            <a:r>
              <a:rPr lang="en-US" sz="1600" dirty="0">
                <a:latin typeface="Open Sans"/>
              </a:rPr>
              <a:t>CMD[“catalina.</a:t>
            </a:r>
            <a:r>
              <a:rPr lang="en-US" sz="1600" dirty="0" err="1">
                <a:latin typeface="Open Sans"/>
              </a:rPr>
              <a:t>sh</a:t>
            </a:r>
            <a:r>
              <a:rPr lang="en-US" sz="1600" dirty="0">
                <a:latin typeface="Open Sans"/>
              </a:rPr>
              <a:t>”,”run</a:t>
            </a:r>
            <a:r>
              <a:rPr lang="en-US" sz="1600" dirty="0" smtClean="0">
                <a:latin typeface="Open Sans"/>
              </a:rPr>
              <a:t>”]    - This command runs the tomcat server</a:t>
            </a:r>
          </a:p>
          <a:p>
            <a:pPr marL="365760" lvl="1" indent="0" algn="just">
              <a:buNone/>
            </a:pPr>
            <a:endParaRPr lang="en-US" sz="1600" dirty="0">
              <a:latin typeface="Open Sans"/>
            </a:endParaRPr>
          </a:p>
          <a:p>
            <a:pPr marL="228600" lvl="1" algn="just"/>
            <a:r>
              <a:rPr lang="en-US" sz="1600" dirty="0" smtClean="0">
                <a:latin typeface="Open Sans"/>
              </a:rPr>
              <a:t>Once We have successfully built </a:t>
            </a:r>
            <a:r>
              <a:rPr lang="en-US" sz="1600" dirty="0" err="1" smtClean="0">
                <a:latin typeface="Open Sans"/>
              </a:rPr>
              <a:t>localdirectory_web</a:t>
            </a:r>
            <a:r>
              <a:rPr lang="en-US" sz="1600" dirty="0" smtClean="0">
                <a:latin typeface="Open Sans"/>
              </a:rPr>
              <a:t> image we are ready to deploy it. We can check the image by $</a:t>
            </a:r>
            <a:r>
              <a:rPr lang="en-US" sz="1600" dirty="0" err="1" smtClean="0">
                <a:latin typeface="Open Sans"/>
              </a:rPr>
              <a:t>docker</a:t>
            </a:r>
            <a:r>
              <a:rPr lang="en-US" sz="1600" dirty="0" smtClean="0">
                <a:latin typeface="Open Sans"/>
              </a:rPr>
              <a:t> image </a:t>
            </a:r>
            <a:r>
              <a:rPr lang="en-US" sz="1600" dirty="0" err="1" smtClean="0">
                <a:latin typeface="Open Sans"/>
              </a:rPr>
              <a:t>ls</a:t>
            </a:r>
            <a:r>
              <a:rPr lang="en-US" sz="1600" dirty="0" smtClean="0">
                <a:latin typeface="Open Sans"/>
              </a:rPr>
              <a:t> command.  </a:t>
            </a:r>
          </a:p>
          <a:p>
            <a:pPr marL="365760" lvl="1" indent="0" algn="just">
              <a:buNone/>
            </a:pPr>
            <a:r>
              <a:rPr lang="en-US" sz="1400" dirty="0" smtClean="0">
                <a:latin typeface="Open Sans"/>
              </a:rPr>
              <a:t>We have created the image but yet it is not running. </a:t>
            </a:r>
            <a:endParaRPr lang="en-US" sz="1400" dirty="0">
              <a:latin typeface="Open San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685800"/>
          </a:xfrm>
        </p:spPr>
        <p:txBody>
          <a:bodyPr/>
          <a:lstStyle/>
          <a:p>
            <a:pPr marL="0" indent="0" algn="l">
              <a:buNone/>
            </a:pPr>
            <a:r>
              <a:rPr lang="en-US" sz="3400" dirty="0" smtClean="0">
                <a:latin typeface="Open Sans"/>
              </a:rPr>
              <a:t>Building the </a:t>
            </a:r>
            <a:r>
              <a:rPr lang="en-US" sz="3400" dirty="0" err="1" smtClean="0">
                <a:latin typeface="Open Sans"/>
              </a:rPr>
              <a:t>Webapp</a:t>
            </a:r>
            <a:r>
              <a:rPr lang="en-US" sz="3400" dirty="0" smtClean="0">
                <a:latin typeface="Open Sans"/>
              </a:rPr>
              <a:t>(</a:t>
            </a:r>
            <a:r>
              <a:rPr lang="en-US" sz="3400" dirty="0" err="1" smtClean="0">
                <a:latin typeface="Open Sans"/>
              </a:rPr>
              <a:t>localdirectory_web</a:t>
            </a:r>
            <a:r>
              <a:rPr lang="en-US" sz="3400" dirty="0" smtClean="0">
                <a:latin typeface="Open Sans"/>
              </a:rPr>
              <a:t>)</a:t>
            </a:r>
            <a:endParaRPr lang="en-US" sz="3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1883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990600"/>
            <a:ext cx="8534400" cy="5638800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>
                <a:latin typeface="Open Sans"/>
              </a:rPr>
              <a:t>To run we use </a:t>
            </a:r>
          </a:p>
          <a:p>
            <a:pPr marL="365760" lvl="1" indent="0" algn="just">
              <a:buNone/>
            </a:pPr>
            <a:r>
              <a:rPr lang="en-US" sz="1600" dirty="0" smtClean="0">
                <a:latin typeface="Open Sans"/>
              </a:rPr>
              <a:t>$</a:t>
            </a:r>
            <a:r>
              <a:rPr lang="en-US" sz="1600" dirty="0" err="1" smtClean="0">
                <a:latin typeface="Open Sans"/>
              </a:rPr>
              <a:t>docker</a:t>
            </a:r>
            <a:r>
              <a:rPr lang="en-US" sz="1600" dirty="0" smtClean="0">
                <a:latin typeface="Open Sans"/>
              </a:rPr>
              <a:t> run –p 80:8080 </a:t>
            </a:r>
            <a:r>
              <a:rPr lang="en-US" sz="1600" dirty="0" err="1">
                <a:latin typeface="Open Sans"/>
              </a:rPr>
              <a:t>localdirectory_web</a:t>
            </a:r>
            <a:endParaRPr lang="en-US" sz="1600" dirty="0" smtClean="0">
              <a:latin typeface="Open Sans"/>
            </a:endParaRPr>
          </a:p>
          <a:p>
            <a:pPr marL="365760" lvl="1" indent="0" algn="just">
              <a:buNone/>
            </a:pPr>
            <a:r>
              <a:rPr lang="en-US" sz="1600" dirty="0" smtClean="0">
                <a:latin typeface="Open Sans"/>
              </a:rPr>
              <a:t>This command runs our image  </a:t>
            </a:r>
            <a:r>
              <a:rPr lang="en-US" sz="1600" dirty="0" err="1" smtClean="0">
                <a:latin typeface="Open Sans"/>
              </a:rPr>
              <a:t>docker</a:t>
            </a:r>
            <a:r>
              <a:rPr lang="en-US" sz="1600" dirty="0" smtClean="0">
                <a:latin typeface="Open Sans"/>
              </a:rPr>
              <a:t> </a:t>
            </a:r>
            <a:r>
              <a:rPr lang="en-US" sz="1600" dirty="0" err="1" smtClean="0">
                <a:latin typeface="Open Sans"/>
              </a:rPr>
              <a:t>deamon</a:t>
            </a:r>
            <a:r>
              <a:rPr lang="en-US" sz="1600" dirty="0" smtClean="0">
                <a:latin typeface="Open Sans"/>
              </a:rPr>
              <a:t>.</a:t>
            </a:r>
          </a:p>
          <a:p>
            <a:pPr marL="365760" lvl="1" indent="0" algn="just">
              <a:buNone/>
            </a:pPr>
            <a:endParaRPr lang="en-US" sz="1600" dirty="0">
              <a:latin typeface="Open Sans"/>
            </a:endParaRPr>
          </a:p>
          <a:p>
            <a:pPr algn="just"/>
            <a:r>
              <a:rPr lang="en-US" sz="1800" dirty="0" smtClean="0">
                <a:latin typeface="Open Sans"/>
              </a:rPr>
              <a:t>Now our containerized image is running and we can verify it by going to browser and type the URL </a:t>
            </a:r>
            <a:r>
              <a:rPr lang="en-US" sz="1800" dirty="0" smtClean="0">
                <a:latin typeface="Open Sans"/>
                <a:hlinkClick r:id="rId2"/>
              </a:rPr>
              <a:t>http://localhost:80/</a:t>
            </a:r>
            <a:endParaRPr lang="en-US" sz="1800" dirty="0" smtClean="0">
              <a:latin typeface="Open Sans"/>
            </a:endParaRPr>
          </a:p>
          <a:p>
            <a:pPr algn="just"/>
            <a:endParaRPr lang="en-US" sz="1800" dirty="0" smtClean="0">
              <a:latin typeface="Open Sans"/>
            </a:endParaRPr>
          </a:p>
          <a:p>
            <a:pPr algn="just"/>
            <a:r>
              <a:rPr lang="en-US" sz="1800" dirty="0" smtClean="0">
                <a:latin typeface="Open Sans"/>
              </a:rPr>
              <a:t>Some other useful commands </a:t>
            </a:r>
          </a:p>
          <a:p>
            <a:pPr marL="45720" lvl="1" indent="0" algn="just">
              <a:buNone/>
            </a:pPr>
            <a:r>
              <a:rPr lang="en-US" sz="1800" dirty="0">
                <a:latin typeface="Open Sans"/>
              </a:rPr>
              <a:t>	</a:t>
            </a:r>
            <a:r>
              <a:rPr lang="en-US" sz="1600" dirty="0">
                <a:latin typeface="Open Sans"/>
              </a:rPr>
              <a:t>$</a:t>
            </a:r>
            <a:r>
              <a:rPr lang="en-US" sz="1600" dirty="0" err="1">
                <a:latin typeface="Open Sans"/>
              </a:rPr>
              <a:t>docker</a:t>
            </a:r>
            <a:r>
              <a:rPr lang="en-US" sz="1600" dirty="0">
                <a:latin typeface="Open Sans"/>
              </a:rPr>
              <a:t> run </a:t>
            </a:r>
            <a:r>
              <a:rPr lang="en-US" sz="1600" dirty="0" smtClean="0">
                <a:latin typeface="Open Sans"/>
              </a:rPr>
              <a:t>–d –p </a:t>
            </a:r>
            <a:r>
              <a:rPr lang="en-US" sz="1600" dirty="0">
                <a:latin typeface="Open Sans"/>
              </a:rPr>
              <a:t>80:8080 </a:t>
            </a:r>
            <a:r>
              <a:rPr lang="en-US" sz="1600" dirty="0" err="1" smtClean="0">
                <a:latin typeface="Open Sans"/>
              </a:rPr>
              <a:t>localdirectory_web</a:t>
            </a:r>
            <a:endParaRPr lang="en-US" sz="1600" dirty="0" smtClean="0">
              <a:latin typeface="Open Sans"/>
            </a:endParaRPr>
          </a:p>
          <a:p>
            <a:pPr marL="45720" lvl="1" indent="0" algn="just">
              <a:buNone/>
            </a:pPr>
            <a:r>
              <a:rPr lang="en-US" sz="1600" dirty="0">
                <a:latin typeface="Open Sans"/>
              </a:rPr>
              <a:t>	</a:t>
            </a:r>
            <a:r>
              <a:rPr lang="en-US" sz="1600" dirty="0" smtClean="0">
                <a:latin typeface="Open Sans"/>
              </a:rPr>
              <a:t>$</a:t>
            </a:r>
            <a:r>
              <a:rPr lang="en-US" sz="1600" dirty="0" err="1" smtClean="0">
                <a:latin typeface="Open Sans"/>
              </a:rPr>
              <a:t>docker</a:t>
            </a:r>
            <a:r>
              <a:rPr lang="en-US" sz="1600" dirty="0" smtClean="0">
                <a:latin typeface="Open Sans"/>
              </a:rPr>
              <a:t> inspect &lt;</a:t>
            </a:r>
            <a:r>
              <a:rPr lang="en-US" sz="1600" dirty="0" err="1" smtClean="0">
                <a:latin typeface="Open Sans"/>
              </a:rPr>
              <a:t>container_id</a:t>
            </a:r>
            <a:r>
              <a:rPr lang="en-US" sz="1600" dirty="0" smtClean="0">
                <a:latin typeface="Open Sans"/>
              </a:rPr>
              <a:t>&gt;</a:t>
            </a:r>
          </a:p>
          <a:p>
            <a:pPr marL="45720" lvl="1" indent="0" algn="just">
              <a:buNone/>
            </a:pPr>
            <a:r>
              <a:rPr lang="en-US" sz="1600" dirty="0">
                <a:latin typeface="Open Sans"/>
              </a:rPr>
              <a:t>	</a:t>
            </a:r>
            <a:r>
              <a:rPr lang="en-US" sz="1600" dirty="0" smtClean="0">
                <a:latin typeface="Open Sans"/>
              </a:rPr>
              <a:t>$</a:t>
            </a:r>
            <a:r>
              <a:rPr lang="en-US" sz="1600" dirty="0" err="1" smtClean="0">
                <a:latin typeface="Open Sans"/>
              </a:rPr>
              <a:t>docker</a:t>
            </a:r>
            <a:r>
              <a:rPr lang="en-US" sz="1600" dirty="0" smtClean="0">
                <a:latin typeface="Open Sans"/>
              </a:rPr>
              <a:t> logs &lt;</a:t>
            </a:r>
            <a:r>
              <a:rPr lang="en-US" sz="1600" dirty="0" err="1">
                <a:latin typeface="Open Sans"/>
              </a:rPr>
              <a:t>container_id</a:t>
            </a:r>
            <a:r>
              <a:rPr lang="en-US" sz="1600" dirty="0" smtClean="0">
                <a:latin typeface="Open Sans"/>
              </a:rPr>
              <a:t>&gt;</a:t>
            </a:r>
          </a:p>
          <a:p>
            <a:pPr marL="45720" lvl="1" indent="0" algn="just">
              <a:buNone/>
            </a:pPr>
            <a:r>
              <a:rPr lang="en-US" sz="1600" dirty="0">
                <a:latin typeface="Open Sans"/>
              </a:rPr>
              <a:t>	 $</a:t>
            </a:r>
            <a:r>
              <a:rPr lang="en-US" sz="1600" dirty="0" err="1">
                <a:latin typeface="Open Sans"/>
              </a:rPr>
              <a:t>docker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 smtClean="0">
                <a:latin typeface="Open Sans"/>
              </a:rPr>
              <a:t>ps</a:t>
            </a:r>
            <a:endParaRPr lang="en-US" sz="1600" dirty="0">
              <a:latin typeface="Open Sans"/>
            </a:endParaRPr>
          </a:p>
          <a:p>
            <a:pPr marL="45720" lvl="1" indent="0" algn="just">
              <a:buNone/>
            </a:pPr>
            <a:endParaRPr lang="en-US" sz="1600" dirty="0">
              <a:latin typeface="Open Sans"/>
            </a:endParaRPr>
          </a:p>
          <a:p>
            <a:pPr marL="45720" indent="0" algn="just">
              <a:buNone/>
            </a:pPr>
            <a:endParaRPr lang="en-US" sz="1800" dirty="0">
              <a:latin typeface="Open San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685800"/>
          </a:xfrm>
        </p:spPr>
        <p:txBody>
          <a:bodyPr/>
          <a:lstStyle/>
          <a:p>
            <a:pPr marL="0" indent="0" algn="l">
              <a:buNone/>
            </a:pPr>
            <a:r>
              <a:rPr lang="en-US" sz="3400" dirty="0" smtClean="0">
                <a:latin typeface="Open Sans"/>
              </a:rPr>
              <a:t>Running the </a:t>
            </a:r>
            <a:r>
              <a:rPr lang="en-US" sz="3400" dirty="0" err="1" smtClean="0">
                <a:latin typeface="Open Sans"/>
              </a:rPr>
              <a:t>Webapp</a:t>
            </a:r>
            <a:r>
              <a:rPr lang="en-US" sz="3400" dirty="0" smtClean="0">
                <a:latin typeface="Open Sans"/>
              </a:rPr>
              <a:t>(</a:t>
            </a:r>
            <a:r>
              <a:rPr lang="en-US" sz="3400" dirty="0" err="1" smtClean="0">
                <a:latin typeface="Open Sans"/>
              </a:rPr>
              <a:t>localdirectory_web</a:t>
            </a:r>
            <a:r>
              <a:rPr lang="en-US" sz="3400" dirty="0" smtClean="0">
                <a:latin typeface="Open Sans"/>
              </a:rPr>
              <a:t>)</a:t>
            </a:r>
            <a:endParaRPr lang="en-US" sz="3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257218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</TotalTime>
  <Words>287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Conatinerizing a web Application</vt:lpstr>
      <vt:lpstr>Selecting a Base Image</vt:lpstr>
      <vt:lpstr>Building the Webapp(localdirectory_web)</vt:lpstr>
      <vt:lpstr>Running the Webapp(localdirectory_web)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Conatinerizing a web Application</dc:title>
  <dc:creator>dubey</dc:creator>
  <cp:lastModifiedBy>dubey</cp:lastModifiedBy>
  <cp:revision>16</cp:revision>
  <dcterms:created xsi:type="dcterms:W3CDTF">2021-05-27T12:55:45Z</dcterms:created>
  <dcterms:modified xsi:type="dcterms:W3CDTF">2021-05-27T13:49:42Z</dcterms:modified>
</cp:coreProperties>
</file>