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19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3E1-E5EF-4087-8214-2B0094CB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BF60B-EF94-411E-BDFA-DBEB89C3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72E3-38AC-49B7-9401-F9E7C838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88D0-4455-4286-A02B-C8E3F1B8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D974-666D-4FE3-8144-D5A823C7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CB18-3E19-4F68-B5B4-25815F0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F192-1A17-4B15-9C8B-C91ECD45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4961-E16E-4492-8CCB-042F6ACF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7464-D2EE-494A-A129-D91BBFB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E518-8D4A-4B83-BC1A-07D792C4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4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C540A-A7D8-4EF4-90C5-F8956B86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D3F6E-B480-40D1-8532-0EC7859A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F292-3A0B-4115-ACA8-40F5F6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053D-7978-4940-A706-6E97736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417B-E89A-4C11-B844-D3D281C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1CF1-9EB8-44EE-8171-47DD3D2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2679-D636-403E-8E37-68B1DF3A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AE44-5271-45CF-87DE-8ED7C119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0E3A-735F-4742-945E-0746A385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AF98-BA1F-4B5C-8337-2D315E14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873-867C-4F7C-8DD5-038EC528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3BD1-F5F3-4984-AD1A-BCE8DC6D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24AB-464F-4C45-B917-9174F7E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152E-4A33-4D84-803A-286B318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4FBA-8F30-469B-83CC-852DA801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E9F-4E05-46D0-8F60-14843EAA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D04F-0CDF-4E29-97A7-7310A03E5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C9B2-E881-4EDD-891B-AD4BA0BB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2285-6832-401A-AB24-643B4E2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A066-105F-4C80-9E55-B14A2CE3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4D3C-9D21-4F7D-A7BB-B5C1CEF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A69-4F41-446E-8C31-FE65928E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F43F-379E-4669-9B4A-D915A4DF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7315-C116-4158-A0AB-0AED6833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ECE2E-1C2A-434F-9F44-22F7CD932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CED5-CBB0-4BF0-AA99-FAF969A2D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78F5D-FD5E-4F13-8C1D-F2A592A5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A2358-CF62-4FF1-9E23-292C30AA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96A8-740E-4C79-9F98-C5A856B9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2EF8-2B11-4C9B-8409-0F4870E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E8D9-0323-48B5-AFE3-0DE4103D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9210-3250-44D0-B1BA-D3B2E3AF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9F9F5-2F9A-4184-8480-345FE197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5E5B0-B1D1-447E-B56B-B337351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8F1C-7B16-48E3-8AB2-B17B195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4A0A-629F-452D-A93E-4B95FBA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10BA-D2C4-4445-A8F7-358E25B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CF41-8E58-4A61-9AE0-577B6AB1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AA6AD-6605-4C21-9C04-121BA490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C459D-AC20-4FCC-B031-6247ECBE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FA6A-A988-47BA-B3C4-6F714F01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E7CA-0B85-4EB1-AD06-9B2C9F5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0FF9-B66E-4E87-8F47-13247B87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0E462-3103-4F8C-ABC7-B368823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E8C5D-E795-4309-A701-17308F75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CBCC-27AB-49CA-9145-948CBCE4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F934-19C1-4DBB-8D40-7B748F30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9237-9513-49F3-A764-699F7D2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9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37DA-83A3-494B-A51B-2D3E564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DA44-62D6-479F-B22C-341F60DE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81A4-8E0F-4DE6-B425-D86B93D84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2021-65BF-41DC-9ECE-13AAD73AFA4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F4D6-8606-43CB-B736-8B9FE7C10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4005-5A0C-44C2-B3EC-D8647235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95CD8B-A2F6-43FC-BF35-41C0DAB7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42" y="-6541477"/>
            <a:ext cx="3122315" cy="13399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95985-E422-4AC1-83B1-0A476D598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4000" l="10000" r="90000">
                        <a14:foregroundMark x1="42857" y1="19667" x2="54286" y2="7667"/>
                        <a14:foregroundMark x1="54286" y1="7667" x2="64286" y2="6667"/>
                        <a14:foregroundMark x1="61714" y1="6333" x2="32286" y2="10667"/>
                        <a14:foregroundMark x1="32286" y1="10667" x2="35143" y2="28000"/>
                        <a14:foregroundMark x1="35143" y1="28000" x2="37429" y2="29000"/>
                        <a14:foregroundMark x1="37429" y1="92667" x2="52571" y2="94333"/>
                        <a14:foregroundMark x1="52571" y1="94333" x2="61429" y2="93000"/>
                        <a14:foregroundMark x1="36286" y1="6333" x2="50857" y2="5667"/>
                        <a14:foregroundMark x1="50857" y1="5667" x2="60000" y2="6000"/>
                        <a14:foregroundMark x1="52286" y1="5333" x2="61714" y2="4667"/>
                        <a14:foregroundMark x1="33429" y1="18333" x2="40286" y2="3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3370" r="29270" b="1848"/>
          <a:stretch/>
        </p:blipFill>
        <p:spPr>
          <a:xfrm flipH="1">
            <a:off x="3606416" y="-6251328"/>
            <a:ext cx="605245" cy="1600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D6979-A0F2-4293-BB3B-0B447F5D62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5390013" y="1484970"/>
            <a:ext cx="2674267" cy="1213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224E6D-6B1A-4B94-A5B8-64B23E07C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9227" y="4602117"/>
            <a:ext cx="2882865" cy="138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995569-EA6C-4767-B133-AA8365C8B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87" y="3259001"/>
            <a:ext cx="743620" cy="18668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372533-ACD2-4032-ACCD-51E7159E64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397" t="-3012" b="79754"/>
          <a:stretch/>
        </p:blipFill>
        <p:spPr>
          <a:xfrm flipH="1">
            <a:off x="8402826" y="918214"/>
            <a:ext cx="1679477" cy="831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F07855-0CAD-4B0B-A5F9-571A1D19BFAB}"/>
              </a:ext>
            </a:extLst>
          </p:cNvPr>
          <p:cNvCxnSpPr>
            <a:stCxn id="20" idx="3"/>
          </p:cNvCxnSpPr>
          <p:nvPr/>
        </p:nvCxnSpPr>
        <p:spPr>
          <a:xfrm flipH="1">
            <a:off x="7821150" y="1333852"/>
            <a:ext cx="581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5888EDF-0523-40E6-AFDB-01849352A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9707" y="8259717"/>
            <a:ext cx="2882865" cy="1387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D078B-608D-4A30-BCA8-B84B5FBC6F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397" t="-3012" b="79754"/>
          <a:stretch/>
        </p:blipFill>
        <p:spPr>
          <a:xfrm flipH="1">
            <a:off x="8433306" y="4392934"/>
            <a:ext cx="1679477" cy="8312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E2BA1-B3F8-4D84-B7DB-2550419BA8C6}"/>
              </a:ext>
            </a:extLst>
          </p:cNvPr>
          <p:cNvCxnSpPr>
            <a:stCxn id="27" idx="3"/>
          </p:cNvCxnSpPr>
          <p:nvPr/>
        </p:nvCxnSpPr>
        <p:spPr>
          <a:xfrm flipH="1">
            <a:off x="7851630" y="4808572"/>
            <a:ext cx="581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1DEFDA-F4A2-4B62-97B5-9EC9579C1E80}"/>
              </a:ext>
            </a:extLst>
          </p:cNvPr>
          <p:cNvSpPr/>
          <p:nvPr/>
        </p:nvSpPr>
        <p:spPr>
          <a:xfrm>
            <a:off x="2478815" y="15826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3B0082-FD35-42A6-BD01-DEFD669BA078}"/>
              </a:ext>
            </a:extLst>
          </p:cNvPr>
          <p:cNvSpPr/>
          <p:nvPr/>
        </p:nvSpPr>
        <p:spPr>
          <a:xfrm>
            <a:off x="2478815" y="15826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2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7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5787 L -2.91667E-6 0.95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382 L 0.00078 -0.35185 " pathEditMode="relative" rAng="0" ptsTypes="AA">
                                      <p:cBhvr>
                                        <p:cTn id="10" dur="2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638 0.03217 L -0.00247 -0.533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82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1BE35E-E5E8-4022-A5C5-2B50DA37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97605" y="2064235"/>
            <a:ext cx="6858001" cy="272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FBE5F-3614-4E1C-8BF6-EC1B2547B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3963281" y="3625830"/>
            <a:ext cx="3755609" cy="170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32C4C-6C94-4D56-B140-11F592045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>
            <a:off x="1591221" y="2965390"/>
            <a:ext cx="1961917" cy="83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95871-FA59-47D4-927A-AAC6D8690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 flipH="1">
            <a:off x="8117839" y="2912603"/>
            <a:ext cx="1878557" cy="827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794B1-AAE2-43D5-B930-1FFC3CA32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>
            <a:off x="1568113" y="4297722"/>
            <a:ext cx="1980177" cy="839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BE23D-9DF2-4236-9811-B198534D6F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 flipH="1">
            <a:off x="8155349" y="4252566"/>
            <a:ext cx="1878556" cy="8270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14DB3-DFF3-4916-8CAD-B85E54E5E508}"/>
              </a:ext>
            </a:extLst>
          </p:cNvPr>
          <p:cNvCxnSpPr>
            <a:cxnSpLocks/>
          </p:cNvCxnSpPr>
          <p:nvPr/>
        </p:nvCxnSpPr>
        <p:spPr>
          <a:xfrm>
            <a:off x="3646170" y="3437890"/>
            <a:ext cx="601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49EBD-D9EB-48D6-8B8D-5DB772B3A7B4}"/>
              </a:ext>
            </a:extLst>
          </p:cNvPr>
          <p:cNvCxnSpPr>
            <a:cxnSpLocks/>
          </p:cNvCxnSpPr>
          <p:nvPr/>
        </p:nvCxnSpPr>
        <p:spPr>
          <a:xfrm>
            <a:off x="3635375" y="4780280"/>
            <a:ext cx="601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29A8F-FD8D-4F92-A75C-BF4E27DC61D2}"/>
              </a:ext>
            </a:extLst>
          </p:cNvPr>
          <p:cNvCxnSpPr>
            <a:cxnSpLocks/>
          </p:cNvCxnSpPr>
          <p:nvPr/>
        </p:nvCxnSpPr>
        <p:spPr>
          <a:xfrm flipH="1">
            <a:off x="7475390" y="4727713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294DC30-FACE-4F1D-B4CF-45F2A09BF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75" r="8241" b="8696"/>
          <a:stretch/>
        </p:blipFill>
        <p:spPr>
          <a:xfrm>
            <a:off x="4561839" y="641574"/>
            <a:ext cx="2729527" cy="16001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B7C6BA-F72D-44C8-85BA-46D0F2FF4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73" y="0"/>
            <a:ext cx="1877731" cy="82912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EC7F64-93D7-497C-AE86-72974A8A5CF3}"/>
              </a:ext>
            </a:extLst>
          </p:cNvPr>
          <p:cNvCxnSpPr>
            <a:cxnSpLocks/>
          </p:cNvCxnSpPr>
          <p:nvPr/>
        </p:nvCxnSpPr>
        <p:spPr>
          <a:xfrm flipH="1">
            <a:off x="7511755" y="3390265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612F52-1A94-4FD6-A791-08B7E3CFEEE9}"/>
              </a:ext>
            </a:extLst>
          </p:cNvPr>
          <p:cNvCxnSpPr>
            <a:cxnSpLocks/>
          </p:cNvCxnSpPr>
          <p:nvPr/>
        </p:nvCxnSpPr>
        <p:spPr>
          <a:xfrm flipH="1">
            <a:off x="7468404" y="476735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E7E251-B1DD-43A4-837F-3FB8337B8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3975713" y="-431147"/>
            <a:ext cx="3755609" cy="17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00169 -0.67778 " pathEditMode="relative" rAng="0" ptsTypes="AA">
                                      <p:cBhvr>
                                        <p:cTn id="44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983539-A2A5-46B6-A4EC-92A5F36FE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1"/>
          <a:stretch/>
        </p:blipFill>
        <p:spPr>
          <a:xfrm>
            <a:off x="3123674" y="181956"/>
            <a:ext cx="1267362" cy="2316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7AFCC-4E87-4490-8D9B-51EA44E7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97605" y="2064235"/>
            <a:ext cx="6858001" cy="272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57BCB-1D9C-4BE9-807B-050F5416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2" b="99730" l="1585" r="98679">
                        <a14:foregroundMark x1="74505" y1="75405" x2="63937" y2="72162"/>
                        <a14:foregroundMark x1="63937" y1="72162" x2="63937" y2="72162"/>
                        <a14:foregroundMark x1="63937" y1="72162" x2="33289" y2="61081"/>
                        <a14:foregroundMark x1="83884" y1="48919" x2="37252" y2="71622"/>
                        <a14:foregroundMark x1="87847" y1="83514" x2="92338" y2="51622"/>
                        <a14:foregroundMark x1="92338" y1="51622" x2="85205" y2="20270"/>
                        <a14:foregroundMark x1="85205" y1="20270" x2="65258" y2="15676"/>
                        <a14:foregroundMark x1="65258" y1="15676" x2="36460" y2="48378"/>
                        <a14:foregroundMark x1="36460" y1="48378" x2="20872" y2="34324"/>
                        <a14:foregroundMark x1="20872" y1="34324" x2="13871" y2="64595"/>
                        <a14:foregroundMark x1="13871" y1="64595" x2="99207" y2="54324"/>
                        <a14:foregroundMark x1="94055" y1="77568" x2="97886" y2="44865"/>
                        <a14:foregroundMark x1="97886" y1="44865" x2="95112" y2="12432"/>
                        <a14:foregroundMark x1="95112" y1="12432" x2="79789" y2="2432"/>
                        <a14:foregroundMark x1="79789" y1="2432" x2="25892" y2="11081"/>
                        <a14:foregroundMark x1="92999" y1="11892" x2="97226" y2="43243"/>
                        <a14:foregroundMark x1="97226" y1="43243" x2="95376" y2="76216"/>
                        <a14:foregroundMark x1="95376" y1="76216" x2="88309" y2="94450"/>
                        <a14:foregroundMark x1="95905" y1="83243" x2="96830" y2="35676"/>
                        <a14:foregroundMark x1="97490" y1="70000" x2="98547" y2="30541"/>
                        <a14:foregroundMark x1="86922" y1="91081" x2="43197" y2="94324"/>
                        <a14:foregroundMark x1="43197" y1="94324" x2="62880" y2="87027"/>
                        <a14:foregroundMark x1="62880" y1="87027" x2="26552" y2="82432"/>
                        <a14:foregroundMark x1="26552" y1="82432" x2="78732" y2="74865"/>
                        <a14:foregroundMark x1="78732" y1="74865" x2="2642" y2="50811"/>
                        <a14:foregroundMark x1="2642" y1="50811" x2="3831" y2="17297"/>
                        <a14:foregroundMark x1="3831" y1="17297" x2="7398" y2="89730"/>
                        <a14:foregroundMark x1="7398" y1="89730" x2="22589" y2="80811"/>
                        <a14:foregroundMark x1="22589" y1="80811" x2="25495" y2="81081"/>
                        <a14:foregroundMark x1="74139" y1="99556" x2="73448" y2="99730"/>
                        <a14:foregroundMark x1="86659" y1="96410" x2="81760" y2="97641"/>
                        <a14:foregroundMark x1="88507" y1="95946" x2="88198" y2="96024"/>
                        <a14:foregroundMark x1="80317" y1="93514" x2="56803" y2="91622"/>
                        <a14:foregroundMark x1="72821" y1="95409" x2="58388" y2="96216"/>
                        <a14:foregroundMark x1="82563" y1="94865" x2="80908" y2="94957"/>
                        <a14:foregroundMark x1="51651" y1="7297" x2="24835" y2="11081"/>
                        <a14:foregroundMark x1="46235" y1="2703" x2="18626" y2="6757"/>
                        <a14:foregroundMark x1="41612" y1="29189" x2="21664" y2="32162"/>
                        <a14:foregroundMark x1="50594" y1="50811" x2="23778" y2="8378"/>
                        <a14:foregroundMark x1="19683" y1="9730" x2="3567" y2="7568"/>
                        <a14:foregroundMark x1="3567" y1="7568" x2="5812" y2="47027"/>
                        <a14:foregroundMark x1="19419" y1="5405" x2="2642" y2="6486"/>
                        <a14:foregroundMark x1="3831" y1="90000" x2="11493" y2="92703"/>
                        <a14:foregroundMark x1="19155" y1="95135" x2="1585" y2="98108"/>
                        <a14:foregroundMark x1="1585" y1="98108" x2="1849" y2="86757"/>
                        <a14:foregroundMark x1="68692" y1="57838" x2="58520" y2="42703"/>
                        <a14:foregroundMark x1="87186" y1="5405" x2="63540" y2="9730"/>
                        <a14:foregroundMark x1="88375" y1="15405" x2="71466" y2="12432"/>
                        <a14:foregroundMark x1="71466" y1="12432" x2="81770" y2="8649"/>
                        <a14:foregroundMark x1="77939" y1="11622" x2="62087" y2="13784"/>
                        <a14:foregroundMark x1="62087" y1="13784" x2="78336" y2="6757"/>
                        <a14:foregroundMark x1="77411" y1="91351" x2="60766" y2="90541"/>
                        <a14:foregroundMark x1="60766" y1="90541" x2="63012" y2="91892"/>
                        <a14:foregroundMark x1="72655" y1="94054" x2="77147" y2="89730"/>
                        <a14:foregroundMark x1="80317" y1="4595" x2="64201" y2="7838"/>
                        <a14:foregroundMark x1="64201" y1="7838" x2="72259" y2="14865"/>
                        <a14:foregroundMark x1="67900" y1="7297" x2="64861" y2="22432"/>
                        <a14:foregroundMark x1="65786" y1="11081" x2="60634" y2="10270"/>
                        <a14:foregroundMark x1="78071" y1="90000" x2="62351" y2="93243"/>
                        <a14:foregroundMark x1="62351" y1="93243" x2="62880" y2="94865"/>
                        <a14:foregroundMark x1="72787" y1="93514" x2="63937" y2="93784"/>
                        <a14:foregroundMark x1="76222" y1="90270" x2="60106" y2="91622"/>
                        <a14:foregroundMark x1="60106" y1="91622" x2="67371" y2="87568"/>
                        <a14:backgroundMark x1="85865" y1="98378" x2="85865" y2="98378"/>
                        <a14:backgroundMark x1="85865" y1="98378" x2="86922" y2="99189"/>
                        <a14:backgroundMark x1="82166" y1="98919" x2="74108" y2="994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667927" y="8465437"/>
            <a:ext cx="2037603" cy="995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9CF51-210C-4F83-B4B4-36825C4C6E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4117913" y="8114172"/>
            <a:ext cx="2194249" cy="995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8344D-4CCC-407F-A476-0B97A639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2"/>
          <a:stretch/>
        </p:blipFill>
        <p:spPr>
          <a:xfrm>
            <a:off x="3254006" y="181955"/>
            <a:ext cx="1137030" cy="2316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394041-0BC9-4E10-99F9-4A2F5AC516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4117915" y="887806"/>
            <a:ext cx="2194247" cy="995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4FBAAC-2291-4044-B375-A58DC94B2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91" y="616082"/>
            <a:ext cx="743620" cy="1866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686CC7-7E4C-4A3B-BDFA-FE1F96265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7678728"/>
            <a:ext cx="743620" cy="18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0231 L -0.00026 -1.05579 " pathEditMode="relative" rAng="0" ptsTypes="AA">
                                      <p:cBhvr>
                                        <p:cTn id="8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1042 -4.44444E-6 L -0.01511 -1.47361 " pathEditMode="relative" rAng="0" ptsTypes="AA">
                                      <p:cBhvr>
                                        <p:cTn id="16" dur="3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73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375E-6 -3.33333E-6 L -0.00026 -0.421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07407E-6 L -0.1026 -0.43473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-2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664 -1.02986 " pathEditMode="relative" rAng="0" ptsTypes="AA">
                                      <p:cBhvr>
                                        <p:cTn id="30" dur="1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516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Chandresh</dc:creator>
  <cp:lastModifiedBy>Chandresh Singh</cp:lastModifiedBy>
  <cp:revision>30</cp:revision>
  <dcterms:created xsi:type="dcterms:W3CDTF">2019-09-28T07:48:11Z</dcterms:created>
  <dcterms:modified xsi:type="dcterms:W3CDTF">2019-09-29T03:56:49Z</dcterms:modified>
</cp:coreProperties>
</file>