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9" r:id="rId3"/>
    <p:sldId id="260" r:id="rId4"/>
    <p:sldId id="257"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6D190D-E521-445A-B4AA-3BD4B44CAA49}" v="1" dt="2024-08-06T02:48:59.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esh patel" userId="02d352ac991dbb25" providerId="LiveId" clId="{B86D190D-E521-445A-B4AA-3BD4B44CAA49}"/>
    <pc:docChg chg="modSld">
      <pc:chgData name="chandresh patel" userId="02d352ac991dbb25" providerId="LiveId" clId="{B86D190D-E521-445A-B4AA-3BD4B44CAA49}" dt="2024-08-06T02:48:59.425" v="0" actId="20577"/>
      <pc:docMkLst>
        <pc:docMk/>
      </pc:docMkLst>
      <pc:sldChg chg="modSp">
        <pc:chgData name="chandresh patel" userId="02d352ac991dbb25" providerId="LiveId" clId="{B86D190D-E521-445A-B4AA-3BD4B44CAA49}" dt="2024-08-06T02:48:59.425" v="0" actId="20577"/>
        <pc:sldMkLst>
          <pc:docMk/>
          <pc:sldMk cId="1171445915" sldId="260"/>
        </pc:sldMkLst>
        <pc:graphicFrameChg chg="mod">
          <ac:chgData name="chandresh patel" userId="02d352ac991dbb25" providerId="LiveId" clId="{B86D190D-E521-445A-B4AA-3BD4B44CAA49}" dt="2024-08-06T02:48:59.425" v="0" actId="20577"/>
          <ac:graphicFrameMkLst>
            <pc:docMk/>
            <pc:sldMk cId="1171445915" sldId="260"/>
            <ac:graphicFrameMk id="5" creationId="{33A77F19-53A7-7EF4-4AA3-90BCEB1832F3}"/>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9C7B6E-2E5D-4B64-958D-0A8446FBD8EF}"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804CF38-D0B5-4E5F-A993-467F2236E652}">
      <dgm:prSet/>
      <dgm:spPr/>
      <dgm:t>
        <a:bodyPr/>
        <a:lstStyle/>
        <a:p>
          <a:r>
            <a:rPr lang="en-US" b="1" i="0" dirty="0"/>
            <a:t>Secure Website with Role-Based Access and JWT Authentication</a:t>
          </a:r>
          <a:endParaRPr lang="en-US" dirty="0"/>
        </a:p>
      </dgm:t>
    </dgm:pt>
    <dgm:pt modelId="{C47AC1C3-5410-47C8-977A-30E06DA8F297}" type="parTrans" cxnId="{630446E8-0B7C-4535-BDA3-1E1998ED863B}">
      <dgm:prSet/>
      <dgm:spPr/>
      <dgm:t>
        <a:bodyPr/>
        <a:lstStyle/>
        <a:p>
          <a:endParaRPr lang="en-US"/>
        </a:p>
      </dgm:t>
    </dgm:pt>
    <dgm:pt modelId="{DB26B0D4-CD08-4CB7-8DA5-F49C0EF5D4C7}" type="sibTrans" cxnId="{630446E8-0B7C-4535-BDA3-1E1998ED863B}">
      <dgm:prSet/>
      <dgm:spPr/>
      <dgm:t>
        <a:bodyPr/>
        <a:lstStyle/>
        <a:p>
          <a:endParaRPr lang="en-US"/>
        </a:p>
      </dgm:t>
    </dgm:pt>
    <dgm:pt modelId="{1CE43BC4-9DD9-4CB8-9A33-3CB5FE0A3A1E}">
      <dgm:prSet/>
      <dgm:spPr/>
      <dgm:t>
        <a:bodyPr/>
        <a:lstStyle/>
        <a:p>
          <a:r>
            <a:rPr lang="en-US" b="0" i="0" dirty="0"/>
            <a:t>Our project focuses on developing a secure website that incorporates role-based access control, robust authentication, and authorization mechanisms. Following are the key features:</a:t>
          </a:r>
          <a:endParaRPr lang="en-US" dirty="0"/>
        </a:p>
      </dgm:t>
    </dgm:pt>
    <dgm:pt modelId="{68448729-7ECA-44D8-B272-E44F29B56378}" type="parTrans" cxnId="{C043F076-0378-4075-90BC-D9C4A865715F}">
      <dgm:prSet/>
      <dgm:spPr/>
      <dgm:t>
        <a:bodyPr/>
        <a:lstStyle/>
        <a:p>
          <a:endParaRPr lang="en-US"/>
        </a:p>
      </dgm:t>
    </dgm:pt>
    <dgm:pt modelId="{ECA83C77-DF0B-4C8F-B59C-9E14D28AF50B}" type="sibTrans" cxnId="{C043F076-0378-4075-90BC-D9C4A865715F}">
      <dgm:prSet/>
      <dgm:spPr/>
      <dgm:t>
        <a:bodyPr/>
        <a:lstStyle/>
        <a:p>
          <a:endParaRPr lang="en-US"/>
        </a:p>
      </dgm:t>
    </dgm:pt>
    <dgm:pt modelId="{37B10E8D-5E90-49FC-9B55-0AE155F3860E}">
      <dgm:prSet/>
      <dgm:spPr/>
      <dgm:t>
        <a:bodyPr/>
        <a:lstStyle/>
        <a:p>
          <a:r>
            <a:rPr lang="en-US" b="1" i="0"/>
            <a:t>Role Assignment at Registration</a:t>
          </a:r>
          <a:endParaRPr lang="en-US"/>
        </a:p>
      </dgm:t>
    </dgm:pt>
    <dgm:pt modelId="{95884AFF-14BD-459A-99FD-053AD63EC4CC}" type="parTrans" cxnId="{5669F5F1-5930-4D3B-A056-FF95A0A2834B}">
      <dgm:prSet/>
      <dgm:spPr/>
      <dgm:t>
        <a:bodyPr/>
        <a:lstStyle/>
        <a:p>
          <a:endParaRPr lang="en-US"/>
        </a:p>
      </dgm:t>
    </dgm:pt>
    <dgm:pt modelId="{C5DDAC03-FA59-41DA-BB74-18FF10AB414C}" type="sibTrans" cxnId="{5669F5F1-5930-4D3B-A056-FF95A0A2834B}">
      <dgm:prSet/>
      <dgm:spPr/>
      <dgm:t>
        <a:bodyPr/>
        <a:lstStyle/>
        <a:p>
          <a:endParaRPr lang="en-US"/>
        </a:p>
      </dgm:t>
    </dgm:pt>
    <dgm:pt modelId="{6574B9EC-E3C8-4C55-8122-EFAC5B2CC511}">
      <dgm:prSet/>
      <dgm:spPr/>
      <dgm:t>
        <a:bodyPr/>
        <a:lstStyle/>
        <a:p>
          <a:r>
            <a:rPr lang="en-US" b="1" i="0" dirty="0"/>
            <a:t>User Roles</a:t>
          </a:r>
          <a:r>
            <a:rPr lang="en-US" b="0" i="0" dirty="0"/>
            <a:t>: During the registration process, users are assigned specific roles (e.g., Admin, Editor, Viewer) based on their intended level of access and responsibilities. Administrators have the ability to manage and update user roles as needed, ensuring that access permissions are always up-to-date.</a:t>
          </a:r>
          <a:endParaRPr lang="en-US" dirty="0"/>
        </a:p>
      </dgm:t>
    </dgm:pt>
    <dgm:pt modelId="{135C389F-AC9A-4A4A-A3D6-1A86B31D6AF1}" type="parTrans" cxnId="{FC7A9311-4308-4099-8E8C-9A1551212778}">
      <dgm:prSet/>
      <dgm:spPr/>
      <dgm:t>
        <a:bodyPr/>
        <a:lstStyle/>
        <a:p>
          <a:endParaRPr lang="en-US"/>
        </a:p>
      </dgm:t>
    </dgm:pt>
    <dgm:pt modelId="{461F0F94-E66B-4D2E-B5E0-AB689005A320}" type="sibTrans" cxnId="{FC7A9311-4308-4099-8E8C-9A1551212778}">
      <dgm:prSet/>
      <dgm:spPr/>
      <dgm:t>
        <a:bodyPr/>
        <a:lstStyle/>
        <a:p>
          <a:endParaRPr lang="en-US"/>
        </a:p>
      </dgm:t>
    </dgm:pt>
    <dgm:pt modelId="{0B457EC0-4486-4F29-97D1-0A4CA15A6CCA}">
      <dgm:prSet/>
      <dgm:spPr/>
      <dgm:t>
        <a:bodyPr/>
        <a:lstStyle/>
        <a:p>
          <a:r>
            <a:rPr lang="en-US" b="1" i="0"/>
            <a:t>Authentication and Authorization</a:t>
          </a:r>
          <a:endParaRPr lang="en-US"/>
        </a:p>
      </dgm:t>
    </dgm:pt>
    <dgm:pt modelId="{4973CC22-0136-4112-BD85-CAD5DABA0756}" type="parTrans" cxnId="{5E65F37B-7234-4C7A-AB0C-A359067C4C01}">
      <dgm:prSet/>
      <dgm:spPr/>
      <dgm:t>
        <a:bodyPr/>
        <a:lstStyle/>
        <a:p>
          <a:endParaRPr lang="en-US"/>
        </a:p>
      </dgm:t>
    </dgm:pt>
    <dgm:pt modelId="{F5FC584C-3BBA-4754-8BDC-40830510E919}" type="sibTrans" cxnId="{5E65F37B-7234-4C7A-AB0C-A359067C4C01}">
      <dgm:prSet/>
      <dgm:spPr/>
      <dgm:t>
        <a:bodyPr/>
        <a:lstStyle/>
        <a:p>
          <a:endParaRPr lang="en-US"/>
        </a:p>
      </dgm:t>
    </dgm:pt>
    <dgm:pt modelId="{BCCFDA88-5E40-48D4-BA17-FDDC51BC1236}">
      <dgm:prSet/>
      <dgm:spPr/>
      <dgm:t>
        <a:bodyPr/>
        <a:lstStyle/>
        <a:p>
          <a:r>
            <a:rPr lang="en-US" b="1" i="0" dirty="0"/>
            <a:t>Authentication</a:t>
          </a:r>
          <a:r>
            <a:rPr lang="en-US" b="0" i="0" dirty="0"/>
            <a:t>: The website employs a secure authentication process to verify user identities. Users must provide valid credentials (e.g., username and password) to gain access.</a:t>
          </a:r>
          <a:endParaRPr lang="en-US" dirty="0"/>
        </a:p>
      </dgm:t>
    </dgm:pt>
    <dgm:pt modelId="{1EFEE569-6659-4947-9C03-7A19AEF010F1}" type="parTrans" cxnId="{C7FE3BBD-AC7A-4E43-A626-69A658A200DC}">
      <dgm:prSet/>
      <dgm:spPr/>
      <dgm:t>
        <a:bodyPr/>
        <a:lstStyle/>
        <a:p>
          <a:endParaRPr lang="en-US"/>
        </a:p>
      </dgm:t>
    </dgm:pt>
    <dgm:pt modelId="{8D79EEC6-CF3D-4B0C-9A59-F3D0C1FA036D}" type="sibTrans" cxnId="{C7FE3BBD-AC7A-4E43-A626-69A658A200DC}">
      <dgm:prSet/>
      <dgm:spPr/>
      <dgm:t>
        <a:bodyPr/>
        <a:lstStyle/>
        <a:p>
          <a:endParaRPr lang="en-US"/>
        </a:p>
      </dgm:t>
    </dgm:pt>
    <dgm:pt modelId="{0710AD39-D9B1-4BCF-9838-CF20ADC0390F}">
      <dgm:prSet/>
      <dgm:spPr/>
      <dgm:t>
        <a:bodyPr/>
        <a:lstStyle/>
        <a:p>
          <a:r>
            <a:rPr lang="en-US" b="1" i="0" dirty="0"/>
            <a:t>Authorization</a:t>
          </a:r>
          <a:r>
            <a:rPr lang="en-US" b="0" i="0" dirty="0"/>
            <a:t>: Once authenticated, users are granted access to resources based on their assigned roles. This ensures that users can only access the features and data they are authorized to use.</a:t>
          </a:r>
          <a:endParaRPr lang="en-US" dirty="0"/>
        </a:p>
      </dgm:t>
    </dgm:pt>
    <dgm:pt modelId="{5E4F69E3-0CB5-41BA-9E20-3DA0192FBD38}" type="parTrans" cxnId="{D02ED4FD-36AF-4DA4-B5E1-EEEDAD7A65D1}">
      <dgm:prSet/>
      <dgm:spPr/>
      <dgm:t>
        <a:bodyPr/>
        <a:lstStyle/>
        <a:p>
          <a:endParaRPr lang="en-US"/>
        </a:p>
      </dgm:t>
    </dgm:pt>
    <dgm:pt modelId="{74802F2A-C34A-4F76-BA64-7C0D312384C4}" type="sibTrans" cxnId="{D02ED4FD-36AF-4DA4-B5E1-EEEDAD7A65D1}">
      <dgm:prSet/>
      <dgm:spPr/>
      <dgm:t>
        <a:bodyPr/>
        <a:lstStyle/>
        <a:p>
          <a:endParaRPr lang="en-US"/>
        </a:p>
      </dgm:t>
    </dgm:pt>
    <dgm:pt modelId="{E4AEE627-3433-4F5F-AED6-5C0BB98693EB}" type="pres">
      <dgm:prSet presAssocID="{A89C7B6E-2E5D-4B64-958D-0A8446FBD8EF}" presName="Name0" presStyleCnt="0">
        <dgm:presLayoutVars>
          <dgm:dir/>
          <dgm:resizeHandles val="exact"/>
        </dgm:presLayoutVars>
      </dgm:prSet>
      <dgm:spPr/>
    </dgm:pt>
    <dgm:pt modelId="{BD37FB76-8008-4942-BC9D-F8539E5FFC8A}" type="pres">
      <dgm:prSet presAssocID="{4804CF38-D0B5-4E5F-A993-467F2236E652}" presName="node" presStyleLbl="node1" presStyleIdx="0" presStyleCnt="7">
        <dgm:presLayoutVars>
          <dgm:bulletEnabled val="1"/>
        </dgm:presLayoutVars>
      </dgm:prSet>
      <dgm:spPr/>
    </dgm:pt>
    <dgm:pt modelId="{7D0444F4-1CAA-4DB8-A371-325145EAAD1B}" type="pres">
      <dgm:prSet presAssocID="{DB26B0D4-CD08-4CB7-8DA5-F49C0EF5D4C7}" presName="sibTrans" presStyleLbl="sibTrans1D1" presStyleIdx="0" presStyleCnt="6"/>
      <dgm:spPr/>
    </dgm:pt>
    <dgm:pt modelId="{EFB240EA-987A-40E6-8CA0-068DD2FE6881}" type="pres">
      <dgm:prSet presAssocID="{DB26B0D4-CD08-4CB7-8DA5-F49C0EF5D4C7}" presName="connectorText" presStyleLbl="sibTrans1D1" presStyleIdx="0" presStyleCnt="6"/>
      <dgm:spPr/>
    </dgm:pt>
    <dgm:pt modelId="{BAC00B66-C5C4-4EE4-91C9-6274A142748B}" type="pres">
      <dgm:prSet presAssocID="{1CE43BC4-9DD9-4CB8-9A33-3CB5FE0A3A1E}" presName="node" presStyleLbl="node1" presStyleIdx="1" presStyleCnt="7" custScaleY="137841">
        <dgm:presLayoutVars>
          <dgm:bulletEnabled val="1"/>
        </dgm:presLayoutVars>
      </dgm:prSet>
      <dgm:spPr/>
    </dgm:pt>
    <dgm:pt modelId="{8604F217-B3FB-4F28-8D7F-ABFF9047AB28}" type="pres">
      <dgm:prSet presAssocID="{ECA83C77-DF0B-4C8F-B59C-9E14D28AF50B}" presName="sibTrans" presStyleLbl="sibTrans1D1" presStyleIdx="1" presStyleCnt="6"/>
      <dgm:spPr/>
    </dgm:pt>
    <dgm:pt modelId="{7EF94010-FE09-4C1D-B309-25EA028558BD}" type="pres">
      <dgm:prSet presAssocID="{ECA83C77-DF0B-4C8F-B59C-9E14D28AF50B}" presName="connectorText" presStyleLbl="sibTrans1D1" presStyleIdx="1" presStyleCnt="6"/>
      <dgm:spPr/>
    </dgm:pt>
    <dgm:pt modelId="{311D2F47-6262-4949-AE2E-8CA05B9F8D73}" type="pres">
      <dgm:prSet presAssocID="{37B10E8D-5E90-49FC-9B55-0AE155F3860E}" presName="node" presStyleLbl="node1" presStyleIdx="2" presStyleCnt="7">
        <dgm:presLayoutVars>
          <dgm:bulletEnabled val="1"/>
        </dgm:presLayoutVars>
      </dgm:prSet>
      <dgm:spPr/>
    </dgm:pt>
    <dgm:pt modelId="{085982B4-6221-4365-AD3C-C7F6D0AC3715}" type="pres">
      <dgm:prSet presAssocID="{C5DDAC03-FA59-41DA-BB74-18FF10AB414C}" presName="sibTrans" presStyleLbl="sibTrans1D1" presStyleIdx="2" presStyleCnt="6"/>
      <dgm:spPr/>
    </dgm:pt>
    <dgm:pt modelId="{D2D8F9E1-AB8D-4EA6-A912-14D3913D1F28}" type="pres">
      <dgm:prSet presAssocID="{C5DDAC03-FA59-41DA-BB74-18FF10AB414C}" presName="connectorText" presStyleLbl="sibTrans1D1" presStyleIdx="2" presStyleCnt="6"/>
      <dgm:spPr/>
    </dgm:pt>
    <dgm:pt modelId="{2B9B1BEC-1B26-4F7C-BE0D-AC5EC1770F6B}" type="pres">
      <dgm:prSet presAssocID="{6574B9EC-E3C8-4C55-8122-EFAC5B2CC511}" presName="node" presStyleLbl="node1" presStyleIdx="3" presStyleCnt="7" custScaleX="134860" custScaleY="168525">
        <dgm:presLayoutVars>
          <dgm:bulletEnabled val="1"/>
        </dgm:presLayoutVars>
      </dgm:prSet>
      <dgm:spPr/>
    </dgm:pt>
    <dgm:pt modelId="{7ACDC341-45C5-472D-A28E-22A497CD4692}" type="pres">
      <dgm:prSet presAssocID="{461F0F94-E66B-4D2E-B5E0-AB689005A320}" presName="sibTrans" presStyleLbl="sibTrans1D1" presStyleIdx="3" presStyleCnt="6"/>
      <dgm:spPr/>
    </dgm:pt>
    <dgm:pt modelId="{E11438D5-E5FD-449D-9833-64BE34F9DFA3}" type="pres">
      <dgm:prSet presAssocID="{461F0F94-E66B-4D2E-B5E0-AB689005A320}" presName="connectorText" presStyleLbl="sibTrans1D1" presStyleIdx="3" presStyleCnt="6"/>
      <dgm:spPr/>
    </dgm:pt>
    <dgm:pt modelId="{2018F356-B2E0-4A6D-B4B6-996AA8AFACF4}" type="pres">
      <dgm:prSet presAssocID="{0B457EC0-4486-4F29-97D1-0A4CA15A6CCA}" presName="node" presStyleLbl="node1" presStyleIdx="4" presStyleCnt="7">
        <dgm:presLayoutVars>
          <dgm:bulletEnabled val="1"/>
        </dgm:presLayoutVars>
      </dgm:prSet>
      <dgm:spPr/>
    </dgm:pt>
    <dgm:pt modelId="{3DDBF8FA-D3C4-4AC8-8A2F-798681086AC0}" type="pres">
      <dgm:prSet presAssocID="{F5FC584C-3BBA-4754-8BDC-40830510E919}" presName="sibTrans" presStyleLbl="sibTrans1D1" presStyleIdx="4" presStyleCnt="6"/>
      <dgm:spPr/>
    </dgm:pt>
    <dgm:pt modelId="{F26A645B-1D5D-46F4-992D-F14A0CB95902}" type="pres">
      <dgm:prSet presAssocID="{F5FC584C-3BBA-4754-8BDC-40830510E919}" presName="connectorText" presStyleLbl="sibTrans1D1" presStyleIdx="4" presStyleCnt="6"/>
      <dgm:spPr/>
    </dgm:pt>
    <dgm:pt modelId="{E33D2B93-7DC4-4458-BD26-E524260D889F}" type="pres">
      <dgm:prSet presAssocID="{BCCFDA88-5E40-48D4-BA17-FDDC51BC1236}" presName="node" presStyleLbl="node1" presStyleIdx="5" presStyleCnt="7" custScaleY="143489">
        <dgm:presLayoutVars>
          <dgm:bulletEnabled val="1"/>
        </dgm:presLayoutVars>
      </dgm:prSet>
      <dgm:spPr/>
    </dgm:pt>
    <dgm:pt modelId="{058E1C57-96C1-4240-8CB9-89A45CF3BB66}" type="pres">
      <dgm:prSet presAssocID="{8D79EEC6-CF3D-4B0C-9A59-F3D0C1FA036D}" presName="sibTrans" presStyleLbl="sibTrans1D1" presStyleIdx="5" presStyleCnt="6"/>
      <dgm:spPr/>
    </dgm:pt>
    <dgm:pt modelId="{42394066-6D53-47CB-97B4-A31694D7EDFF}" type="pres">
      <dgm:prSet presAssocID="{8D79EEC6-CF3D-4B0C-9A59-F3D0C1FA036D}" presName="connectorText" presStyleLbl="sibTrans1D1" presStyleIdx="5" presStyleCnt="6"/>
      <dgm:spPr/>
    </dgm:pt>
    <dgm:pt modelId="{4E55F7B3-A1C0-4433-B2C4-14BF01DDDEC6}" type="pres">
      <dgm:prSet presAssocID="{0710AD39-D9B1-4BCF-9838-CF20ADC0390F}" presName="node" presStyleLbl="node1" presStyleIdx="6" presStyleCnt="7" custScaleY="150745">
        <dgm:presLayoutVars>
          <dgm:bulletEnabled val="1"/>
        </dgm:presLayoutVars>
      </dgm:prSet>
      <dgm:spPr/>
    </dgm:pt>
  </dgm:ptLst>
  <dgm:cxnLst>
    <dgm:cxn modelId="{FC7A9311-4308-4099-8E8C-9A1551212778}" srcId="{A89C7B6E-2E5D-4B64-958D-0A8446FBD8EF}" destId="{6574B9EC-E3C8-4C55-8122-EFAC5B2CC511}" srcOrd="3" destOrd="0" parTransId="{135C389F-AC9A-4A4A-A3D6-1A86B31D6AF1}" sibTransId="{461F0F94-E66B-4D2E-B5E0-AB689005A320}"/>
    <dgm:cxn modelId="{784F0513-EBEE-4D7F-A3A2-82E1FD7C7078}" type="presOf" srcId="{C5DDAC03-FA59-41DA-BB74-18FF10AB414C}" destId="{085982B4-6221-4365-AD3C-C7F6D0AC3715}" srcOrd="0" destOrd="0" presId="urn:microsoft.com/office/officeart/2016/7/layout/RepeatingBendingProcessNew"/>
    <dgm:cxn modelId="{6B058F14-9D99-4370-96D2-CE3D57B3E879}" type="presOf" srcId="{DB26B0D4-CD08-4CB7-8DA5-F49C0EF5D4C7}" destId="{7D0444F4-1CAA-4DB8-A371-325145EAAD1B}" srcOrd="0" destOrd="0" presId="urn:microsoft.com/office/officeart/2016/7/layout/RepeatingBendingProcessNew"/>
    <dgm:cxn modelId="{883E4C29-1128-43A8-B025-4D5C254F1AC1}" type="presOf" srcId="{461F0F94-E66B-4D2E-B5E0-AB689005A320}" destId="{E11438D5-E5FD-449D-9833-64BE34F9DFA3}" srcOrd="1" destOrd="0" presId="urn:microsoft.com/office/officeart/2016/7/layout/RepeatingBendingProcessNew"/>
    <dgm:cxn modelId="{78356A2C-6937-4BB0-BA39-F4DBB6CE34D5}" type="presOf" srcId="{0710AD39-D9B1-4BCF-9838-CF20ADC0390F}" destId="{4E55F7B3-A1C0-4433-B2C4-14BF01DDDEC6}" srcOrd="0" destOrd="0" presId="urn:microsoft.com/office/officeart/2016/7/layout/RepeatingBendingProcessNew"/>
    <dgm:cxn modelId="{B028022D-BD30-45A9-B9CB-AF1FEDF91853}" type="presOf" srcId="{F5FC584C-3BBA-4754-8BDC-40830510E919}" destId="{F26A645B-1D5D-46F4-992D-F14A0CB95902}" srcOrd="1" destOrd="0" presId="urn:microsoft.com/office/officeart/2016/7/layout/RepeatingBendingProcessNew"/>
    <dgm:cxn modelId="{0104D43F-BADF-4495-8AAE-580EB037AD3F}" type="presOf" srcId="{1CE43BC4-9DD9-4CB8-9A33-3CB5FE0A3A1E}" destId="{BAC00B66-C5C4-4EE4-91C9-6274A142748B}" srcOrd="0" destOrd="0" presId="urn:microsoft.com/office/officeart/2016/7/layout/RepeatingBendingProcessNew"/>
    <dgm:cxn modelId="{6D52E651-4C15-48A7-BEF2-10C945BB7B7B}" type="presOf" srcId="{ECA83C77-DF0B-4C8F-B59C-9E14D28AF50B}" destId="{8604F217-B3FB-4F28-8D7F-ABFF9047AB28}" srcOrd="0" destOrd="0" presId="urn:microsoft.com/office/officeart/2016/7/layout/RepeatingBendingProcessNew"/>
    <dgm:cxn modelId="{51BC5B76-1B3B-48DB-B70A-C2F0F5144AC7}" type="presOf" srcId="{4804CF38-D0B5-4E5F-A993-467F2236E652}" destId="{BD37FB76-8008-4942-BC9D-F8539E5FFC8A}" srcOrd="0" destOrd="0" presId="urn:microsoft.com/office/officeart/2016/7/layout/RepeatingBendingProcessNew"/>
    <dgm:cxn modelId="{FE634F76-E874-4450-834D-DC441C8DE4F9}" type="presOf" srcId="{37B10E8D-5E90-49FC-9B55-0AE155F3860E}" destId="{311D2F47-6262-4949-AE2E-8CA05B9F8D73}" srcOrd="0" destOrd="0" presId="urn:microsoft.com/office/officeart/2016/7/layout/RepeatingBendingProcessNew"/>
    <dgm:cxn modelId="{C043F076-0378-4075-90BC-D9C4A865715F}" srcId="{A89C7B6E-2E5D-4B64-958D-0A8446FBD8EF}" destId="{1CE43BC4-9DD9-4CB8-9A33-3CB5FE0A3A1E}" srcOrd="1" destOrd="0" parTransId="{68448729-7ECA-44D8-B272-E44F29B56378}" sibTransId="{ECA83C77-DF0B-4C8F-B59C-9E14D28AF50B}"/>
    <dgm:cxn modelId="{3CD14C77-344E-45D4-B7D3-E9800E2DD185}" type="presOf" srcId="{8D79EEC6-CF3D-4B0C-9A59-F3D0C1FA036D}" destId="{058E1C57-96C1-4240-8CB9-89A45CF3BB66}" srcOrd="0" destOrd="0" presId="urn:microsoft.com/office/officeart/2016/7/layout/RepeatingBendingProcessNew"/>
    <dgm:cxn modelId="{5F436159-35E0-4EF2-8095-66053DA27DD6}" type="presOf" srcId="{ECA83C77-DF0B-4C8F-B59C-9E14D28AF50B}" destId="{7EF94010-FE09-4C1D-B309-25EA028558BD}" srcOrd="1" destOrd="0" presId="urn:microsoft.com/office/officeart/2016/7/layout/RepeatingBendingProcessNew"/>
    <dgm:cxn modelId="{5E65F37B-7234-4C7A-AB0C-A359067C4C01}" srcId="{A89C7B6E-2E5D-4B64-958D-0A8446FBD8EF}" destId="{0B457EC0-4486-4F29-97D1-0A4CA15A6CCA}" srcOrd="4" destOrd="0" parTransId="{4973CC22-0136-4112-BD85-CAD5DABA0756}" sibTransId="{F5FC584C-3BBA-4754-8BDC-40830510E919}"/>
    <dgm:cxn modelId="{19007685-CE04-4716-B047-EF69A47A33A5}" type="presOf" srcId="{C5DDAC03-FA59-41DA-BB74-18FF10AB414C}" destId="{D2D8F9E1-AB8D-4EA6-A912-14D3913D1F28}" srcOrd="1" destOrd="0" presId="urn:microsoft.com/office/officeart/2016/7/layout/RepeatingBendingProcessNew"/>
    <dgm:cxn modelId="{29C4E4B3-E0D8-4B33-B0A8-2B21323D3F56}" type="presOf" srcId="{F5FC584C-3BBA-4754-8BDC-40830510E919}" destId="{3DDBF8FA-D3C4-4AC8-8A2F-798681086AC0}" srcOrd="0" destOrd="0" presId="urn:microsoft.com/office/officeart/2016/7/layout/RepeatingBendingProcessNew"/>
    <dgm:cxn modelId="{E0A67DB6-A2A3-44DF-A609-A2B1F6AAB382}" type="presOf" srcId="{461F0F94-E66B-4D2E-B5E0-AB689005A320}" destId="{7ACDC341-45C5-472D-A28E-22A497CD4692}" srcOrd="0" destOrd="0" presId="urn:microsoft.com/office/officeart/2016/7/layout/RepeatingBendingProcessNew"/>
    <dgm:cxn modelId="{C7FE3BBD-AC7A-4E43-A626-69A658A200DC}" srcId="{A89C7B6E-2E5D-4B64-958D-0A8446FBD8EF}" destId="{BCCFDA88-5E40-48D4-BA17-FDDC51BC1236}" srcOrd="5" destOrd="0" parTransId="{1EFEE569-6659-4947-9C03-7A19AEF010F1}" sibTransId="{8D79EEC6-CF3D-4B0C-9A59-F3D0C1FA036D}"/>
    <dgm:cxn modelId="{7BD46DC0-DD62-4EE2-A38C-0BC3F5615A5B}" type="presOf" srcId="{8D79EEC6-CF3D-4B0C-9A59-F3D0C1FA036D}" destId="{42394066-6D53-47CB-97B4-A31694D7EDFF}" srcOrd="1" destOrd="0" presId="urn:microsoft.com/office/officeart/2016/7/layout/RepeatingBendingProcessNew"/>
    <dgm:cxn modelId="{050291C3-71F6-4D1C-BA4C-CBC141D2EC73}" type="presOf" srcId="{0B457EC0-4486-4F29-97D1-0A4CA15A6CCA}" destId="{2018F356-B2E0-4A6D-B4B6-996AA8AFACF4}" srcOrd="0" destOrd="0" presId="urn:microsoft.com/office/officeart/2016/7/layout/RepeatingBendingProcessNew"/>
    <dgm:cxn modelId="{428206C8-1179-4BA5-8772-7F992BF50840}" type="presOf" srcId="{DB26B0D4-CD08-4CB7-8DA5-F49C0EF5D4C7}" destId="{EFB240EA-987A-40E6-8CA0-068DD2FE6881}" srcOrd="1" destOrd="0" presId="urn:microsoft.com/office/officeart/2016/7/layout/RepeatingBendingProcessNew"/>
    <dgm:cxn modelId="{F8A001E5-8E48-49C7-B86A-5F58EB661776}" type="presOf" srcId="{A89C7B6E-2E5D-4B64-958D-0A8446FBD8EF}" destId="{E4AEE627-3433-4F5F-AED6-5C0BB98693EB}" srcOrd="0" destOrd="0" presId="urn:microsoft.com/office/officeart/2016/7/layout/RepeatingBendingProcessNew"/>
    <dgm:cxn modelId="{630446E8-0B7C-4535-BDA3-1E1998ED863B}" srcId="{A89C7B6E-2E5D-4B64-958D-0A8446FBD8EF}" destId="{4804CF38-D0B5-4E5F-A993-467F2236E652}" srcOrd="0" destOrd="0" parTransId="{C47AC1C3-5410-47C8-977A-30E06DA8F297}" sibTransId="{DB26B0D4-CD08-4CB7-8DA5-F49C0EF5D4C7}"/>
    <dgm:cxn modelId="{6EC99AEA-CD69-48E1-BF8D-A8E0F0B4CDDB}" type="presOf" srcId="{BCCFDA88-5E40-48D4-BA17-FDDC51BC1236}" destId="{E33D2B93-7DC4-4458-BD26-E524260D889F}" srcOrd="0" destOrd="0" presId="urn:microsoft.com/office/officeart/2016/7/layout/RepeatingBendingProcessNew"/>
    <dgm:cxn modelId="{5669F5F1-5930-4D3B-A056-FF95A0A2834B}" srcId="{A89C7B6E-2E5D-4B64-958D-0A8446FBD8EF}" destId="{37B10E8D-5E90-49FC-9B55-0AE155F3860E}" srcOrd="2" destOrd="0" parTransId="{95884AFF-14BD-459A-99FD-053AD63EC4CC}" sibTransId="{C5DDAC03-FA59-41DA-BB74-18FF10AB414C}"/>
    <dgm:cxn modelId="{8C20EBF4-CB68-4488-A288-F7067F614849}" type="presOf" srcId="{6574B9EC-E3C8-4C55-8122-EFAC5B2CC511}" destId="{2B9B1BEC-1B26-4F7C-BE0D-AC5EC1770F6B}" srcOrd="0" destOrd="0" presId="urn:microsoft.com/office/officeart/2016/7/layout/RepeatingBendingProcessNew"/>
    <dgm:cxn modelId="{D02ED4FD-36AF-4DA4-B5E1-EEEDAD7A65D1}" srcId="{A89C7B6E-2E5D-4B64-958D-0A8446FBD8EF}" destId="{0710AD39-D9B1-4BCF-9838-CF20ADC0390F}" srcOrd="6" destOrd="0" parTransId="{5E4F69E3-0CB5-41BA-9E20-3DA0192FBD38}" sibTransId="{74802F2A-C34A-4F76-BA64-7C0D312384C4}"/>
    <dgm:cxn modelId="{4EFB9E50-7C22-426B-9585-83974E23BCAD}" type="presParOf" srcId="{E4AEE627-3433-4F5F-AED6-5C0BB98693EB}" destId="{BD37FB76-8008-4942-BC9D-F8539E5FFC8A}" srcOrd="0" destOrd="0" presId="urn:microsoft.com/office/officeart/2016/7/layout/RepeatingBendingProcessNew"/>
    <dgm:cxn modelId="{B6053F1E-1EEA-4827-97CE-709B9636D65A}" type="presParOf" srcId="{E4AEE627-3433-4F5F-AED6-5C0BB98693EB}" destId="{7D0444F4-1CAA-4DB8-A371-325145EAAD1B}" srcOrd="1" destOrd="0" presId="urn:microsoft.com/office/officeart/2016/7/layout/RepeatingBendingProcessNew"/>
    <dgm:cxn modelId="{3E96E888-8C32-49DF-B5D0-02E4A699A14E}" type="presParOf" srcId="{7D0444F4-1CAA-4DB8-A371-325145EAAD1B}" destId="{EFB240EA-987A-40E6-8CA0-068DD2FE6881}" srcOrd="0" destOrd="0" presId="urn:microsoft.com/office/officeart/2016/7/layout/RepeatingBendingProcessNew"/>
    <dgm:cxn modelId="{2B792BE4-E4F4-42BF-83FC-4C8623BA5C8D}" type="presParOf" srcId="{E4AEE627-3433-4F5F-AED6-5C0BB98693EB}" destId="{BAC00B66-C5C4-4EE4-91C9-6274A142748B}" srcOrd="2" destOrd="0" presId="urn:microsoft.com/office/officeart/2016/7/layout/RepeatingBendingProcessNew"/>
    <dgm:cxn modelId="{DA177031-40BC-4398-BA3F-9D5C62F67200}" type="presParOf" srcId="{E4AEE627-3433-4F5F-AED6-5C0BB98693EB}" destId="{8604F217-B3FB-4F28-8D7F-ABFF9047AB28}" srcOrd="3" destOrd="0" presId="urn:microsoft.com/office/officeart/2016/7/layout/RepeatingBendingProcessNew"/>
    <dgm:cxn modelId="{2BC28027-4EA1-4D12-A5B4-77D50D229E8C}" type="presParOf" srcId="{8604F217-B3FB-4F28-8D7F-ABFF9047AB28}" destId="{7EF94010-FE09-4C1D-B309-25EA028558BD}" srcOrd="0" destOrd="0" presId="urn:microsoft.com/office/officeart/2016/7/layout/RepeatingBendingProcessNew"/>
    <dgm:cxn modelId="{C973A883-04A3-470A-83F2-172CF3798ACF}" type="presParOf" srcId="{E4AEE627-3433-4F5F-AED6-5C0BB98693EB}" destId="{311D2F47-6262-4949-AE2E-8CA05B9F8D73}" srcOrd="4" destOrd="0" presId="urn:microsoft.com/office/officeart/2016/7/layout/RepeatingBendingProcessNew"/>
    <dgm:cxn modelId="{017C21B0-A44C-4F6C-9BA0-13A53431444B}" type="presParOf" srcId="{E4AEE627-3433-4F5F-AED6-5C0BB98693EB}" destId="{085982B4-6221-4365-AD3C-C7F6D0AC3715}" srcOrd="5" destOrd="0" presId="urn:microsoft.com/office/officeart/2016/7/layout/RepeatingBendingProcessNew"/>
    <dgm:cxn modelId="{3419813C-E4E7-47BA-97BE-501FC33EC8EE}" type="presParOf" srcId="{085982B4-6221-4365-AD3C-C7F6D0AC3715}" destId="{D2D8F9E1-AB8D-4EA6-A912-14D3913D1F28}" srcOrd="0" destOrd="0" presId="urn:microsoft.com/office/officeart/2016/7/layout/RepeatingBendingProcessNew"/>
    <dgm:cxn modelId="{055E2B28-F497-47B5-B472-0A75C9BCFB4C}" type="presParOf" srcId="{E4AEE627-3433-4F5F-AED6-5C0BB98693EB}" destId="{2B9B1BEC-1B26-4F7C-BE0D-AC5EC1770F6B}" srcOrd="6" destOrd="0" presId="urn:microsoft.com/office/officeart/2016/7/layout/RepeatingBendingProcessNew"/>
    <dgm:cxn modelId="{0E83C53A-B96C-4E45-AE38-361C3885F6CB}" type="presParOf" srcId="{E4AEE627-3433-4F5F-AED6-5C0BB98693EB}" destId="{7ACDC341-45C5-472D-A28E-22A497CD4692}" srcOrd="7" destOrd="0" presId="urn:microsoft.com/office/officeart/2016/7/layout/RepeatingBendingProcessNew"/>
    <dgm:cxn modelId="{033B1088-429B-4085-AB35-A7D96FCCD3BE}" type="presParOf" srcId="{7ACDC341-45C5-472D-A28E-22A497CD4692}" destId="{E11438D5-E5FD-449D-9833-64BE34F9DFA3}" srcOrd="0" destOrd="0" presId="urn:microsoft.com/office/officeart/2016/7/layout/RepeatingBendingProcessNew"/>
    <dgm:cxn modelId="{7B650392-D245-49E5-9059-313CEBC81443}" type="presParOf" srcId="{E4AEE627-3433-4F5F-AED6-5C0BB98693EB}" destId="{2018F356-B2E0-4A6D-B4B6-996AA8AFACF4}" srcOrd="8" destOrd="0" presId="urn:microsoft.com/office/officeart/2016/7/layout/RepeatingBendingProcessNew"/>
    <dgm:cxn modelId="{ADBEEA59-C1D9-4B41-A845-FBB3C15DAC9A}" type="presParOf" srcId="{E4AEE627-3433-4F5F-AED6-5C0BB98693EB}" destId="{3DDBF8FA-D3C4-4AC8-8A2F-798681086AC0}" srcOrd="9" destOrd="0" presId="urn:microsoft.com/office/officeart/2016/7/layout/RepeatingBendingProcessNew"/>
    <dgm:cxn modelId="{6F02B59D-CC18-45A7-BC1E-158DBC06316A}" type="presParOf" srcId="{3DDBF8FA-D3C4-4AC8-8A2F-798681086AC0}" destId="{F26A645B-1D5D-46F4-992D-F14A0CB95902}" srcOrd="0" destOrd="0" presId="urn:microsoft.com/office/officeart/2016/7/layout/RepeatingBendingProcessNew"/>
    <dgm:cxn modelId="{C8E72256-2F4B-4B09-97F5-4EFBB2BA8B02}" type="presParOf" srcId="{E4AEE627-3433-4F5F-AED6-5C0BB98693EB}" destId="{E33D2B93-7DC4-4458-BD26-E524260D889F}" srcOrd="10" destOrd="0" presId="urn:microsoft.com/office/officeart/2016/7/layout/RepeatingBendingProcessNew"/>
    <dgm:cxn modelId="{182E789B-6B3E-44A3-A682-7843CCB9C02B}" type="presParOf" srcId="{E4AEE627-3433-4F5F-AED6-5C0BB98693EB}" destId="{058E1C57-96C1-4240-8CB9-89A45CF3BB66}" srcOrd="11" destOrd="0" presId="urn:microsoft.com/office/officeart/2016/7/layout/RepeatingBendingProcessNew"/>
    <dgm:cxn modelId="{54B4EEF2-73A3-4244-813E-F9DE90E5E6C5}" type="presParOf" srcId="{058E1C57-96C1-4240-8CB9-89A45CF3BB66}" destId="{42394066-6D53-47CB-97B4-A31694D7EDFF}" srcOrd="0" destOrd="0" presId="urn:microsoft.com/office/officeart/2016/7/layout/RepeatingBendingProcessNew"/>
    <dgm:cxn modelId="{04E47310-7BD9-44C7-95F8-8C100EDF3C60}" type="presParOf" srcId="{E4AEE627-3433-4F5F-AED6-5C0BB98693EB}" destId="{4E55F7B3-A1C0-4433-B2C4-14BF01DDDEC6}"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7922E1-4BB7-4B37-869B-7F3C0623D25B}"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9781EF7B-7C6A-44D0-A149-61F2667309B0}">
      <dgm:prSet/>
      <dgm:spPr/>
      <dgm:t>
        <a:bodyPr/>
        <a:lstStyle/>
        <a:p>
          <a:r>
            <a:rPr lang="en-US" b="1" i="0" dirty="0"/>
            <a:t>Data Validation</a:t>
          </a:r>
          <a:endParaRPr lang="en-US" dirty="0"/>
        </a:p>
      </dgm:t>
    </dgm:pt>
    <dgm:pt modelId="{A7ECF7CA-96BD-41C2-9A24-A7DC1AC67D45}" type="parTrans" cxnId="{838AFE5E-65A9-4B1A-A21F-752A9285F38E}">
      <dgm:prSet/>
      <dgm:spPr/>
      <dgm:t>
        <a:bodyPr/>
        <a:lstStyle/>
        <a:p>
          <a:endParaRPr lang="en-US"/>
        </a:p>
      </dgm:t>
    </dgm:pt>
    <dgm:pt modelId="{340CD0B0-A99E-4D2F-B86B-A9EBF83B1121}" type="sibTrans" cxnId="{838AFE5E-65A9-4B1A-A21F-752A9285F38E}">
      <dgm:prSet/>
      <dgm:spPr/>
      <dgm:t>
        <a:bodyPr/>
        <a:lstStyle/>
        <a:p>
          <a:endParaRPr lang="en-US"/>
        </a:p>
      </dgm:t>
    </dgm:pt>
    <dgm:pt modelId="{47786811-FBB4-4521-AEFE-0A0CC82AE01B}">
      <dgm:prSet/>
      <dgm:spPr/>
      <dgm:t>
        <a:bodyPr/>
        <a:lstStyle/>
        <a:p>
          <a:r>
            <a:rPr lang="en-US" b="1" i="0" dirty="0"/>
            <a:t>Input Validation</a:t>
          </a:r>
          <a:r>
            <a:rPr lang="en-US" b="0" i="0" dirty="0"/>
            <a:t>: The website includes comprehensive validation mechanisms to ensure that all user inputs are accurate and </a:t>
          </a:r>
          <a:r>
            <a:rPr lang="en-US" b="0" i="0"/>
            <a:t>secure.</a:t>
          </a:r>
          <a:endParaRPr lang="en-US" dirty="0"/>
        </a:p>
      </dgm:t>
    </dgm:pt>
    <dgm:pt modelId="{30391F35-2191-49A2-A3CD-4F0405E6DAD6}" type="parTrans" cxnId="{8B8909E6-2989-4383-9F12-9BAC8E6C3C45}">
      <dgm:prSet/>
      <dgm:spPr/>
      <dgm:t>
        <a:bodyPr/>
        <a:lstStyle/>
        <a:p>
          <a:endParaRPr lang="en-US"/>
        </a:p>
      </dgm:t>
    </dgm:pt>
    <dgm:pt modelId="{B292D04F-2850-43DE-A189-1D5029FA3823}" type="sibTrans" cxnId="{8B8909E6-2989-4383-9F12-9BAC8E6C3C45}">
      <dgm:prSet/>
      <dgm:spPr/>
      <dgm:t>
        <a:bodyPr/>
        <a:lstStyle/>
        <a:p>
          <a:endParaRPr lang="en-US"/>
        </a:p>
      </dgm:t>
    </dgm:pt>
    <dgm:pt modelId="{0E124658-3A0D-437A-8441-AD8064E5E23F}">
      <dgm:prSet/>
      <dgm:spPr/>
      <dgm:t>
        <a:bodyPr/>
        <a:lstStyle/>
        <a:p>
          <a:r>
            <a:rPr lang="en-US" b="1" i="0"/>
            <a:t>Form Validation</a:t>
          </a:r>
          <a:r>
            <a:rPr lang="en-US" b="0" i="0"/>
            <a:t>: All forms on the website are validated to ensure that the data entered by users meets the required criteria before being processed.</a:t>
          </a:r>
          <a:endParaRPr lang="en-US"/>
        </a:p>
      </dgm:t>
    </dgm:pt>
    <dgm:pt modelId="{0470869C-8F77-4988-97DD-C65779B081F4}" type="parTrans" cxnId="{0DEAB800-9544-49CC-86D3-14BE90C6E36B}">
      <dgm:prSet/>
      <dgm:spPr/>
      <dgm:t>
        <a:bodyPr/>
        <a:lstStyle/>
        <a:p>
          <a:endParaRPr lang="en-US"/>
        </a:p>
      </dgm:t>
    </dgm:pt>
    <dgm:pt modelId="{57EC14DB-2299-4A93-BAD5-92A2096E6601}" type="sibTrans" cxnId="{0DEAB800-9544-49CC-86D3-14BE90C6E36B}">
      <dgm:prSet/>
      <dgm:spPr/>
      <dgm:t>
        <a:bodyPr/>
        <a:lstStyle/>
        <a:p>
          <a:endParaRPr lang="en-US"/>
        </a:p>
      </dgm:t>
    </dgm:pt>
    <dgm:pt modelId="{5B34D37F-9236-40E4-B772-D2C55397859E}">
      <dgm:prSet/>
      <dgm:spPr/>
      <dgm:t>
        <a:bodyPr/>
        <a:lstStyle/>
        <a:p>
          <a:r>
            <a:rPr lang="en-US" b="1" i="0"/>
            <a:t>JWT Token Integration</a:t>
          </a:r>
          <a:endParaRPr lang="en-US"/>
        </a:p>
      </dgm:t>
    </dgm:pt>
    <dgm:pt modelId="{FBFADB16-53AA-4E85-BC5B-D590E80E1FE0}" type="parTrans" cxnId="{7835D362-03AD-4325-ABF3-499B2C97B3DA}">
      <dgm:prSet/>
      <dgm:spPr/>
      <dgm:t>
        <a:bodyPr/>
        <a:lstStyle/>
        <a:p>
          <a:endParaRPr lang="en-US"/>
        </a:p>
      </dgm:t>
    </dgm:pt>
    <dgm:pt modelId="{112A7740-713F-4FFA-A6A8-8C777EF49DCC}" type="sibTrans" cxnId="{7835D362-03AD-4325-ABF3-499B2C97B3DA}">
      <dgm:prSet/>
      <dgm:spPr/>
      <dgm:t>
        <a:bodyPr/>
        <a:lstStyle/>
        <a:p>
          <a:endParaRPr lang="en-US"/>
        </a:p>
      </dgm:t>
    </dgm:pt>
    <dgm:pt modelId="{C7A8199F-3141-4CBE-9BF8-B5434365A6A6}">
      <dgm:prSet/>
      <dgm:spPr/>
      <dgm:t>
        <a:bodyPr/>
        <a:lstStyle/>
        <a:p>
          <a:r>
            <a:rPr lang="en-US" b="1" i="0"/>
            <a:t>JWT Authentication</a:t>
          </a:r>
          <a:r>
            <a:rPr lang="en-US" b="0" i="0"/>
            <a:t>: The website uses JSON Web Tokens (JWT) for secure authentication. Upon successful login, a JWT token is generated and issued to the user.</a:t>
          </a:r>
          <a:endParaRPr lang="en-US"/>
        </a:p>
      </dgm:t>
    </dgm:pt>
    <dgm:pt modelId="{2943912B-C928-4DB7-B6C4-8735CD5BF853}" type="parTrans" cxnId="{2DF71FC0-7EB7-4692-B1FC-3513EA2DEAE6}">
      <dgm:prSet/>
      <dgm:spPr/>
      <dgm:t>
        <a:bodyPr/>
        <a:lstStyle/>
        <a:p>
          <a:endParaRPr lang="en-US"/>
        </a:p>
      </dgm:t>
    </dgm:pt>
    <dgm:pt modelId="{E210E7C2-0F62-4D24-9C86-6C1C7EAD981A}" type="sibTrans" cxnId="{2DF71FC0-7EB7-4692-B1FC-3513EA2DEAE6}">
      <dgm:prSet/>
      <dgm:spPr/>
      <dgm:t>
        <a:bodyPr/>
        <a:lstStyle/>
        <a:p>
          <a:endParaRPr lang="en-US"/>
        </a:p>
      </dgm:t>
    </dgm:pt>
    <dgm:pt modelId="{B0A55557-E2BD-4AC8-9B03-ADE7DEB80BEB}">
      <dgm:prSet/>
      <dgm:spPr/>
      <dgm:t>
        <a:bodyPr/>
        <a:lstStyle/>
        <a:p>
          <a:r>
            <a:rPr lang="en-US" b="1" i="0"/>
            <a:t>Token-Based Access</a:t>
          </a:r>
          <a:r>
            <a:rPr lang="en-US" b="0" i="0"/>
            <a:t>: The JWT token is used to authenticate subsequent requests, ensuring that only authorized users can access protected resources. The token contains encoded information about the user’s identity and roles, which is verified on each request.</a:t>
          </a:r>
          <a:endParaRPr lang="en-US"/>
        </a:p>
      </dgm:t>
    </dgm:pt>
    <dgm:pt modelId="{DF79BFC8-FD9E-435A-9DA7-932DEA7E3C26}" type="parTrans" cxnId="{14CF0AA7-F9B3-4666-92DB-FEB24BD7E4FD}">
      <dgm:prSet/>
      <dgm:spPr/>
      <dgm:t>
        <a:bodyPr/>
        <a:lstStyle/>
        <a:p>
          <a:endParaRPr lang="en-US"/>
        </a:p>
      </dgm:t>
    </dgm:pt>
    <dgm:pt modelId="{B9FC8E05-04AD-4957-869B-1768DA6F6015}" type="sibTrans" cxnId="{14CF0AA7-F9B3-4666-92DB-FEB24BD7E4FD}">
      <dgm:prSet/>
      <dgm:spPr/>
      <dgm:t>
        <a:bodyPr/>
        <a:lstStyle/>
        <a:p>
          <a:endParaRPr lang="en-US"/>
        </a:p>
      </dgm:t>
    </dgm:pt>
    <dgm:pt modelId="{32F02687-2C46-4F16-B14B-8002E13EE420}">
      <dgm:prSet/>
      <dgm:spPr/>
      <dgm:t>
        <a:bodyPr/>
        <a:lstStyle/>
        <a:p>
          <a:r>
            <a:rPr lang="en-US" b="0" i="0"/>
            <a:t>By implementing these features, our project aims to provide a secure and user-friendly website that ensures proper access control, data integrity, and a seamless user experience.</a:t>
          </a:r>
          <a:endParaRPr lang="en-US"/>
        </a:p>
      </dgm:t>
    </dgm:pt>
    <dgm:pt modelId="{E43B271E-6B34-47E4-9643-72F1431AE2B9}" type="parTrans" cxnId="{5A72D791-C766-4037-96B7-B4606F5EE267}">
      <dgm:prSet/>
      <dgm:spPr/>
      <dgm:t>
        <a:bodyPr/>
        <a:lstStyle/>
        <a:p>
          <a:endParaRPr lang="en-US"/>
        </a:p>
      </dgm:t>
    </dgm:pt>
    <dgm:pt modelId="{6804FD54-BEF0-4CDD-820A-9F2AF399CA33}" type="sibTrans" cxnId="{5A72D791-C766-4037-96B7-B4606F5EE267}">
      <dgm:prSet/>
      <dgm:spPr/>
      <dgm:t>
        <a:bodyPr/>
        <a:lstStyle/>
        <a:p>
          <a:endParaRPr lang="en-US"/>
        </a:p>
      </dgm:t>
    </dgm:pt>
    <dgm:pt modelId="{27E896A4-D7D1-4F02-8141-C3CD0CCCE014}" type="pres">
      <dgm:prSet presAssocID="{EF7922E1-4BB7-4B37-869B-7F3C0623D25B}" presName="Name0" presStyleCnt="0">
        <dgm:presLayoutVars>
          <dgm:dir/>
          <dgm:resizeHandles val="exact"/>
        </dgm:presLayoutVars>
      </dgm:prSet>
      <dgm:spPr/>
    </dgm:pt>
    <dgm:pt modelId="{19323046-582F-46EA-B10A-567DBA7653EE}" type="pres">
      <dgm:prSet presAssocID="{9781EF7B-7C6A-44D0-A149-61F2667309B0}" presName="node" presStyleLbl="node1" presStyleIdx="0" presStyleCnt="7">
        <dgm:presLayoutVars>
          <dgm:bulletEnabled val="1"/>
        </dgm:presLayoutVars>
      </dgm:prSet>
      <dgm:spPr/>
    </dgm:pt>
    <dgm:pt modelId="{1D7B6549-35D6-4A4C-B5FF-6CA19BF32CA2}" type="pres">
      <dgm:prSet presAssocID="{340CD0B0-A99E-4D2F-B86B-A9EBF83B1121}" presName="sibTrans" presStyleLbl="sibTrans1D1" presStyleIdx="0" presStyleCnt="6"/>
      <dgm:spPr/>
    </dgm:pt>
    <dgm:pt modelId="{47621684-C191-4481-B8AF-B11416F70D37}" type="pres">
      <dgm:prSet presAssocID="{340CD0B0-A99E-4D2F-B86B-A9EBF83B1121}" presName="connectorText" presStyleLbl="sibTrans1D1" presStyleIdx="0" presStyleCnt="6"/>
      <dgm:spPr/>
    </dgm:pt>
    <dgm:pt modelId="{26EB48F0-369C-4224-9730-2AE9C8DE0620}" type="pres">
      <dgm:prSet presAssocID="{47786811-FBB4-4521-AEFE-0A0CC82AE01B}" presName="node" presStyleLbl="node1" presStyleIdx="1" presStyleCnt="7" custScaleY="122854">
        <dgm:presLayoutVars>
          <dgm:bulletEnabled val="1"/>
        </dgm:presLayoutVars>
      </dgm:prSet>
      <dgm:spPr/>
    </dgm:pt>
    <dgm:pt modelId="{6F1EBB20-F55F-4858-9B8B-97CB93F9DFC2}" type="pres">
      <dgm:prSet presAssocID="{B292D04F-2850-43DE-A189-1D5029FA3823}" presName="sibTrans" presStyleLbl="sibTrans1D1" presStyleIdx="1" presStyleCnt="6"/>
      <dgm:spPr/>
    </dgm:pt>
    <dgm:pt modelId="{F6861FAC-F17F-42CE-BB8A-5A0FEA827275}" type="pres">
      <dgm:prSet presAssocID="{B292D04F-2850-43DE-A189-1D5029FA3823}" presName="connectorText" presStyleLbl="sibTrans1D1" presStyleIdx="1" presStyleCnt="6"/>
      <dgm:spPr/>
    </dgm:pt>
    <dgm:pt modelId="{B65C38A7-29E2-4846-A312-18964C2BF145}" type="pres">
      <dgm:prSet presAssocID="{0E124658-3A0D-437A-8441-AD8064E5E23F}" presName="node" presStyleLbl="node1" presStyleIdx="2" presStyleCnt="7">
        <dgm:presLayoutVars>
          <dgm:bulletEnabled val="1"/>
        </dgm:presLayoutVars>
      </dgm:prSet>
      <dgm:spPr/>
    </dgm:pt>
    <dgm:pt modelId="{DA83B267-F9C7-4584-A0F1-8C0D69A53F27}" type="pres">
      <dgm:prSet presAssocID="{57EC14DB-2299-4A93-BAD5-92A2096E6601}" presName="sibTrans" presStyleLbl="sibTrans1D1" presStyleIdx="2" presStyleCnt="6"/>
      <dgm:spPr/>
    </dgm:pt>
    <dgm:pt modelId="{65DFCD15-4363-4624-B223-773A7AC2B520}" type="pres">
      <dgm:prSet presAssocID="{57EC14DB-2299-4A93-BAD5-92A2096E6601}" presName="connectorText" presStyleLbl="sibTrans1D1" presStyleIdx="2" presStyleCnt="6"/>
      <dgm:spPr/>
    </dgm:pt>
    <dgm:pt modelId="{73203562-5493-4AB8-A2FF-2429B16286A3}" type="pres">
      <dgm:prSet presAssocID="{5B34D37F-9236-40E4-B772-D2C55397859E}" presName="node" presStyleLbl="node1" presStyleIdx="3" presStyleCnt="7">
        <dgm:presLayoutVars>
          <dgm:bulletEnabled val="1"/>
        </dgm:presLayoutVars>
      </dgm:prSet>
      <dgm:spPr/>
    </dgm:pt>
    <dgm:pt modelId="{E077703B-C4DF-49CF-AC9A-C4EFA7C8FCAE}" type="pres">
      <dgm:prSet presAssocID="{112A7740-713F-4FFA-A6A8-8C777EF49DCC}" presName="sibTrans" presStyleLbl="sibTrans1D1" presStyleIdx="3" presStyleCnt="6"/>
      <dgm:spPr/>
    </dgm:pt>
    <dgm:pt modelId="{7537826B-F5DC-4E9C-BD72-D2C60F6D2329}" type="pres">
      <dgm:prSet presAssocID="{112A7740-713F-4FFA-A6A8-8C777EF49DCC}" presName="connectorText" presStyleLbl="sibTrans1D1" presStyleIdx="3" presStyleCnt="6"/>
      <dgm:spPr/>
    </dgm:pt>
    <dgm:pt modelId="{3CF4BEB4-35C9-4509-9A5B-8EC5D6267218}" type="pres">
      <dgm:prSet presAssocID="{C7A8199F-3141-4CBE-9BF8-B5434365A6A6}" presName="node" presStyleLbl="node1" presStyleIdx="4" presStyleCnt="7" custLinFactNeighborX="20354" custLinFactNeighborY="-3310">
        <dgm:presLayoutVars>
          <dgm:bulletEnabled val="1"/>
        </dgm:presLayoutVars>
      </dgm:prSet>
      <dgm:spPr/>
    </dgm:pt>
    <dgm:pt modelId="{5C9F061F-F6E4-4FD2-BB75-7C2BA3391E8F}" type="pres">
      <dgm:prSet presAssocID="{E210E7C2-0F62-4D24-9C86-6C1C7EAD981A}" presName="sibTrans" presStyleLbl="sibTrans1D1" presStyleIdx="4" presStyleCnt="6"/>
      <dgm:spPr/>
    </dgm:pt>
    <dgm:pt modelId="{DA3D6D9A-3093-48D1-BD48-C75140479BC2}" type="pres">
      <dgm:prSet presAssocID="{E210E7C2-0F62-4D24-9C86-6C1C7EAD981A}" presName="connectorText" presStyleLbl="sibTrans1D1" presStyleIdx="4" presStyleCnt="6"/>
      <dgm:spPr/>
    </dgm:pt>
    <dgm:pt modelId="{30FC4A29-57EF-42D9-897C-DF2DD3DF16C4}" type="pres">
      <dgm:prSet presAssocID="{B0A55557-E2BD-4AC8-9B03-ADE7DEB80BEB}" presName="node" presStyleLbl="node1" presStyleIdx="5" presStyleCnt="7" custScaleY="115363" custLinFactNeighborX="33262" custLinFactNeighborY="-3310">
        <dgm:presLayoutVars>
          <dgm:bulletEnabled val="1"/>
        </dgm:presLayoutVars>
      </dgm:prSet>
      <dgm:spPr/>
    </dgm:pt>
    <dgm:pt modelId="{10F13BD5-CDFA-447C-89F7-DEA0347448AB}" type="pres">
      <dgm:prSet presAssocID="{B9FC8E05-04AD-4957-869B-1768DA6F6015}" presName="sibTrans" presStyleLbl="sibTrans1D1" presStyleIdx="5" presStyleCnt="6"/>
      <dgm:spPr/>
    </dgm:pt>
    <dgm:pt modelId="{4EAF2C07-0B8A-489C-BE04-46ED24948E1E}" type="pres">
      <dgm:prSet presAssocID="{B9FC8E05-04AD-4957-869B-1768DA6F6015}" presName="connectorText" presStyleLbl="sibTrans1D1" presStyleIdx="5" presStyleCnt="6"/>
      <dgm:spPr/>
    </dgm:pt>
    <dgm:pt modelId="{774C1669-3836-41B5-9DBD-537D00488653}" type="pres">
      <dgm:prSet presAssocID="{32F02687-2C46-4F16-B14B-8002E13EE420}" presName="node" presStyleLbl="node1" presStyleIdx="6" presStyleCnt="7" custLinFactNeighborX="51288" custLinFactNeighborY="-2773">
        <dgm:presLayoutVars>
          <dgm:bulletEnabled val="1"/>
        </dgm:presLayoutVars>
      </dgm:prSet>
      <dgm:spPr/>
    </dgm:pt>
  </dgm:ptLst>
  <dgm:cxnLst>
    <dgm:cxn modelId="{0DEAB800-9544-49CC-86D3-14BE90C6E36B}" srcId="{EF7922E1-4BB7-4B37-869B-7F3C0623D25B}" destId="{0E124658-3A0D-437A-8441-AD8064E5E23F}" srcOrd="2" destOrd="0" parTransId="{0470869C-8F77-4988-97DD-C65779B081F4}" sibTransId="{57EC14DB-2299-4A93-BAD5-92A2096E6601}"/>
    <dgm:cxn modelId="{2B79F702-9500-4025-8C52-7577540A1024}" type="presOf" srcId="{5B34D37F-9236-40E4-B772-D2C55397859E}" destId="{73203562-5493-4AB8-A2FF-2429B16286A3}" srcOrd="0" destOrd="0" presId="urn:microsoft.com/office/officeart/2016/7/layout/RepeatingBendingProcessNew"/>
    <dgm:cxn modelId="{37DEC810-D888-453F-BAA0-D0CD7501E37A}" type="presOf" srcId="{0E124658-3A0D-437A-8441-AD8064E5E23F}" destId="{B65C38A7-29E2-4846-A312-18964C2BF145}" srcOrd="0" destOrd="0" presId="urn:microsoft.com/office/officeart/2016/7/layout/RepeatingBendingProcessNew"/>
    <dgm:cxn modelId="{4135FC13-FB10-46C8-B5A5-4C6EFF2AC96C}" type="presOf" srcId="{EF7922E1-4BB7-4B37-869B-7F3C0623D25B}" destId="{27E896A4-D7D1-4F02-8141-C3CD0CCCE014}" srcOrd="0" destOrd="0" presId="urn:microsoft.com/office/officeart/2016/7/layout/RepeatingBendingProcessNew"/>
    <dgm:cxn modelId="{5C68ED31-1D5A-4CA9-A540-4DC385FA7CBC}" type="presOf" srcId="{57EC14DB-2299-4A93-BAD5-92A2096E6601}" destId="{DA83B267-F9C7-4584-A0F1-8C0D69A53F27}" srcOrd="0" destOrd="0" presId="urn:microsoft.com/office/officeart/2016/7/layout/RepeatingBendingProcessNew"/>
    <dgm:cxn modelId="{838AFE5E-65A9-4B1A-A21F-752A9285F38E}" srcId="{EF7922E1-4BB7-4B37-869B-7F3C0623D25B}" destId="{9781EF7B-7C6A-44D0-A149-61F2667309B0}" srcOrd="0" destOrd="0" parTransId="{A7ECF7CA-96BD-41C2-9A24-A7DC1AC67D45}" sibTransId="{340CD0B0-A99E-4D2F-B86B-A9EBF83B1121}"/>
    <dgm:cxn modelId="{D0AF0B62-4DB7-428E-9D93-F7D1A6C13F14}" type="presOf" srcId="{57EC14DB-2299-4A93-BAD5-92A2096E6601}" destId="{65DFCD15-4363-4624-B223-773A7AC2B520}" srcOrd="1" destOrd="0" presId="urn:microsoft.com/office/officeart/2016/7/layout/RepeatingBendingProcessNew"/>
    <dgm:cxn modelId="{7835D362-03AD-4325-ABF3-499B2C97B3DA}" srcId="{EF7922E1-4BB7-4B37-869B-7F3C0623D25B}" destId="{5B34D37F-9236-40E4-B772-D2C55397859E}" srcOrd="3" destOrd="0" parTransId="{FBFADB16-53AA-4E85-BC5B-D590E80E1FE0}" sibTransId="{112A7740-713F-4FFA-A6A8-8C777EF49DCC}"/>
    <dgm:cxn modelId="{12AF2444-00DB-41C8-9CFB-8693EEF3AA5C}" type="presOf" srcId="{B9FC8E05-04AD-4957-869B-1768DA6F6015}" destId="{4EAF2C07-0B8A-489C-BE04-46ED24948E1E}" srcOrd="1" destOrd="0" presId="urn:microsoft.com/office/officeart/2016/7/layout/RepeatingBendingProcessNew"/>
    <dgm:cxn modelId="{680FE464-729E-491E-B58C-9E330EE25ECB}" type="presOf" srcId="{B0A55557-E2BD-4AC8-9B03-ADE7DEB80BEB}" destId="{30FC4A29-57EF-42D9-897C-DF2DD3DF16C4}" srcOrd="0" destOrd="0" presId="urn:microsoft.com/office/officeart/2016/7/layout/RepeatingBendingProcessNew"/>
    <dgm:cxn modelId="{868C3971-A6ED-4DA2-ADE3-7C6273E3FA51}" type="presOf" srcId="{B9FC8E05-04AD-4957-869B-1768DA6F6015}" destId="{10F13BD5-CDFA-447C-89F7-DEA0347448AB}" srcOrd="0" destOrd="0" presId="urn:microsoft.com/office/officeart/2016/7/layout/RepeatingBendingProcessNew"/>
    <dgm:cxn modelId="{AB0A6E55-DBA7-4AE7-B101-73C45E87F073}" type="presOf" srcId="{47786811-FBB4-4521-AEFE-0A0CC82AE01B}" destId="{26EB48F0-369C-4224-9730-2AE9C8DE0620}" srcOrd="0" destOrd="0" presId="urn:microsoft.com/office/officeart/2016/7/layout/RepeatingBendingProcessNew"/>
    <dgm:cxn modelId="{15CE208B-D91A-4554-8D62-7295E5955C4A}" type="presOf" srcId="{C7A8199F-3141-4CBE-9BF8-B5434365A6A6}" destId="{3CF4BEB4-35C9-4509-9A5B-8EC5D6267218}" srcOrd="0" destOrd="0" presId="urn:microsoft.com/office/officeart/2016/7/layout/RepeatingBendingProcessNew"/>
    <dgm:cxn modelId="{86FC1E91-D91B-47DF-9C5F-4A53DF097549}" type="presOf" srcId="{B292D04F-2850-43DE-A189-1D5029FA3823}" destId="{F6861FAC-F17F-42CE-BB8A-5A0FEA827275}" srcOrd="1" destOrd="0" presId="urn:microsoft.com/office/officeart/2016/7/layout/RepeatingBendingProcessNew"/>
    <dgm:cxn modelId="{5A72D791-C766-4037-96B7-B4606F5EE267}" srcId="{EF7922E1-4BB7-4B37-869B-7F3C0623D25B}" destId="{32F02687-2C46-4F16-B14B-8002E13EE420}" srcOrd="6" destOrd="0" parTransId="{E43B271E-6B34-47E4-9643-72F1431AE2B9}" sibTransId="{6804FD54-BEF0-4CDD-820A-9F2AF399CA33}"/>
    <dgm:cxn modelId="{22EA22A4-EAD1-48DE-AECB-06D4A766D46A}" type="presOf" srcId="{32F02687-2C46-4F16-B14B-8002E13EE420}" destId="{774C1669-3836-41B5-9DBD-537D00488653}" srcOrd="0" destOrd="0" presId="urn:microsoft.com/office/officeart/2016/7/layout/RepeatingBendingProcessNew"/>
    <dgm:cxn modelId="{14CF0AA7-F9B3-4666-92DB-FEB24BD7E4FD}" srcId="{EF7922E1-4BB7-4B37-869B-7F3C0623D25B}" destId="{B0A55557-E2BD-4AC8-9B03-ADE7DEB80BEB}" srcOrd="5" destOrd="0" parTransId="{DF79BFC8-FD9E-435A-9DA7-932DEA7E3C26}" sibTransId="{B9FC8E05-04AD-4957-869B-1768DA6F6015}"/>
    <dgm:cxn modelId="{ED4A31A7-90B3-490E-A3F0-CED49E6442CA}" type="presOf" srcId="{E210E7C2-0F62-4D24-9C86-6C1C7EAD981A}" destId="{DA3D6D9A-3093-48D1-BD48-C75140479BC2}" srcOrd="1" destOrd="0" presId="urn:microsoft.com/office/officeart/2016/7/layout/RepeatingBendingProcessNew"/>
    <dgm:cxn modelId="{7F16A2A9-B91E-4E4B-9AC9-D37EE88C6130}" type="presOf" srcId="{9781EF7B-7C6A-44D0-A149-61F2667309B0}" destId="{19323046-582F-46EA-B10A-567DBA7653EE}" srcOrd="0" destOrd="0" presId="urn:microsoft.com/office/officeart/2016/7/layout/RepeatingBendingProcessNew"/>
    <dgm:cxn modelId="{E1DC6AAA-5161-4EE2-9B55-4C005C2F1A77}" type="presOf" srcId="{B292D04F-2850-43DE-A189-1D5029FA3823}" destId="{6F1EBB20-F55F-4858-9B8B-97CB93F9DFC2}" srcOrd="0" destOrd="0" presId="urn:microsoft.com/office/officeart/2016/7/layout/RepeatingBendingProcessNew"/>
    <dgm:cxn modelId="{F9FA94BC-4DCE-4DAE-92EB-C99D0182AB52}" type="presOf" srcId="{340CD0B0-A99E-4D2F-B86B-A9EBF83B1121}" destId="{47621684-C191-4481-B8AF-B11416F70D37}" srcOrd="1" destOrd="0" presId="urn:microsoft.com/office/officeart/2016/7/layout/RepeatingBendingProcessNew"/>
    <dgm:cxn modelId="{2DF71FC0-7EB7-4692-B1FC-3513EA2DEAE6}" srcId="{EF7922E1-4BB7-4B37-869B-7F3C0623D25B}" destId="{C7A8199F-3141-4CBE-9BF8-B5434365A6A6}" srcOrd="4" destOrd="0" parTransId="{2943912B-C928-4DB7-B6C4-8735CD5BF853}" sibTransId="{E210E7C2-0F62-4D24-9C86-6C1C7EAD981A}"/>
    <dgm:cxn modelId="{730F63C5-BD8C-44AA-8DFA-78F4459B7DFD}" type="presOf" srcId="{E210E7C2-0F62-4D24-9C86-6C1C7EAD981A}" destId="{5C9F061F-F6E4-4FD2-BB75-7C2BA3391E8F}" srcOrd="0" destOrd="0" presId="urn:microsoft.com/office/officeart/2016/7/layout/RepeatingBendingProcessNew"/>
    <dgm:cxn modelId="{E36D24D0-31FB-40D5-9C67-B858C113A864}" type="presOf" srcId="{112A7740-713F-4FFA-A6A8-8C777EF49DCC}" destId="{E077703B-C4DF-49CF-AC9A-C4EFA7C8FCAE}" srcOrd="0" destOrd="0" presId="urn:microsoft.com/office/officeart/2016/7/layout/RepeatingBendingProcessNew"/>
    <dgm:cxn modelId="{334227E5-38E5-4DA9-9DB5-966BEC20A395}" type="presOf" srcId="{112A7740-713F-4FFA-A6A8-8C777EF49DCC}" destId="{7537826B-F5DC-4E9C-BD72-D2C60F6D2329}" srcOrd="1" destOrd="0" presId="urn:microsoft.com/office/officeart/2016/7/layout/RepeatingBendingProcessNew"/>
    <dgm:cxn modelId="{8B8909E6-2989-4383-9F12-9BAC8E6C3C45}" srcId="{EF7922E1-4BB7-4B37-869B-7F3C0623D25B}" destId="{47786811-FBB4-4521-AEFE-0A0CC82AE01B}" srcOrd="1" destOrd="0" parTransId="{30391F35-2191-49A2-A3CD-4F0405E6DAD6}" sibTransId="{B292D04F-2850-43DE-A189-1D5029FA3823}"/>
    <dgm:cxn modelId="{B9FA8EFA-1D73-4ADB-97CB-08BF567136D9}" type="presOf" srcId="{340CD0B0-A99E-4D2F-B86B-A9EBF83B1121}" destId="{1D7B6549-35D6-4A4C-B5FF-6CA19BF32CA2}" srcOrd="0" destOrd="0" presId="urn:microsoft.com/office/officeart/2016/7/layout/RepeatingBendingProcessNew"/>
    <dgm:cxn modelId="{1E82400E-0B08-404A-B4A4-EAAF1AD47ADE}" type="presParOf" srcId="{27E896A4-D7D1-4F02-8141-C3CD0CCCE014}" destId="{19323046-582F-46EA-B10A-567DBA7653EE}" srcOrd="0" destOrd="0" presId="urn:microsoft.com/office/officeart/2016/7/layout/RepeatingBendingProcessNew"/>
    <dgm:cxn modelId="{51E262B1-1791-4B6C-AB2A-88A6E8FC4255}" type="presParOf" srcId="{27E896A4-D7D1-4F02-8141-C3CD0CCCE014}" destId="{1D7B6549-35D6-4A4C-B5FF-6CA19BF32CA2}" srcOrd="1" destOrd="0" presId="urn:microsoft.com/office/officeart/2016/7/layout/RepeatingBendingProcessNew"/>
    <dgm:cxn modelId="{FA70E298-B2E4-432F-A109-0DE4DBCE6B66}" type="presParOf" srcId="{1D7B6549-35D6-4A4C-B5FF-6CA19BF32CA2}" destId="{47621684-C191-4481-B8AF-B11416F70D37}" srcOrd="0" destOrd="0" presId="urn:microsoft.com/office/officeart/2016/7/layout/RepeatingBendingProcessNew"/>
    <dgm:cxn modelId="{E1EDBD58-C151-4BA2-91AA-3CB362B7F4C5}" type="presParOf" srcId="{27E896A4-D7D1-4F02-8141-C3CD0CCCE014}" destId="{26EB48F0-369C-4224-9730-2AE9C8DE0620}" srcOrd="2" destOrd="0" presId="urn:microsoft.com/office/officeart/2016/7/layout/RepeatingBendingProcessNew"/>
    <dgm:cxn modelId="{9D4EBF1E-021C-4407-B940-0A80330FFDEF}" type="presParOf" srcId="{27E896A4-D7D1-4F02-8141-C3CD0CCCE014}" destId="{6F1EBB20-F55F-4858-9B8B-97CB93F9DFC2}" srcOrd="3" destOrd="0" presId="urn:microsoft.com/office/officeart/2016/7/layout/RepeatingBendingProcessNew"/>
    <dgm:cxn modelId="{713A9EE0-0781-4667-8281-297357D07087}" type="presParOf" srcId="{6F1EBB20-F55F-4858-9B8B-97CB93F9DFC2}" destId="{F6861FAC-F17F-42CE-BB8A-5A0FEA827275}" srcOrd="0" destOrd="0" presId="urn:microsoft.com/office/officeart/2016/7/layout/RepeatingBendingProcessNew"/>
    <dgm:cxn modelId="{5EB5F6EB-F361-45CB-920A-59833CA73466}" type="presParOf" srcId="{27E896A4-D7D1-4F02-8141-C3CD0CCCE014}" destId="{B65C38A7-29E2-4846-A312-18964C2BF145}" srcOrd="4" destOrd="0" presId="urn:microsoft.com/office/officeart/2016/7/layout/RepeatingBendingProcessNew"/>
    <dgm:cxn modelId="{55CBD871-5ED4-4822-95B7-191FCFCEE7A1}" type="presParOf" srcId="{27E896A4-D7D1-4F02-8141-C3CD0CCCE014}" destId="{DA83B267-F9C7-4584-A0F1-8C0D69A53F27}" srcOrd="5" destOrd="0" presId="urn:microsoft.com/office/officeart/2016/7/layout/RepeatingBendingProcessNew"/>
    <dgm:cxn modelId="{70BB7B6A-463B-4464-95E3-194D7B8064A9}" type="presParOf" srcId="{DA83B267-F9C7-4584-A0F1-8C0D69A53F27}" destId="{65DFCD15-4363-4624-B223-773A7AC2B520}" srcOrd="0" destOrd="0" presId="urn:microsoft.com/office/officeart/2016/7/layout/RepeatingBendingProcessNew"/>
    <dgm:cxn modelId="{6DEAF3F1-713D-419E-BD7B-E67045AFC46A}" type="presParOf" srcId="{27E896A4-D7D1-4F02-8141-C3CD0CCCE014}" destId="{73203562-5493-4AB8-A2FF-2429B16286A3}" srcOrd="6" destOrd="0" presId="urn:microsoft.com/office/officeart/2016/7/layout/RepeatingBendingProcessNew"/>
    <dgm:cxn modelId="{C60E9240-ED71-43FB-9F75-3872B18D4C23}" type="presParOf" srcId="{27E896A4-D7D1-4F02-8141-C3CD0CCCE014}" destId="{E077703B-C4DF-49CF-AC9A-C4EFA7C8FCAE}" srcOrd="7" destOrd="0" presId="urn:microsoft.com/office/officeart/2016/7/layout/RepeatingBendingProcessNew"/>
    <dgm:cxn modelId="{268258A8-CB5B-412F-848D-CDBFC48D46D5}" type="presParOf" srcId="{E077703B-C4DF-49CF-AC9A-C4EFA7C8FCAE}" destId="{7537826B-F5DC-4E9C-BD72-D2C60F6D2329}" srcOrd="0" destOrd="0" presId="urn:microsoft.com/office/officeart/2016/7/layout/RepeatingBendingProcessNew"/>
    <dgm:cxn modelId="{77C015A0-1A2C-44F3-9487-5444131C99A6}" type="presParOf" srcId="{27E896A4-D7D1-4F02-8141-C3CD0CCCE014}" destId="{3CF4BEB4-35C9-4509-9A5B-8EC5D6267218}" srcOrd="8" destOrd="0" presId="urn:microsoft.com/office/officeart/2016/7/layout/RepeatingBendingProcessNew"/>
    <dgm:cxn modelId="{182E0AC8-355A-4D7C-BB77-26CD05452702}" type="presParOf" srcId="{27E896A4-D7D1-4F02-8141-C3CD0CCCE014}" destId="{5C9F061F-F6E4-4FD2-BB75-7C2BA3391E8F}" srcOrd="9" destOrd="0" presId="urn:microsoft.com/office/officeart/2016/7/layout/RepeatingBendingProcessNew"/>
    <dgm:cxn modelId="{36CC368F-2D99-4A6B-8415-567F6D201E6B}" type="presParOf" srcId="{5C9F061F-F6E4-4FD2-BB75-7C2BA3391E8F}" destId="{DA3D6D9A-3093-48D1-BD48-C75140479BC2}" srcOrd="0" destOrd="0" presId="urn:microsoft.com/office/officeart/2016/7/layout/RepeatingBendingProcessNew"/>
    <dgm:cxn modelId="{953C0D8D-FF19-40AC-97AD-CC6E0046869D}" type="presParOf" srcId="{27E896A4-D7D1-4F02-8141-C3CD0CCCE014}" destId="{30FC4A29-57EF-42D9-897C-DF2DD3DF16C4}" srcOrd="10" destOrd="0" presId="urn:microsoft.com/office/officeart/2016/7/layout/RepeatingBendingProcessNew"/>
    <dgm:cxn modelId="{7C45254F-EA1C-42D0-9CEE-B088812593B5}" type="presParOf" srcId="{27E896A4-D7D1-4F02-8141-C3CD0CCCE014}" destId="{10F13BD5-CDFA-447C-89F7-DEA0347448AB}" srcOrd="11" destOrd="0" presId="urn:microsoft.com/office/officeart/2016/7/layout/RepeatingBendingProcessNew"/>
    <dgm:cxn modelId="{77C9CFDF-DD15-425E-8C46-7EAEE3C99171}" type="presParOf" srcId="{10F13BD5-CDFA-447C-89F7-DEA0347448AB}" destId="{4EAF2C07-0B8A-489C-BE04-46ED24948E1E}" srcOrd="0" destOrd="0" presId="urn:microsoft.com/office/officeart/2016/7/layout/RepeatingBendingProcessNew"/>
    <dgm:cxn modelId="{9BE988E7-579C-4A0E-A0B0-A5EF2121597A}" type="presParOf" srcId="{27E896A4-D7D1-4F02-8141-C3CD0CCCE014}" destId="{774C1669-3836-41B5-9DBD-537D00488653}"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489E1B-E006-469F-8018-5876601722A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D1D2F80-AA7F-4E46-95F3-44792EB61033}">
      <dgm:prSet/>
      <dgm:spPr/>
      <dgm:t>
        <a:bodyPr/>
        <a:lstStyle/>
        <a:p>
          <a:r>
            <a:rPr lang="en-IN" dirty="0"/>
            <a:t>Chandresh </a:t>
          </a:r>
          <a:r>
            <a:rPr lang="en-IN" dirty="0" err="1"/>
            <a:t>Atulbhai</a:t>
          </a:r>
          <a:r>
            <a:rPr lang="en-IN" dirty="0"/>
            <a:t> Patel (200595392)</a:t>
          </a:r>
        </a:p>
        <a:p>
          <a:r>
            <a:rPr lang="en-US" b="0" i="0" dirty="0"/>
            <a:t>Committed to aligning encoding practices with privacy and security regulations while optimizing data usage.</a:t>
          </a:r>
          <a:endParaRPr lang="en-US" dirty="0"/>
        </a:p>
      </dgm:t>
    </dgm:pt>
    <dgm:pt modelId="{C3EC5DC7-2022-40BB-8A64-9AD1B7056463}" type="parTrans" cxnId="{0F34D9DF-32D3-4E70-9FA8-72B4361F4612}">
      <dgm:prSet/>
      <dgm:spPr/>
      <dgm:t>
        <a:bodyPr/>
        <a:lstStyle/>
        <a:p>
          <a:endParaRPr lang="en-US"/>
        </a:p>
      </dgm:t>
    </dgm:pt>
    <dgm:pt modelId="{6DE93ED0-765A-44D9-89FF-D3E678425557}" type="sibTrans" cxnId="{0F34D9DF-32D3-4E70-9FA8-72B4361F4612}">
      <dgm:prSet/>
      <dgm:spPr/>
      <dgm:t>
        <a:bodyPr/>
        <a:lstStyle/>
        <a:p>
          <a:endParaRPr lang="en-US"/>
        </a:p>
      </dgm:t>
    </dgm:pt>
    <dgm:pt modelId="{7E0ECE5D-5B47-47A1-BF3D-5E9BE4009BD2}">
      <dgm:prSet/>
      <dgm:spPr/>
      <dgm:t>
        <a:bodyPr/>
        <a:lstStyle/>
        <a:p>
          <a:r>
            <a:rPr lang="en-IN" dirty="0"/>
            <a:t>Ajju </a:t>
          </a:r>
          <a:r>
            <a:rPr lang="en-IN" dirty="0" err="1"/>
            <a:t>Dangol</a:t>
          </a:r>
          <a:r>
            <a:rPr lang="en-IN" dirty="0"/>
            <a:t> (200576149)</a:t>
          </a:r>
        </a:p>
        <a:p>
          <a:r>
            <a:rPr lang="en-US" b="0" i="0" dirty="0"/>
            <a:t>Passionate about ensuring accurate and secure data communication.</a:t>
          </a:r>
          <a:endParaRPr lang="en-US" dirty="0"/>
        </a:p>
      </dgm:t>
    </dgm:pt>
    <dgm:pt modelId="{46320610-C1A7-410C-9573-31661627B314}" type="parTrans" cxnId="{C5F1B7FB-6BCC-4911-B37C-36FE1747C5A4}">
      <dgm:prSet/>
      <dgm:spPr/>
      <dgm:t>
        <a:bodyPr/>
        <a:lstStyle/>
        <a:p>
          <a:endParaRPr lang="en-US"/>
        </a:p>
      </dgm:t>
    </dgm:pt>
    <dgm:pt modelId="{968021B0-7F13-4EE5-9B22-750244603D29}" type="sibTrans" cxnId="{C5F1B7FB-6BCC-4911-B37C-36FE1747C5A4}">
      <dgm:prSet/>
      <dgm:spPr/>
      <dgm:t>
        <a:bodyPr/>
        <a:lstStyle/>
        <a:p>
          <a:endParaRPr lang="en-US"/>
        </a:p>
      </dgm:t>
    </dgm:pt>
    <dgm:pt modelId="{BD724E14-61D5-420D-A0F0-0AED641555D4}">
      <dgm:prSet/>
      <dgm:spPr/>
      <dgm:t>
        <a:bodyPr/>
        <a:lstStyle/>
        <a:p>
          <a:r>
            <a:rPr lang="en-IN" dirty="0"/>
            <a:t>Nancy </a:t>
          </a:r>
          <a:r>
            <a:rPr lang="en-IN" dirty="0" err="1"/>
            <a:t>Jangwal</a:t>
          </a:r>
          <a:r>
            <a:rPr lang="en-IN" dirty="0"/>
            <a:t> (200591978)</a:t>
          </a:r>
        </a:p>
        <a:p>
          <a:r>
            <a:rPr lang="en-US" b="0" i="0" dirty="0"/>
            <a:t>Aims to leverage standards to improve data storage, retrieval, and overall data management processes.</a:t>
          </a:r>
          <a:endParaRPr lang="en-US" dirty="0"/>
        </a:p>
      </dgm:t>
    </dgm:pt>
    <dgm:pt modelId="{D4B3525E-CD84-4C84-8482-1CC68F914622}" type="parTrans" cxnId="{312EF12F-F6DE-4907-BA60-B8376EB7B930}">
      <dgm:prSet/>
      <dgm:spPr/>
      <dgm:t>
        <a:bodyPr/>
        <a:lstStyle/>
        <a:p>
          <a:endParaRPr lang="en-US"/>
        </a:p>
      </dgm:t>
    </dgm:pt>
    <dgm:pt modelId="{166B7362-1BF0-4C81-B8D5-0AB858C70BFC}" type="sibTrans" cxnId="{312EF12F-F6DE-4907-BA60-B8376EB7B930}">
      <dgm:prSet/>
      <dgm:spPr/>
      <dgm:t>
        <a:bodyPr/>
        <a:lstStyle/>
        <a:p>
          <a:endParaRPr lang="en-US"/>
        </a:p>
      </dgm:t>
    </dgm:pt>
    <dgm:pt modelId="{3151AF70-D390-4A74-8688-6F942640140F}">
      <dgm:prSet/>
      <dgm:spPr/>
      <dgm:t>
        <a:bodyPr/>
        <a:lstStyle/>
        <a:p>
          <a:r>
            <a:rPr lang="en-IN" dirty="0"/>
            <a:t>Brittney Nitin Gohil (200595828)</a:t>
          </a:r>
        </a:p>
        <a:p>
          <a:r>
            <a:rPr lang="en-US" b="0" i="0" dirty="0"/>
            <a:t>Dedicated to exploring how encoding techniques can enhance data security and integrity in large-scale data environments.</a:t>
          </a:r>
          <a:endParaRPr lang="en-US" dirty="0"/>
        </a:p>
      </dgm:t>
    </dgm:pt>
    <dgm:pt modelId="{75E9CA4A-5543-450D-A85F-14AB9B8A864D}" type="parTrans" cxnId="{299F5236-1C16-461D-9143-2368284AF6AD}">
      <dgm:prSet/>
      <dgm:spPr/>
      <dgm:t>
        <a:bodyPr/>
        <a:lstStyle/>
        <a:p>
          <a:endParaRPr lang="en-US"/>
        </a:p>
      </dgm:t>
    </dgm:pt>
    <dgm:pt modelId="{84E760D9-3FFF-4005-9B5F-C9D7A4164D24}" type="sibTrans" cxnId="{299F5236-1C16-461D-9143-2368284AF6AD}">
      <dgm:prSet/>
      <dgm:spPr/>
      <dgm:t>
        <a:bodyPr/>
        <a:lstStyle/>
        <a:p>
          <a:endParaRPr lang="en-US"/>
        </a:p>
      </dgm:t>
    </dgm:pt>
    <dgm:pt modelId="{A12F7ACB-86FE-405A-986F-29C78BA0F6C9}" type="pres">
      <dgm:prSet presAssocID="{8E489E1B-E006-469F-8018-5876601722AC}" presName="vert0" presStyleCnt="0">
        <dgm:presLayoutVars>
          <dgm:dir/>
          <dgm:animOne val="branch"/>
          <dgm:animLvl val="lvl"/>
        </dgm:presLayoutVars>
      </dgm:prSet>
      <dgm:spPr/>
    </dgm:pt>
    <dgm:pt modelId="{5E365F45-22D5-4720-8485-D7918A377D7E}" type="pres">
      <dgm:prSet presAssocID="{5D1D2F80-AA7F-4E46-95F3-44792EB61033}" presName="thickLine" presStyleLbl="alignNode1" presStyleIdx="0" presStyleCnt="4"/>
      <dgm:spPr/>
    </dgm:pt>
    <dgm:pt modelId="{7131CC5A-A20A-4045-9CBD-C310A7C2589B}" type="pres">
      <dgm:prSet presAssocID="{5D1D2F80-AA7F-4E46-95F3-44792EB61033}" presName="horz1" presStyleCnt="0"/>
      <dgm:spPr/>
    </dgm:pt>
    <dgm:pt modelId="{BADA44F6-9F25-4AE0-ABBA-93F854F76931}" type="pres">
      <dgm:prSet presAssocID="{5D1D2F80-AA7F-4E46-95F3-44792EB61033}" presName="tx1" presStyleLbl="revTx" presStyleIdx="0" presStyleCnt="4"/>
      <dgm:spPr/>
    </dgm:pt>
    <dgm:pt modelId="{8AABCF8B-7DB8-4082-AAEC-EB9477C3F550}" type="pres">
      <dgm:prSet presAssocID="{5D1D2F80-AA7F-4E46-95F3-44792EB61033}" presName="vert1" presStyleCnt="0"/>
      <dgm:spPr/>
    </dgm:pt>
    <dgm:pt modelId="{8BB78181-D7DB-4BF6-8D8C-B3633BB9FB77}" type="pres">
      <dgm:prSet presAssocID="{7E0ECE5D-5B47-47A1-BF3D-5E9BE4009BD2}" presName="thickLine" presStyleLbl="alignNode1" presStyleIdx="1" presStyleCnt="4"/>
      <dgm:spPr/>
    </dgm:pt>
    <dgm:pt modelId="{A97DACFC-7731-4FE9-9E1F-19267BF28818}" type="pres">
      <dgm:prSet presAssocID="{7E0ECE5D-5B47-47A1-BF3D-5E9BE4009BD2}" presName="horz1" presStyleCnt="0"/>
      <dgm:spPr/>
    </dgm:pt>
    <dgm:pt modelId="{0F171AF6-5D80-4EB7-B534-D2672CFB8C18}" type="pres">
      <dgm:prSet presAssocID="{7E0ECE5D-5B47-47A1-BF3D-5E9BE4009BD2}" presName="tx1" presStyleLbl="revTx" presStyleIdx="1" presStyleCnt="4"/>
      <dgm:spPr/>
    </dgm:pt>
    <dgm:pt modelId="{24922F2B-FF4F-4EEA-977C-2F747A899558}" type="pres">
      <dgm:prSet presAssocID="{7E0ECE5D-5B47-47A1-BF3D-5E9BE4009BD2}" presName="vert1" presStyleCnt="0"/>
      <dgm:spPr/>
    </dgm:pt>
    <dgm:pt modelId="{5FD9E301-E988-49B2-A6E8-DED6C0C3913E}" type="pres">
      <dgm:prSet presAssocID="{BD724E14-61D5-420D-A0F0-0AED641555D4}" presName="thickLine" presStyleLbl="alignNode1" presStyleIdx="2" presStyleCnt="4"/>
      <dgm:spPr/>
    </dgm:pt>
    <dgm:pt modelId="{8F0622EF-93F4-48FF-866C-2A83DFBE7709}" type="pres">
      <dgm:prSet presAssocID="{BD724E14-61D5-420D-A0F0-0AED641555D4}" presName="horz1" presStyleCnt="0"/>
      <dgm:spPr/>
    </dgm:pt>
    <dgm:pt modelId="{83364D2A-2821-44F5-957C-F1D83CD557AA}" type="pres">
      <dgm:prSet presAssocID="{BD724E14-61D5-420D-A0F0-0AED641555D4}" presName="tx1" presStyleLbl="revTx" presStyleIdx="2" presStyleCnt="4"/>
      <dgm:spPr/>
    </dgm:pt>
    <dgm:pt modelId="{B05F78DB-7AB8-42DF-A707-1673EC770FC5}" type="pres">
      <dgm:prSet presAssocID="{BD724E14-61D5-420D-A0F0-0AED641555D4}" presName="vert1" presStyleCnt="0"/>
      <dgm:spPr/>
    </dgm:pt>
    <dgm:pt modelId="{3E526BD3-7A98-403E-B5C9-77DBD2F471AB}" type="pres">
      <dgm:prSet presAssocID="{3151AF70-D390-4A74-8688-6F942640140F}" presName="thickLine" presStyleLbl="alignNode1" presStyleIdx="3" presStyleCnt="4"/>
      <dgm:spPr/>
    </dgm:pt>
    <dgm:pt modelId="{F825954B-9053-456A-83B3-6BE8C886180F}" type="pres">
      <dgm:prSet presAssocID="{3151AF70-D390-4A74-8688-6F942640140F}" presName="horz1" presStyleCnt="0"/>
      <dgm:spPr/>
    </dgm:pt>
    <dgm:pt modelId="{037B1401-74ED-41AA-81F7-84C9E65B465B}" type="pres">
      <dgm:prSet presAssocID="{3151AF70-D390-4A74-8688-6F942640140F}" presName="tx1" presStyleLbl="revTx" presStyleIdx="3" presStyleCnt="4"/>
      <dgm:spPr/>
    </dgm:pt>
    <dgm:pt modelId="{C35EFE14-07CC-4C8F-8E14-E41BEE5ADD6E}" type="pres">
      <dgm:prSet presAssocID="{3151AF70-D390-4A74-8688-6F942640140F}" presName="vert1" presStyleCnt="0"/>
      <dgm:spPr/>
    </dgm:pt>
  </dgm:ptLst>
  <dgm:cxnLst>
    <dgm:cxn modelId="{6CCDD51E-42FA-4CF2-A6CC-B47D9767A817}" type="presOf" srcId="{3151AF70-D390-4A74-8688-6F942640140F}" destId="{037B1401-74ED-41AA-81F7-84C9E65B465B}" srcOrd="0" destOrd="0" presId="urn:microsoft.com/office/officeart/2008/layout/LinedList"/>
    <dgm:cxn modelId="{BC14C92A-674B-4A1F-857B-9D987F0E10C2}" type="presOf" srcId="{BD724E14-61D5-420D-A0F0-0AED641555D4}" destId="{83364D2A-2821-44F5-957C-F1D83CD557AA}" srcOrd="0" destOrd="0" presId="urn:microsoft.com/office/officeart/2008/layout/LinedList"/>
    <dgm:cxn modelId="{312EF12F-F6DE-4907-BA60-B8376EB7B930}" srcId="{8E489E1B-E006-469F-8018-5876601722AC}" destId="{BD724E14-61D5-420D-A0F0-0AED641555D4}" srcOrd="2" destOrd="0" parTransId="{D4B3525E-CD84-4C84-8482-1CC68F914622}" sibTransId="{166B7362-1BF0-4C81-B8D5-0AB858C70BFC}"/>
    <dgm:cxn modelId="{E2269135-E22E-4158-A064-98671C59841D}" type="presOf" srcId="{8E489E1B-E006-469F-8018-5876601722AC}" destId="{A12F7ACB-86FE-405A-986F-29C78BA0F6C9}" srcOrd="0" destOrd="0" presId="urn:microsoft.com/office/officeart/2008/layout/LinedList"/>
    <dgm:cxn modelId="{299F5236-1C16-461D-9143-2368284AF6AD}" srcId="{8E489E1B-E006-469F-8018-5876601722AC}" destId="{3151AF70-D390-4A74-8688-6F942640140F}" srcOrd="3" destOrd="0" parTransId="{75E9CA4A-5543-450D-A85F-14AB9B8A864D}" sibTransId="{84E760D9-3FFF-4005-9B5F-C9D7A4164D24}"/>
    <dgm:cxn modelId="{12FDC2A3-E303-4D2E-84DC-34B71EA07B86}" type="presOf" srcId="{7E0ECE5D-5B47-47A1-BF3D-5E9BE4009BD2}" destId="{0F171AF6-5D80-4EB7-B534-D2672CFB8C18}" srcOrd="0" destOrd="0" presId="urn:microsoft.com/office/officeart/2008/layout/LinedList"/>
    <dgm:cxn modelId="{0F34D9DF-32D3-4E70-9FA8-72B4361F4612}" srcId="{8E489E1B-E006-469F-8018-5876601722AC}" destId="{5D1D2F80-AA7F-4E46-95F3-44792EB61033}" srcOrd="0" destOrd="0" parTransId="{C3EC5DC7-2022-40BB-8A64-9AD1B7056463}" sibTransId="{6DE93ED0-765A-44D9-89FF-D3E678425557}"/>
    <dgm:cxn modelId="{6068E4E1-96D7-4099-9FD2-2AE8D6AE2852}" type="presOf" srcId="{5D1D2F80-AA7F-4E46-95F3-44792EB61033}" destId="{BADA44F6-9F25-4AE0-ABBA-93F854F76931}" srcOrd="0" destOrd="0" presId="urn:microsoft.com/office/officeart/2008/layout/LinedList"/>
    <dgm:cxn modelId="{C5F1B7FB-6BCC-4911-B37C-36FE1747C5A4}" srcId="{8E489E1B-E006-469F-8018-5876601722AC}" destId="{7E0ECE5D-5B47-47A1-BF3D-5E9BE4009BD2}" srcOrd="1" destOrd="0" parTransId="{46320610-C1A7-410C-9573-31661627B314}" sibTransId="{968021B0-7F13-4EE5-9B22-750244603D29}"/>
    <dgm:cxn modelId="{4DA484B6-003F-43E1-BEE6-59A9853FCB20}" type="presParOf" srcId="{A12F7ACB-86FE-405A-986F-29C78BA0F6C9}" destId="{5E365F45-22D5-4720-8485-D7918A377D7E}" srcOrd="0" destOrd="0" presId="urn:microsoft.com/office/officeart/2008/layout/LinedList"/>
    <dgm:cxn modelId="{5D857C2F-1BE6-40BD-BFEF-4D13C76B4DC0}" type="presParOf" srcId="{A12F7ACB-86FE-405A-986F-29C78BA0F6C9}" destId="{7131CC5A-A20A-4045-9CBD-C310A7C2589B}" srcOrd="1" destOrd="0" presId="urn:microsoft.com/office/officeart/2008/layout/LinedList"/>
    <dgm:cxn modelId="{5089739B-385C-41D8-928E-89C366DD3A29}" type="presParOf" srcId="{7131CC5A-A20A-4045-9CBD-C310A7C2589B}" destId="{BADA44F6-9F25-4AE0-ABBA-93F854F76931}" srcOrd="0" destOrd="0" presId="urn:microsoft.com/office/officeart/2008/layout/LinedList"/>
    <dgm:cxn modelId="{29D85BB6-61A1-43D7-A902-BC96F90492DC}" type="presParOf" srcId="{7131CC5A-A20A-4045-9CBD-C310A7C2589B}" destId="{8AABCF8B-7DB8-4082-AAEC-EB9477C3F550}" srcOrd="1" destOrd="0" presId="urn:microsoft.com/office/officeart/2008/layout/LinedList"/>
    <dgm:cxn modelId="{45649F82-3802-4DEA-A7CA-AEA86B3FF06F}" type="presParOf" srcId="{A12F7ACB-86FE-405A-986F-29C78BA0F6C9}" destId="{8BB78181-D7DB-4BF6-8D8C-B3633BB9FB77}" srcOrd="2" destOrd="0" presId="urn:microsoft.com/office/officeart/2008/layout/LinedList"/>
    <dgm:cxn modelId="{CA2D1B3C-DB95-4EB5-8345-F57BF68AACB3}" type="presParOf" srcId="{A12F7ACB-86FE-405A-986F-29C78BA0F6C9}" destId="{A97DACFC-7731-4FE9-9E1F-19267BF28818}" srcOrd="3" destOrd="0" presId="urn:microsoft.com/office/officeart/2008/layout/LinedList"/>
    <dgm:cxn modelId="{B4BE728E-6063-40E8-B594-DC540F1E58CE}" type="presParOf" srcId="{A97DACFC-7731-4FE9-9E1F-19267BF28818}" destId="{0F171AF6-5D80-4EB7-B534-D2672CFB8C18}" srcOrd="0" destOrd="0" presId="urn:microsoft.com/office/officeart/2008/layout/LinedList"/>
    <dgm:cxn modelId="{3A6E0E0F-3579-4830-8912-0ED249133A2D}" type="presParOf" srcId="{A97DACFC-7731-4FE9-9E1F-19267BF28818}" destId="{24922F2B-FF4F-4EEA-977C-2F747A899558}" srcOrd="1" destOrd="0" presId="urn:microsoft.com/office/officeart/2008/layout/LinedList"/>
    <dgm:cxn modelId="{F61C5040-07F4-478C-BCE8-F06E502DF080}" type="presParOf" srcId="{A12F7ACB-86FE-405A-986F-29C78BA0F6C9}" destId="{5FD9E301-E988-49B2-A6E8-DED6C0C3913E}" srcOrd="4" destOrd="0" presId="urn:microsoft.com/office/officeart/2008/layout/LinedList"/>
    <dgm:cxn modelId="{B8E3697E-9AE3-4B6B-BE73-BE5C650E5795}" type="presParOf" srcId="{A12F7ACB-86FE-405A-986F-29C78BA0F6C9}" destId="{8F0622EF-93F4-48FF-866C-2A83DFBE7709}" srcOrd="5" destOrd="0" presId="urn:microsoft.com/office/officeart/2008/layout/LinedList"/>
    <dgm:cxn modelId="{D1DBB5EC-8EF4-4E67-A7E4-38FA2BF09AA1}" type="presParOf" srcId="{8F0622EF-93F4-48FF-866C-2A83DFBE7709}" destId="{83364D2A-2821-44F5-957C-F1D83CD557AA}" srcOrd="0" destOrd="0" presId="urn:microsoft.com/office/officeart/2008/layout/LinedList"/>
    <dgm:cxn modelId="{CBA1C20C-23EA-4F8D-83EA-E11531E1666C}" type="presParOf" srcId="{8F0622EF-93F4-48FF-866C-2A83DFBE7709}" destId="{B05F78DB-7AB8-42DF-A707-1673EC770FC5}" srcOrd="1" destOrd="0" presId="urn:microsoft.com/office/officeart/2008/layout/LinedList"/>
    <dgm:cxn modelId="{6FB6EC50-5917-45E8-9400-DA164511EDFD}" type="presParOf" srcId="{A12F7ACB-86FE-405A-986F-29C78BA0F6C9}" destId="{3E526BD3-7A98-403E-B5C9-77DBD2F471AB}" srcOrd="6" destOrd="0" presId="urn:microsoft.com/office/officeart/2008/layout/LinedList"/>
    <dgm:cxn modelId="{5230398C-CDD5-4A1F-B60F-B7857B8D041D}" type="presParOf" srcId="{A12F7ACB-86FE-405A-986F-29C78BA0F6C9}" destId="{F825954B-9053-456A-83B3-6BE8C886180F}" srcOrd="7" destOrd="0" presId="urn:microsoft.com/office/officeart/2008/layout/LinedList"/>
    <dgm:cxn modelId="{DD7FF9AF-CB7D-4E66-93AF-31E76ECF7A41}" type="presParOf" srcId="{F825954B-9053-456A-83B3-6BE8C886180F}" destId="{037B1401-74ED-41AA-81F7-84C9E65B465B}" srcOrd="0" destOrd="0" presId="urn:microsoft.com/office/officeart/2008/layout/LinedList"/>
    <dgm:cxn modelId="{C844B895-B263-48B7-A574-F112C12C4FB1}" type="presParOf" srcId="{F825954B-9053-456A-83B3-6BE8C886180F}" destId="{C35EFE14-07CC-4C8F-8E14-E41BEE5ADD6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444F4-1CAA-4DB8-A371-325145EAAD1B}">
      <dsp:nvSpPr>
        <dsp:cNvPr id="0" name=""/>
        <dsp:cNvSpPr/>
      </dsp:nvSpPr>
      <dsp:spPr>
        <a:xfrm>
          <a:off x="2206326" y="1095679"/>
          <a:ext cx="474575" cy="91440"/>
        </a:xfrm>
        <a:custGeom>
          <a:avLst/>
          <a:gdLst/>
          <a:ahLst/>
          <a:cxnLst/>
          <a:rect l="0" t="0" r="0" b="0"/>
          <a:pathLst>
            <a:path>
              <a:moveTo>
                <a:pt x="0" y="45720"/>
              </a:moveTo>
              <a:lnTo>
                <a:pt x="47457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0985" y="1138871"/>
        <a:ext cx="25258" cy="5056"/>
      </dsp:txXfrm>
    </dsp:sp>
    <dsp:sp modelId="{BD37FB76-8008-4942-BC9D-F8539E5FFC8A}">
      <dsp:nvSpPr>
        <dsp:cNvPr id="0" name=""/>
        <dsp:cNvSpPr/>
      </dsp:nvSpPr>
      <dsp:spPr>
        <a:xfrm>
          <a:off x="11713" y="482475"/>
          <a:ext cx="2196413" cy="131784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26" tIns="112973" rIns="107626" bIns="112973" numCol="1" spcCol="1270" anchor="ctr" anchorCtr="0">
          <a:noAutofit/>
        </a:bodyPr>
        <a:lstStyle/>
        <a:p>
          <a:pPr marL="0" lvl="0" indent="0" algn="ctr" defTabSz="533400">
            <a:lnSpc>
              <a:spcPct val="90000"/>
            </a:lnSpc>
            <a:spcBef>
              <a:spcPct val="0"/>
            </a:spcBef>
            <a:spcAft>
              <a:spcPct val="35000"/>
            </a:spcAft>
            <a:buNone/>
          </a:pPr>
          <a:r>
            <a:rPr lang="en-US" sz="1200" b="1" i="0" kern="1200" dirty="0"/>
            <a:t>Secure Website with Role-Based Access and JWT Authentication</a:t>
          </a:r>
          <a:endParaRPr lang="en-US" sz="1200" kern="1200" dirty="0"/>
        </a:p>
      </dsp:txBody>
      <dsp:txXfrm>
        <a:off x="11713" y="482475"/>
        <a:ext cx="2196413" cy="1317848"/>
      </dsp:txXfrm>
    </dsp:sp>
    <dsp:sp modelId="{8604F217-B3FB-4F28-8D7F-ABFF9047AB28}">
      <dsp:nvSpPr>
        <dsp:cNvPr id="0" name=""/>
        <dsp:cNvSpPr/>
      </dsp:nvSpPr>
      <dsp:spPr>
        <a:xfrm>
          <a:off x="4907915" y="1095679"/>
          <a:ext cx="474575" cy="91440"/>
        </a:xfrm>
        <a:custGeom>
          <a:avLst/>
          <a:gdLst/>
          <a:ahLst/>
          <a:cxnLst/>
          <a:rect l="0" t="0" r="0" b="0"/>
          <a:pathLst>
            <a:path>
              <a:moveTo>
                <a:pt x="0" y="45720"/>
              </a:moveTo>
              <a:lnTo>
                <a:pt x="47457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573" y="1138871"/>
        <a:ext cx="25258" cy="5056"/>
      </dsp:txXfrm>
    </dsp:sp>
    <dsp:sp modelId="{BAC00B66-C5C4-4EE4-91C9-6274A142748B}">
      <dsp:nvSpPr>
        <dsp:cNvPr id="0" name=""/>
        <dsp:cNvSpPr/>
      </dsp:nvSpPr>
      <dsp:spPr>
        <a:xfrm>
          <a:off x="2713302" y="233131"/>
          <a:ext cx="2196413" cy="18165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26" tIns="112973" rIns="107626" bIns="112973" numCol="1" spcCol="1270" anchor="ctr" anchorCtr="0">
          <a:noAutofit/>
        </a:bodyPr>
        <a:lstStyle/>
        <a:p>
          <a:pPr marL="0" lvl="0" indent="0" algn="ctr" defTabSz="533400">
            <a:lnSpc>
              <a:spcPct val="90000"/>
            </a:lnSpc>
            <a:spcBef>
              <a:spcPct val="0"/>
            </a:spcBef>
            <a:spcAft>
              <a:spcPct val="35000"/>
            </a:spcAft>
            <a:buNone/>
          </a:pPr>
          <a:r>
            <a:rPr lang="en-US" sz="1200" b="0" i="0" kern="1200" dirty="0"/>
            <a:t>Our project focuses on developing a secure website that incorporates role-based access control, robust authentication, and authorization mechanisms. Following are the key features:</a:t>
          </a:r>
          <a:endParaRPr lang="en-US" sz="1200" kern="1200" dirty="0"/>
        </a:p>
      </dsp:txBody>
      <dsp:txXfrm>
        <a:off x="2713302" y="233131"/>
        <a:ext cx="2196413" cy="1816535"/>
      </dsp:txXfrm>
    </dsp:sp>
    <dsp:sp modelId="{085982B4-6221-4365-AD3C-C7F6D0AC3715}">
      <dsp:nvSpPr>
        <dsp:cNvPr id="0" name=""/>
        <dsp:cNvSpPr/>
      </dsp:nvSpPr>
      <dsp:spPr>
        <a:xfrm>
          <a:off x="7609504" y="1095679"/>
          <a:ext cx="474575" cy="91440"/>
        </a:xfrm>
        <a:custGeom>
          <a:avLst/>
          <a:gdLst/>
          <a:ahLst/>
          <a:cxnLst/>
          <a:rect l="0" t="0" r="0" b="0"/>
          <a:pathLst>
            <a:path>
              <a:moveTo>
                <a:pt x="0" y="45720"/>
              </a:moveTo>
              <a:lnTo>
                <a:pt x="47457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834162" y="1138871"/>
        <a:ext cx="25258" cy="5056"/>
      </dsp:txXfrm>
    </dsp:sp>
    <dsp:sp modelId="{311D2F47-6262-4949-AE2E-8CA05B9F8D73}">
      <dsp:nvSpPr>
        <dsp:cNvPr id="0" name=""/>
        <dsp:cNvSpPr/>
      </dsp:nvSpPr>
      <dsp:spPr>
        <a:xfrm>
          <a:off x="5414890" y="482475"/>
          <a:ext cx="2196413" cy="131784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26" tIns="112973" rIns="107626" bIns="112973" numCol="1" spcCol="1270" anchor="ctr" anchorCtr="0">
          <a:noAutofit/>
        </a:bodyPr>
        <a:lstStyle/>
        <a:p>
          <a:pPr marL="0" lvl="0" indent="0" algn="ctr" defTabSz="533400">
            <a:lnSpc>
              <a:spcPct val="90000"/>
            </a:lnSpc>
            <a:spcBef>
              <a:spcPct val="0"/>
            </a:spcBef>
            <a:spcAft>
              <a:spcPct val="35000"/>
            </a:spcAft>
            <a:buNone/>
          </a:pPr>
          <a:r>
            <a:rPr lang="en-US" sz="1200" b="1" i="0" kern="1200"/>
            <a:t>Role Assignment at Registration</a:t>
          </a:r>
          <a:endParaRPr lang="en-US" sz="1200" kern="1200"/>
        </a:p>
      </dsp:txBody>
      <dsp:txXfrm>
        <a:off x="5414890" y="482475"/>
        <a:ext cx="2196413" cy="1317848"/>
      </dsp:txXfrm>
    </dsp:sp>
    <dsp:sp modelId="{7ACDC341-45C5-472D-A28E-22A497CD4692}">
      <dsp:nvSpPr>
        <dsp:cNvPr id="0" name=""/>
        <dsp:cNvSpPr/>
      </dsp:nvSpPr>
      <dsp:spPr>
        <a:xfrm>
          <a:off x="1109920" y="2250051"/>
          <a:ext cx="8487600" cy="808946"/>
        </a:xfrm>
        <a:custGeom>
          <a:avLst/>
          <a:gdLst/>
          <a:ahLst/>
          <a:cxnLst/>
          <a:rect l="0" t="0" r="0" b="0"/>
          <a:pathLst>
            <a:path>
              <a:moveTo>
                <a:pt x="8487600" y="0"/>
              </a:moveTo>
              <a:lnTo>
                <a:pt x="8487600" y="421573"/>
              </a:lnTo>
              <a:lnTo>
                <a:pt x="0" y="421573"/>
              </a:lnTo>
              <a:lnTo>
                <a:pt x="0" y="808946"/>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40495" y="2651995"/>
        <a:ext cx="426451" cy="5056"/>
      </dsp:txXfrm>
    </dsp:sp>
    <dsp:sp modelId="{2B9B1BEC-1B26-4F7C-BE0D-AC5EC1770F6B}">
      <dsp:nvSpPr>
        <dsp:cNvPr id="0" name=""/>
        <dsp:cNvSpPr/>
      </dsp:nvSpPr>
      <dsp:spPr>
        <a:xfrm>
          <a:off x="8116479" y="30947"/>
          <a:ext cx="2962083" cy="222090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26" tIns="112973" rIns="107626" bIns="112973" numCol="1" spcCol="1270" anchor="ctr" anchorCtr="0">
          <a:noAutofit/>
        </a:bodyPr>
        <a:lstStyle/>
        <a:p>
          <a:pPr marL="0" lvl="0" indent="0" algn="ctr" defTabSz="533400">
            <a:lnSpc>
              <a:spcPct val="90000"/>
            </a:lnSpc>
            <a:spcBef>
              <a:spcPct val="0"/>
            </a:spcBef>
            <a:spcAft>
              <a:spcPct val="35000"/>
            </a:spcAft>
            <a:buNone/>
          </a:pPr>
          <a:r>
            <a:rPr lang="en-US" sz="1200" b="1" i="0" kern="1200" dirty="0"/>
            <a:t>User Roles</a:t>
          </a:r>
          <a:r>
            <a:rPr lang="en-US" sz="1200" b="0" i="0" kern="1200" dirty="0"/>
            <a:t>: During the registration process, users are assigned specific roles (e.g., Admin, Editor, Viewer) based on their intended level of access and responsibilities. Administrators have the ability to manage and update user roles as needed, ensuring that access permissions are always up-to-date.</a:t>
          </a:r>
          <a:endParaRPr lang="en-US" sz="1200" kern="1200" dirty="0"/>
        </a:p>
      </dsp:txBody>
      <dsp:txXfrm>
        <a:off x="8116479" y="30947"/>
        <a:ext cx="2962083" cy="2220903"/>
      </dsp:txXfrm>
    </dsp:sp>
    <dsp:sp modelId="{3DDBF8FA-D3C4-4AC8-8A2F-798681086AC0}">
      <dsp:nvSpPr>
        <dsp:cNvPr id="0" name=""/>
        <dsp:cNvSpPr/>
      </dsp:nvSpPr>
      <dsp:spPr>
        <a:xfrm>
          <a:off x="2206326" y="3704601"/>
          <a:ext cx="474575" cy="91440"/>
        </a:xfrm>
        <a:custGeom>
          <a:avLst/>
          <a:gdLst/>
          <a:ahLst/>
          <a:cxnLst/>
          <a:rect l="0" t="0" r="0" b="0"/>
          <a:pathLst>
            <a:path>
              <a:moveTo>
                <a:pt x="0" y="45720"/>
              </a:moveTo>
              <a:lnTo>
                <a:pt x="47457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0985" y="3747792"/>
        <a:ext cx="25258" cy="5056"/>
      </dsp:txXfrm>
    </dsp:sp>
    <dsp:sp modelId="{2018F356-B2E0-4A6D-B4B6-996AA8AFACF4}">
      <dsp:nvSpPr>
        <dsp:cNvPr id="0" name=""/>
        <dsp:cNvSpPr/>
      </dsp:nvSpPr>
      <dsp:spPr>
        <a:xfrm>
          <a:off x="11713" y="3091397"/>
          <a:ext cx="2196413" cy="1317848"/>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26" tIns="112973" rIns="107626" bIns="112973" numCol="1" spcCol="1270" anchor="ctr" anchorCtr="0">
          <a:noAutofit/>
        </a:bodyPr>
        <a:lstStyle/>
        <a:p>
          <a:pPr marL="0" lvl="0" indent="0" algn="ctr" defTabSz="533400">
            <a:lnSpc>
              <a:spcPct val="90000"/>
            </a:lnSpc>
            <a:spcBef>
              <a:spcPct val="0"/>
            </a:spcBef>
            <a:spcAft>
              <a:spcPct val="35000"/>
            </a:spcAft>
            <a:buNone/>
          </a:pPr>
          <a:r>
            <a:rPr lang="en-US" sz="1200" b="1" i="0" kern="1200"/>
            <a:t>Authentication and Authorization</a:t>
          </a:r>
          <a:endParaRPr lang="en-US" sz="1200" kern="1200"/>
        </a:p>
      </dsp:txBody>
      <dsp:txXfrm>
        <a:off x="11713" y="3091397"/>
        <a:ext cx="2196413" cy="1317848"/>
      </dsp:txXfrm>
    </dsp:sp>
    <dsp:sp modelId="{058E1C57-96C1-4240-8CB9-89A45CF3BB66}">
      <dsp:nvSpPr>
        <dsp:cNvPr id="0" name=""/>
        <dsp:cNvSpPr/>
      </dsp:nvSpPr>
      <dsp:spPr>
        <a:xfrm>
          <a:off x="4907915" y="3704601"/>
          <a:ext cx="474575" cy="91440"/>
        </a:xfrm>
        <a:custGeom>
          <a:avLst/>
          <a:gdLst/>
          <a:ahLst/>
          <a:cxnLst/>
          <a:rect l="0" t="0" r="0" b="0"/>
          <a:pathLst>
            <a:path>
              <a:moveTo>
                <a:pt x="0" y="45720"/>
              </a:moveTo>
              <a:lnTo>
                <a:pt x="47457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32573" y="3747792"/>
        <a:ext cx="25258" cy="5056"/>
      </dsp:txXfrm>
    </dsp:sp>
    <dsp:sp modelId="{E33D2B93-7DC4-4458-BD26-E524260D889F}">
      <dsp:nvSpPr>
        <dsp:cNvPr id="0" name=""/>
        <dsp:cNvSpPr/>
      </dsp:nvSpPr>
      <dsp:spPr>
        <a:xfrm>
          <a:off x="2713302" y="2804837"/>
          <a:ext cx="2196413" cy="18909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26" tIns="112973" rIns="107626" bIns="112973" numCol="1" spcCol="1270" anchor="ctr" anchorCtr="0">
          <a:noAutofit/>
        </a:bodyPr>
        <a:lstStyle/>
        <a:p>
          <a:pPr marL="0" lvl="0" indent="0" algn="ctr" defTabSz="533400">
            <a:lnSpc>
              <a:spcPct val="90000"/>
            </a:lnSpc>
            <a:spcBef>
              <a:spcPct val="0"/>
            </a:spcBef>
            <a:spcAft>
              <a:spcPct val="35000"/>
            </a:spcAft>
            <a:buNone/>
          </a:pPr>
          <a:r>
            <a:rPr lang="en-US" sz="1200" b="1" i="0" kern="1200" dirty="0"/>
            <a:t>Authentication</a:t>
          </a:r>
          <a:r>
            <a:rPr lang="en-US" sz="1200" b="0" i="0" kern="1200" dirty="0"/>
            <a:t>: The website employs a secure authentication process to verify user identities. Users must provide valid credentials (e.g., username and password) to gain access.</a:t>
          </a:r>
          <a:endParaRPr lang="en-US" sz="1200" kern="1200" dirty="0"/>
        </a:p>
      </dsp:txBody>
      <dsp:txXfrm>
        <a:off x="2713302" y="2804837"/>
        <a:ext cx="2196413" cy="1890967"/>
      </dsp:txXfrm>
    </dsp:sp>
    <dsp:sp modelId="{4E55F7B3-A1C0-4433-B2C4-14BF01DDDEC6}">
      <dsp:nvSpPr>
        <dsp:cNvPr id="0" name=""/>
        <dsp:cNvSpPr/>
      </dsp:nvSpPr>
      <dsp:spPr>
        <a:xfrm>
          <a:off x="5414890" y="2757026"/>
          <a:ext cx="2196413" cy="198659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26" tIns="112973" rIns="107626" bIns="112973" numCol="1" spcCol="1270" anchor="ctr" anchorCtr="0">
          <a:noAutofit/>
        </a:bodyPr>
        <a:lstStyle/>
        <a:p>
          <a:pPr marL="0" lvl="0" indent="0" algn="ctr" defTabSz="533400">
            <a:lnSpc>
              <a:spcPct val="90000"/>
            </a:lnSpc>
            <a:spcBef>
              <a:spcPct val="0"/>
            </a:spcBef>
            <a:spcAft>
              <a:spcPct val="35000"/>
            </a:spcAft>
            <a:buNone/>
          </a:pPr>
          <a:r>
            <a:rPr lang="en-US" sz="1200" b="1" i="0" kern="1200" dirty="0"/>
            <a:t>Authorization</a:t>
          </a:r>
          <a:r>
            <a:rPr lang="en-US" sz="1200" b="0" i="0" kern="1200" dirty="0"/>
            <a:t>: Once authenticated, users are granted access to resources based on their assigned roles. This ensures that users can only access the features and data they are authorized to use.</a:t>
          </a:r>
          <a:endParaRPr lang="en-US" sz="1200" kern="1200" dirty="0"/>
        </a:p>
      </dsp:txBody>
      <dsp:txXfrm>
        <a:off x="5414890" y="2757026"/>
        <a:ext cx="2196413" cy="1986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B6549-35D6-4A4C-B5FF-6CA19BF32CA2}">
      <dsp:nvSpPr>
        <dsp:cNvPr id="0" name=""/>
        <dsp:cNvSpPr/>
      </dsp:nvSpPr>
      <dsp:spPr>
        <a:xfrm>
          <a:off x="2367234" y="1583623"/>
          <a:ext cx="512525" cy="91440"/>
        </a:xfrm>
        <a:custGeom>
          <a:avLst/>
          <a:gdLst/>
          <a:ahLst/>
          <a:cxnLst/>
          <a:rect l="0" t="0" r="0" b="0"/>
          <a:pathLst>
            <a:path>
              <a:moveTo>
                <a:pt x="0" y="45720"/>
              </a:moveTo>
              <a:lnTo>
                <a:pt x="51252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09919" y="1626625"/>
        <a:ext cx="27156" cy="5436"/>
      </dsp:txXfrm>
    </dsp:sp>
    <dsp:sp modelId="{19323046-582F-46EA-B10A-567DBA7653EE}">
      <dsp:nvSpPr>
        <dsp:cNvPr id="0" name=""/>
        <dsp:cNvSpPr/>
      </dsp:nvSpPr>
      <dsp:spPr>
        <a:xfrm>
          <a:off x="7619" y="920919"/>
          <a:ext cx="2361415" cy="14168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711" tIns="121459" rIns="115711" bIns="121459" numCol="1" spcCol="1270" anchor="ctr" anchorCtr="0">
          <a:noAutofit/>
        </a:bodyPr>
        <a:lstStyle/>
        <a:p>
          <a:pPr marL="0" lvl="0" indent="0" algn="ctr" defTabSz="533400">
            <a:lnSpc>
              <a:spcPct val="90000"/>
            </a:lnSpc>
            <a:spcBef>
              <a:spcPct val="0"/>
            </a:spcBef>
            <a:spcAft>
              <a:spcPct val="35000"/>
            </a:spcAft>
            <a:buNone/>
          </a:pPr>
          <a:r>
            <a:rPr lang="en-US" sz="1200" b="1" i="0" kern="1200" dirty="0"/>
            <a:t>Data Validation</a:t>
          </a:r>
          <a:endParaRPr lang="en-US" sz="1200" kern="1200" dirty="0"/>
        </a:p>
      </dsp:txBody>
      <dsp:txXfrm>
        <a:off x="7619" y="920919"/>
        <a:ext cx="2361415" cy="1416849"/>
      </dsp:txXfrm>
    </dsp:sp>
    <dsp:sp modelId="{6F1EBB20-F55F-4858-9B8B-97CB93F9DFC2}">
      <dsp:nvSpPr>
        <dsp:cNvPr id="0" name=""/>
        <dsp:cNvSpPr/>
      </dsp:nvSpPr>
      <dsp:spPr>
        <a:xfrm>
          <a:off x="5271775" y="1583623"/>
          <a:ext cx="512525" cy="91440"/>
        </a:xfrm>
        <a:custGeom>
          <a:avLst/>
          <a:gdLst/>
          <a:ahLst/>
          <a:cxnLst/>
          <a:rect l="0" t="0" r="0" b="0"/>
          <a:pathLst>
            <a:path>
              <a:moveTo>
                <a:pt x="0" y="45720"/>
              </a:moveTo>
              <a:lnTo>
                <a:pt x="512525"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14459" y="1626625"/>
        <a:ext cx="27156" cy="5436"/>
      </dsp:txXfrm>
    </dsp:sp>
    <dsp:sp modelId="{26EB48F0-369C-4224-9730-2AE9C8DE0620}">
      <dsp:nvSpPr>
        <dsp:cNvPr id="0" name=""/>
        <dsp:cNvSpPr/>
      </dsp:nvSpPr>
      <dsp:spPr>
        <a:xfrm>
          <a:off x="2912160" y="759016"/>
          <a:ext cx="2361415" cy="174065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711" tIns="121459" rIns="115711" bIns="121459" numCol="1" spcCol="1270" anchor="ctr" anchorCtr="0">
          <a:noAutofit/>
        </a:bodyPr>
        <a:lstStyle/>
        <a:p>
          <a:pPr marL="0" lvl="0" indent="0" algn="ctr" defTabSz="533400">
            <a:lnSpc>
              <a:spcPct val="90000"/>
            </a:lnSpc>
            <a:spcBef>
              <a:spcPct val="0"/>
            </a:spcBef>
            <a:spcAft>
              <a:spcPct val="35000"/>
            </a:spcAft>
            <a:buNone/>
          </a:pPr>
          <a:r>
            <a:rPr lang="en-US" sz="1200" b="1" i="0" kern="1200" dirty="0"/>
            <a:t>Input Validation</a:t>
          </a:r>
          <a:r>
            <a:rPr lang="en-US" sz="1200" b="0" i="0" kern="1200" dirty="0"/>
            <a:t>: The website includes comprehensive validation mechanisms to ensure that all user inputs are accurate and </a:t>
          </a:r>
          <a:r>
            <a:rPr lang="en-US" sz="1200" b="0" i="0" kern="1200"/>
            <a:t>secure.</a:t>
          </a:r>
          <a:endParaRPr lang="en-US" sz="1200" kern="1200" dirty="0"/>
        </a:p>
      </dsp:txBody>
      <dsp:txXfrm>
        <a:off x="2912160" y="759016"/>
        <a:ext cx="2361415" cy="1740655"/>
      </dsp:txXfrm>
    </dsp:sp>
    <dsp:sp modelId="{DA83B267-F9C7-4584-A0F1-8C0D69A53F27}">
      <dsp:nvSpPr>
        <dsp:cNvPr id="0" name=""/>
        <dsp:cNvSpPr/>
      </dsp:nvSpPr>
      <dsp:spPr>
        <a:xfrm>
          <a:off x="8176315" y="1583623"/>
          <a:ext cx="512525" cy="91440"/>
        </a:xfrm>
        <a:custGeom>
          <a:avLst/>
          <a:gdLst/>
          <a:ahLst/>
          <a:cxnLst/>
          <a:rect l="0" t="0" r="0" b="0"/>
          <a:pathLst>
            <a:path>
              <a:moveTo>
                <a:pt x="0" y="45720"/>
              </a:moveTo>
              <a:lnTo>
                <a:pt x="51252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19000" y="1626625"/>
        <a:ext cx="27156" cy="5436"/>
      </dsp:txXfrm>
    </dsp:sp>
    <dsp:sp modelId="{B65C38A7-29E2-4846-A312-18964C2BF145}">
      <dsp:nvSpPr>
        <dsp:cNvPr id="0" name=""/>
        <dsp:cNvSpPr/>
      </dsp:nvSpPr>
      <dsp:spPr>
        <a:xfrm>
          <a:off x="5816700" y="920919"/>
          <a:ext cx="2361415" cy="141684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711" tIns="121459" rIns="115711" bIns="121459" numCol="1" spcCol="1270" anchor="ctr" anchorCtr="0">
          <a:noAutofit/>
        </a:bodyPr>
        <a:lstStyle/>
        <a:p>
          <a:pPr marL="0" lvl="0" indent="0" algn="ctr" defTabSz="533400">
            <a:lnSpc>
              <a:spcPct val="90000"/>
            </a:lnSpc>
            <a:spcBef>
              <a:spcPct val="0"/>
            </a:spcBef>
            <a:spcAft>
              <a:spcPct val="35000"/>
            </a:spcAft>
            <a:buNone/>
          </a:pPr>
          <a:r>
            <a:rPr lang="en-US" sz="1200" b="1" i="0" kern="1200"/>
            <a:t>Form Validation</a:t>
          </a:r>
          <a:r>
            <a:rPr lang="en-US" sz="1200" b="0" i="0" kern="1200"/>
            <a:t>: All forms on the website are validated to ensure that the data entered by users meets the required criteria before being processed.</a:t>
          </a:r>
          <a:endParaRPr lang="en-US" sz="1200" kern="1200"/>
        </a:p>
      </dsp:txBody>
      <dsp:txXfrm>
        <a:off x="5816700" y="920919"/>
        <a:ext cx="2361415" cy="1416849"/>
      </dsp:txXfrm>
    </dsp:sp>
    <dsp:sp modelId="{E077703B-C4DF-49CF-AC9A-C4EFA7C8FCAE}">
      <dsp:nvSpPr>
        <dsp:cNvPr id="0" name=""/>
        <dsp:cNvSpPr/>
      </dsp:nvSpPr>
      <dsp:spPr>
        <a:xfrm>
          <a:off x="1668969" y="2335968"/>
          <a:ext cx="8232979" cy="736366"/>
        </a:xfrm>
        <a:custGeom>
          <a:avLst/>
          <a:gdLst/>
          <a:ahLst/>
          <a:cxnLst/>
          <a:rect l="0" t="0" r="0" b="0"/>
          <a:pathLst>
            <a:path>
              <a:moveTo>
                <a:pt x="8232979" y="0"/>
              </a:moveTo>
              <a:lnTo>
                <a:pt x="8232979" y="385283"/>
              </a:lnTo>
              <a:lnTo>
                <a:pt x="0" y="385283"/>
              </a:lnTo>
              <a:lnTo>
                <a:pt x="0" y="736366"/>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78743" y="2701433"/>
        <a:ext cx="413431" cy="5436"/>
      </dsp:txXfrm>
    </dsp:sp>
    <dsp:sp modelId="{73203562-5493-4AB8-A2FF-2429B16286A3}">
      <dsp:nvSpPr>
        <dsp:cNvPr id="0" name=""/>
        <dsp:cNvSpPr/>
      </dsp:nvSpPr>
      <dsp:spPr>
        <a:xfrm>
          <a:off x="8721241" y="920919"/>
          <a:ext cx="2361415" cy="141684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711" tIns="121459" rIns="115711" bIns="121459" numCol="1" spcCol="1270" anchor="ctr" anchorCtr="0">
          <a:noAutofit/>
        </a:bodyPr>
        <a:lstStyle/>
        <a:p>
          <a:pPr marL="0" lvl="0" indent="0" algn="ctr" defTabSz="533400">
            <a:lnSpc>
              <a:spcPct val="90000"/>
            </a:lnSpc>
            <a:spcBef>
              <a:spcPct val="0"/>
            </a:spcBef>
            <a:spcAft>
              <a:spcPct val="35000"/>
            </a:spcAft>
            <a:buNone/>
          </a:pPr>
          <a:r>
            <a:rPr lang="en-US" sz="1200" b="1" i="0" kern="1200"/>
            <a:t>JWT Token Integration</a:t>
          </a:r>
          <a:endParaRPr lang="en-US" sz="1200" kern="1200"/>
        </a:p>
      </dsp:txBody>
      <dsp:txXfrm>
        <a:off x="8721241" y="920919"/>
        <a:ext cx="2361415" cy="1416849"/>
      </dsp:txXfrm>
    </dsp:sp>
    <dsp:sp modelId="{5C9F061F-F6E4-4FD2-BB75-7C2BA3391E8F}">
      <dsp:nvSpPr>
        <dsp:cNvPr id="0" name=""/>
        <dsp:cNvSpPr/>
      </dsp:nvSpPr>
      <dsp:spPr>
        <a:xfrm>
          <a:off x="2847877" y="3767439"/>
          <a:ext cx="817336" cy="91440"/>
        </a:xfrm>
        <a:custGeom>
          <a:avLst/>
          <a:gdLst/>
          <a:ahLst/>
          <a:cxnLst/>
          <a:rect l="0" t="0" r="0" b="0"/>
          <a:pathLst>
            <a:path>
              <a:moveTo>
                <a:pt x="0" y="45720"/>
              </a:moveTo>
              <a:lnTo>
                <a:pt x="817336"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35347" y="3810441"/>
        <a:ext cx="42396" cy="5436"/>
      </dsp:txXfrm>
    </dsp:sp>
    <dsp:sp modelId="{3CF4BEB4-35C9-4509-9A5B-8EC5D6267218}">
      <dsp:nvSpPr>
        <dsp:cNvPr id="0" name=""/>
        <dsp:cNvSpPr/>
      </dsp:nvSpPr>
      <dsp:spPr>
        <a:xfrm>
          <a:off x="488262" y="3104734"/>
          <a:ext cx="2361415" cy="141684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711" tIns="121459" rIns="115711" bIns="121459" numCol="1" spcCol="1270" anchor="ctr" anchorCtr="0">
          <a:noAutofit/>
        </a:bodyPr>
        <a:lstStyle/>
        <a:p>
          <a:pPr marL="0" lvl="0" indent="0" algn="ctr" defTabSz="533400">
            <a:lnSpc>
              <a:spcPct val="90000"/>
            </a:lnSpc>
            <a:spcBef>
              <a:spcPct val="0"/>
            </a:spcBef>
            <a:spcAft>
              <a:spcPct val="35000"/>
            </a:spcAft>
            <a:buNone/>
          </a:pPr>
          <a:r>
            <a:rPr lang="en-US" sz="1200" b="1" i="0" kern="1200"/>
            <a:t>JWT Authentication</a:t>
          </a:r>
          <a:r>
            <a:rPr lang="en-US" sz="1200" b="0" i="0" kern="1200"/>
            <a:t>: The website uses JSON Web Tokens (JWT) for secure authentication. Upon successful login, a JWT token is generated and issued to the user.</a:t>
          </a:r>
          <a:endParaRPr lang="en-US" sz="1200" kern="1200"/>
        </a:p>
      </dsp:txBody>
      <dsp:txXfrm>
        <a:off x="488262" y="3104734"/>
        <a:ext cx="2361415" cy="1416849"/>
      </dsp:txXfrm>
    </dsp:sp>
    <dsp:sp modelId="{10F13BD5-CDFA-447C-89F7-DEA0347448AB}">
      <dsp:nvSpPr>
        <dsp:cNvPr id="0" name=""/>
        <dsp:cNvSpPr/>
      </dsp:nvSpPr>
      <dsp:spPr>
        <a:xfrm>
          <a:off x="6057229" y="3767439"/>
          <a:ext cx="938194" cy="91440"/>
        </a:xfrm>
        <a:custGeom>
          <a:avLst/>
          <a:gdLst/>
          <a:ahLst/>
          <a:cxnLst/>
          <a:rect l="0" t="0" r="0" b="0"/>
          <a:pathLst>
            <a:path>
              <a:moveTo>
                <a:pt x="0" y="45720"/>
              </a:moveTo>
              <a:lnTo>
                <a:pt x="486197" y="45720"/>
              </a:lnTo>
              <a:lnTo>
                <a:pt x="486197" y="53328"/>
              </a:lnTo>
              <a:lnTo>
                <a:pt x="938194" y="53328"/>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02105" y="3810441"/>
        <a:ext cx="48441" cy="5436"/>
      </dsp:txXfrm>
    </dsp:sp>
    <dsp:sp modelId="{30FC4A29-57EF-42D9-897C-DF2DD3DF16C4}">
      <dsp:nvSpPr>
        <dsp:cNvPr id="0" name=""/>
        <dsp:cNvSpPr/>
      </dsp:nvSpPr>
      <dsp:spPr>
        <a:xfrm>
          <a:off x="3697614" y="2995899"/>
          <a:ext cx="2361415" cy="16345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711" tIns="121459" rIns="115711" bIns="121459" numCol="1" spcCol="1270" anchor="ctr" anchorCtr="0">
          <a:noAutofit/>
        </a:bodyPr>
        <a:lstStyle/>
        <a:p>
          <a:pPr marL="0" lvl="0" indent="0" algn="ctr" defTabSz="533400">
            <a:lnSpc>
              <a:spcPct val="90000"/>
            </a:lnSpc>
            <a:spcBef>
              <a:spcPct val="0"/>
            </a:spcBef>
            <a:spcAft>
              <a:spcPct val="35000"/>
            </a:spcAft>
            <a:buNone/>
          </a:pPr>
          <a:r>
            <a:rPr lang="en-US" sz="1200" b="1" i="0" kern="1200"/>
            <a:t>Token-Based Access</a:t>
          </a:r>
          <a:r>
            <a:rPr lang="en-US" sz="1200" b="0" i="0" kern="1200"/>
            <a:t>: The JWT token is used to authenticate subsequent requests, ensuring that only authorized users can access protected resources. The token contains encoded information about the user’s identity and roles, which is verified on each request.</a:t>
          </a:r>
          <a:endParaRPr lang="en-US" sz="1200" kern="1200"/>
        </a:p>
      </dsp:txBody>
      <dsp:txXfrm>
        <a:off x="3697614" y="2995899"/>
        <a:ext cx="2361415" cy="1634519"/>
      </dsp:txXfrm>
    </dsp:sp>
    <dsp:sp modelId="{774C1669-3836-41B5-9DBD-537D00488653}">
      <dsp:nvSpPr>
        <dsp:cNvPr id="0" name=""/>
        <dsp:cNvSpPr/>
      </dsp:nvSpPr>
      <dsp:spPr>
        <a:xfrm>
          <a:off x="7027823" y="3112343"/>
          <a:ext cx="2361415" cy="141684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711" tIns="121459" rIns="115711" bIns="121459" numCol="1" spcCol="1270" anchor="ctr" anchorCtr="0">
          <a:noAutofit/>
        </a:bodyPr>
        <a:lstStyle/>
        <a:p>
          <a:pPr marL="0" lvl="0" indent="0" algn="ctr" defTabSz="533400">
            <a:lnSpc>
              <a:spcPct val="90000"/>
            </a:lnSpc>
            <a:spcBef>
              <a:spcPct val="0"/>
            </a:spcBef>
            <a:spcAft>
              <a:spcPct val="35000"/>
            </a:spcAft>
            <a:buNone/>
          </a:pPr>
          <a:r>
            <a:rPr lang="en-US" sz="1200" b="0" i="0" kern="1200"/>
            <a:t>By implementing these features, our project aims to provide a secure and user-friendly website that ensures proper access control, data integrity, and a seamless user experience.</a:t>
          </a:r>
          <a:endParaRPr lang="en-US" sz="1200" kern="1200"/>
        </a:p>
      </dsp:txBody>
      <dsp:txXfrm>
        <a:off x="7027823" y="3112343"/>
        <a:ext cx="2361415" cy="14168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65F45-22D5-4720-8485-D7918A377D7E}">
      <dsp:nvSpPr>
        <dsp:cNvPr id="0" name=""/>
        <dsp:cNvSpPr/>
      </dsp:nvSpPr>
      <dsp:spPr>
        <a:xfrm>
          <a:off x="0" y="0"/>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DA44F6-9F25-4AE0-ABBA-93F854F76931}">
      <dsp:nvSpPr>
        <dsp:cNvPr id="0" name=""/>
        <dsp:cNvSpPr/>
      </dsp:nvSpPr>
      <dsp:spPr>
        <a:xfrm>
          <a:off x="0" y="0"/>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Chandresh </a:t>
          </a:r>
          <a:r>
            <a:rPr lang="en-IN" sz="2000" kern="1200" dirty="0" err="1"/>
            <a:t>Atulbhai</a:t>
          </a:r>
          <a:r>
            <a:rPr lang="en-IN" sz="2000" kern="1200" dirty="0"/>
            <a:t> Patel (200595392)</a:t>
          </a:r>
        </a:p>
        <a:p>
          <a:pPr marL="0" lvl="0" indent="0" algn="l" defTabSz="889000">
            <a:lnSpc>
              <a:spcPct val="90000"/>
            </a:lnSpc>
            <a:spcBef>
              <a:spcPct val="0"/>
            </a:spcBef>
            <a:spcAft>
              <a:spcPct val="35000"/>
            </a:spcAft>
            <a:buNone/>
          </a:pPr>
          <a:r>
            <a:rPr lang="en-US" sz="2000" b="0" i="0" kern="1200" dirty="0"/>
            <a:t>Committed to aligning encoding practices with privacy and security regulations while optimizing data usage.</a:t>
          </a:r>
          <a:endParaRPr lang="en-US" sz="2000" kern="1200" dirty="0"/>
        </a:p>
      </dsp:txBody>
      <dsp:txXfrm>
        <a:off x="0" y="0"/>
        <a:ext cx="6373813" cy="1439862"/>
      </dsp:txXfrm>
    </dsp:sp>
    <dsp:sp modelId="{8BB78181-D7DB-4BF6-8D8C-B3633BB9FB77}">
      <dsp:nvSpPr>
        <dsp:cNvPr id="0" name=""/>
        <dsp:cNvSpPr/>
      </dsp:nvSpPr>
      <dsp:spPr>
        <a:xfrm>
          <a:off x="0" y="1439862"/>
          <a:ext cx="6373813" cy="0"/>
        </a:xfrm>
        <a:prstGeom prst="line">
          <a:avLst/>
        </a:prstGeom>
        <a:solidFill>
          <a:schemeClr val="accent2">
            <a:hueOff val="-508333"/>
            <a:satOff val="-171"/>
            <a:lumOff val="2353"/>
            <a:alphaOff val="0"/>
          </a:schemeClr>
        </a:solidFill>
        <a:ln w="12700" cap="flat" cmpd="sng" algn="ctr">
          <a:solidFill>
            <a:schemeClr val="accent2">
              <a:hueOff val="-508333"/>
              <a:satOff val="-171"/>
              <a:lumOff val="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171AF6-5D80-4EB7-B534-D2672CFB8C18}">
      <dsp:nvSpPr>
        <dsp:cNvPr id="0" name=""/>
        <dsp:cNvSpPr/>
      </dsp:nvSpPr>
      <dsp:spPr>
        <a:xfrm>
          <a:off x="0" y="1439862"/>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Ajju </a:t>
          </a:r>
          <a:r>
            <a:rPr lang="en-IN" sz="2000" kern="1200" dirty="0" err="1"/>
            <a:t>Dangol</a:t>
          </a:r>
          <a:r>
            <a:rPr lang="en-IN" sz="2000" kern="1200" dirty="0"/>
            <a:t> (200576149)</a:t>
          </a:r>
        </a:p>
        <a:p>
          <a:pPr marL="0" lvl="0" indent="0" algn="l" defTabSz="889000">
            <a:lnSpc>
              <a:spcPct val="90000"/>
            </a:lnSpc>
            <a:spcBef>
              <a:spcPct val="0"/>
            </a:spcBef>
            <a:spcAft>
              <a:spcPct val="35000"/>
            </a:spcAft>
            <a:buNone/>
          </a:pPr>
          <a:r>
            <a:rPr lang="en-US" sz="2000" b="0" i="0" kern="1200" dirty="0"/>
            <a:t>Passionate about ensuring accurate and secure data communication.</a:t>
          </a:r>
          <a:endParaRPr lang="en-US" sz="2000" kern="1200" dirty="0"/>
        </a:p>
      </dsp:txBody>
      <dsp:txXfrm>
        <a:off x="0" y="1439862"/>
        <a:ext cx="6373813" cy="1439862"/>
      </dsp:txXfrm>
    </dsp:sp>
    <dsp:sp modelId="{5FD9E301-E988-49B2-A6E8-DED6C0C3913E}">
      <dsp:nvSpPr>
        <dsp:cNvPr id="0" name=""/>
        <dsp:cNvSpPr/>
      </dsp:nvSpPr>
      <dsp:spPr>
        <a:xfrm>
          <a:off x="0" y="2879725"/>
          <a:ext cx="6373813" cy="0"/>
        </a:xfrm>
        <a:prstGeom prst="line">
          <a:avLst/>
        </a:prstGeom>
        <a:solidFill>
          <a:schemeClr val="accent2">
            <a:hueOff val="-1016665"/>
            <a:satOff val="-343"/>
            <a:lumOff val="4706"/>
            <a:alphaOff val="0"/>
          </a:schemeClr>
        </a:solidFill>
        <a:ln w="12700" cap="flat" cmpd="sng" algn="ctr">
          <a:solidFill>
            <a:schemeClr val="accent2">
              <a:hueOff val="-1016665"/>
              <a:satOff val="-343"/>
              <a:lumOff val="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364D2A-2821-44F5-957C-F1D83CD557AA}">
      <dsp:nvSpPr>
        <dsp:cNvPr id="0" name=""/>
        <dsp:cNvSpPr/>
      </dsp:nvSpPr>
      <dsp:spPr>
        <a:xfrm>
          <a:off x="0" y="2879724"/>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Nancy </a:t>
          </a:r>
          <a:r>
            <a:rPr lang="en-IN" sz="2000" kern="1200" dirty="0" err="1"/>
            <a:t>Jangwal</a:t>
          </a:r>
          <a:r>
            <a:rPr lang="en-IN" sz="2000" kern="1200" dirty="0"/>
            <a:t> (200591978)</a:t>
          </a:r>
        </a:p>
        <a:p>
          <a:pPr marL="0" lvl="0" indent="0" algn="l" defTabSz="889000">
            <a:lnSpc>
              <a:spcPct val="90000"/>
            </a:lnSpc>
            <a:spcBef>
              <a:spcPct val="0"/>
            </a:spcBef>
            <a:spcAft>
              <a:spcPct val="35000"/>
            </a:spcAft>
            <a:buNone/>
          </a:pPr>
          <a:r>
            <a:rPr lang="en-US" sz="2000" b="0" i="0" kern="1200" dirty="0"/>
            <a:t>Aims to leverage standards to improve data storage, retrieval, and overall data management processes.</a:t>
          </a:r>
          <a:endParaRPr lang="en-US" sz="2000" kern="1200" dirty="0"/>
        </a:p>
      </dsp:txBody>
      <dsp:txXfrm>
        <a:off x="0" y="2879724"/>
        <a:ext cx="6373813" cy="1439862"/>
      </dsp:txXfrm>
    </dsp:sp>
    <dsp:sp modelId="{3E526BD3-7A98-403E-B5C9-77DBD2F471AB}">
      <dsp:nvSpPr>
        <dsp:cNvPr id="0" name=""/>
        <dsp:cNvSpPr/>
      </dsp:nvSpPr>
      <dsp:spPr>
        <a:xfrm>
          <a:off x="0" y="4319587"/>
          <a:ext cx="6373813" cy="0"/>
        </a:xfrm>
        <a:prstGeom prst="line">
          <a:avLst/>
        </a:prstGeom>
        <a:solidFill>
          <a:schemeClr val="accent2">
            <a:hueOff val="-1524998"/>
            <a:satOff val="-514"/>
            <a:lumOff val="7059"/>
            <a:alphaOff val="0"/>
          </a:schemeClr>
        </a:solidFill>
        <a:ln w="12700" cap="flat" cmpd="sng" algn="ctr">
          <a:solidFill>
            <a:schemeClr val="accent2">
              <a:hueOff val="-1524998"/>
              <a:satOff val="-514"/>
              <a:lumOff val="7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B1401-74ED-41AA-81F7-84C9E65B465B}">
      <dsp:nvSpPr>
        <dsp:cNvPr id="0" name=""/>
        <dsp:cNvSpPr/>
      </dsp:nvSpPr>
      <dsp:spPr>
        <a:xfrm>
          <a:off x="0" y="4319587"/>
          <a:ext cx="6373813" cy="1439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Brittney Nitin Gohil (200595828)</a:t>
          </a:r>
        </a:p>
        <a:p>
          <a:pPr marL="0" lvl="0" indent="0" algn="l" defTabSz="889000">
            <a:lnSpc>
              <a:spcPct val="90000"/>
            </a:lnSpc>
            <a:spcBef>
              <a:spcPct val="0"/>
            </a:spcBef>
            <a:spcAft>
              <a:spcPct val="35000"/>
            </a:spcAft>
            <a:buNone/>
          </a:pPr>
          <a:r>
            <a:rPr lang="en-US" sz="2000" b="0" i="0" kern="1200" dirty="0"/>
            <a:t>Dedicated to exploring how encoding techniques can enhance data security and integrity in large-scale data environments.</a:t>
          </a:r>
          <a:endParaRPr lang="en-US" sz="2000" kern="1200" dirty="0"/>
        </a:p>
      </dsp:txBody>
      <dsp:txXfrm>
        <a:off x="0" y="4319587"/>
        <a:ext cx="6373813" cy="143986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August 5,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238354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August 5,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9063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August 5,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1760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August 5,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6998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August 5,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552900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August 5,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1286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August 5,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96300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August 5,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757477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August 5,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1815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August 5,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4584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August 5,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086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Monday, August 5,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399427021"/>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3590A7-26EA-CEAE-1039-27418C2C95F3}"/>
              </a:ext>
            </a:extLst>
          </p:cNvPr>
          <p:cNvSpPr>
            <a:spLocks noGrp="1"/>
          </p:cNvSpPr>
          <p:nvPr>
            <p:ph type="ctrTitle"/>
          </p:nvPr>
        </p:nvSpPr>
        <p:spPr>
          <a:xfrm>
            <a:off x="569595" y="960987"/>
            <a:ext cx="3565524" cy="3733837"/>
          </a:xfrm>
        </p:spPr>
        <p:txBody>
          <a:bodyPr anchor="b">
            <a:normAutofit/>
          </a:bodyPr>
          <a:lstStyle/>
          <a:p>
            <a:r>
              <a:rPr lang="en-US" sz="4000" b="1" i="0" dirty="0"/>
              <a:t>Secure Website with Role-Based Access and JWT Authentication</a:t>
            </a:r>
            <a:br>
              <a:rPr lang="en-US" sz="1200" dirty="0"/>
            </a:br>
            <a:endParaRPr lang="en-IN" sz="4400" dirty="0"/>
          </a:p>
        </p:txBody>
      </p:sp>
      <p:sp>
        <p:nvSpPr>
          <p:cNvPr id="3" name="Subtitle 2">
            <a:extLst>
              <a:ext uri="{FF2B5EF4-FFF2-40B4-BE49-F238E27FC236}">
                <a16:creationId xmlns:a16="http://schemas.microsoft.com/office/drawing/2014/main" id="{C9D635BE-85DB-277F-8ECE-C568B8F50AA4}"/>
              </a:ext>
            </a:extLst>
          </p:cNvPr>
          <p:cNvSpPr>
            <a:spLocks noGrp="1"/>
          </p:cNvSpPr>
          <p:nvPr>
            <p:ph type="subTitle" idx="1"/>
          </p:nvPr>
        </p:nvSpPr>
        <p:spPr>
          <a:xfrm>
            <a:off x="1606062" y="4865077"/>
            <a:ext cx="2997541" cy="1450786"/>
          </a:xfrm>
        </p:spPr>
        <p:txBody>
          <a:bodyPr>
            <a:normAutofit fontScale="85000" lnSpcReduction="20000"/>
          </a:bodyPr>
          <a:lstStyle/>
          <a:p>
            <a:r>
              <a:rPr lang="en-IN" dirty="0">
                <a:solidFill>
                  <a:schemeClr val="tx1">
                    <a:alpha val="60000"/>
                  </a:schemeClr>
                </a:solidFill>
              </a:rPr>
              <a:t>Submitted To:</a:t>
            </a:r>
          </a:p>
          <a:p>
            <a:r>
              <a:rPr lang="en-IN" sz="2200" dirty="0">
                <a:solidFill>
                  <a:schemeClr val="tx1">
                    <a:alpha val="60000"/>
                  </a:schemeClr>
                </a:solidFill>
              </a:rPr>
              <a:t>Prof. </a:t>
            </a:r>
            <a:r>
              <a:rPr lang="en-IN" sz="2200" dirty="0" err="1">
                <a:solidFill>
                  <a:schemeClr val="tx1">
                    <a:alpha val="60000"/>
                  </a:schemeClr>
                </a:solidFill>
              </a:rPr>
              <a:t>Nital</a:t>
            </a:r>
            <a:r>
              <a:rPr lang="en-IN" sz="2200" dirty="0">
                <a:solidFill>
                  <a:schemeClr val="tx1">
                    <a:alpha val="60000"/>
                  </a:schemeClr>
                </a:solidFill>
              </a:rPr>
              <a:t> Shah</a:t>
            </a:r>
          </a:p>
          <a:p>
            <a:r>
              <a:rPr lang="en-IN" sz="2200" dirty="0">
                <a:solidFill>
                  <a:schemeClr val="tx1">
                    <a:alpha val="60000"/>
                  </a:schemeClr>
                </a:solidFill>
              </a:rPr>
              <a:t>Instructor (Information Encoding Standards)</a:t>
            </a:r>
          </a:p>
        </p:txBody>
      </p:sp>
      <p:grpSp>
        <p:nvGrpSpPr>
          <p:cNvPr id="16" name="Group 15">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8" name="Picture 17" descr="Neon laser lights aligned to form a triangle">
            <a:extLst>
              <a:ext uri="{FF2B5EF4-FFF2-40B4-BE49-F238E27FC236}">
                <a16:creationId xmlns:a16="http://schemas.microsoft.com/office/drawing/2014/main" id="{89E80206-F2FE-9913-95CE-728FC3A0A8B4}"/>
              </a:ext>
            </a:extLst>
          </p:cNvPr>
          <p:cNvPicPr>
            <a:picLocks noChangeAspect="1"/>
          </p:cNvPicPr>
          <p:nvPr/>
        </p:nvPicPr>
        <p:blipFill>
          <a:blip r:embed="rId2"/>
          <a:srcRect l="15865" r="16253"/>
          <a:stretch/>
        </p:blipFill>
        <p:spPr>
          <a:xfrm>
            <a:off x="4704714" y="-82634"/>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118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E6336-667F-F881-1A81-97F23EF70A2A}"/>
              </a:ext>
            </a:extLst>
          </p:cNvPr>
          <p:cNvSpPr>
            <a:spLocks noGrp="1"/>
          </p:cNvSpPr>
          <p:nvPr>
            <p:ph type="title"/>
          </p:nvPr>
        </p:nvSpPr>
        <p:spPr>
          <a:xfrm>
            <a:off x="2332770" y="391893"/>
            <a:ext cx="7308850" cy="897645"/>
          </a:xfrm>
        </p:spPr>
        <p:txBody>
          <a:bodyPr wrap="square" anchor="ctr">
            <a:normAutofit/>
          </a:bodyPr>
          <a:lstStyle/>
          <a:p>
            <a:pPr algn="ctr"/>
            <a:r>
              <a:rPr lang="en-IN" b="1" dirty="0"/>
              <a:t>Overview</a:t>
            </a:r>
          </a:p>
        </p:txBody>
      </p:sp>
      <p:sp>
        <p:nvSpPr>
          <p:cNvPr id="55" name="Rectangle 54">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2">
            <a:extLst>
              <a:ext uri="{FF2B5EF4-FFF2-40B4-BE49-F238E27FC236}">
                <a16:creationId xmlns:a16="http://schemas.microsoft.com/office/drawing/2014/main" id="{78185DCE-CE22-4E66-C762-02F4A5E6950E}"/>
              </a:ext>
            </a:extLst>
          </p:cNvPr>
          <p:cNvGraphicFramePr>
            <a:graphicFrameLocks noGrp="1"/>
          </p:cNvGraphicFramePr>
          <p:nvPr>
            <p:ph idx="1"/>
            <p:extLst>
              <p:ext uri="{D42A27DB-BD31-4B8C-83A1-F6EECF244321}">
                <p14:modId xmlns:p14="http://schemas.microsoft.com/office/powerpoint/2010/main" val="2404823353"/>
              </p:ext>
            </p:extLst>
          </p:nvPr>
        </p:nvGraphicFramePr>
        <p:xfrm>
          <a:off x="550863" y="1318261"/>
          <a:ext cx="11090276" cy="4774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039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8392DC7-0988-443B-A0D0-E726C7DB62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3A77F19-53A7-7EF4-4AA3-90BCEB1832F3}"/>
              </a:ext>
            </a:extLst>
          </p:cNvPr>
          <p:cNvGraphicFramePr>
            <a:graphicFrameLocks noGrp="1"/>
          </p:cNvGraphicFramePr>
          <p:nvPr>
            <p:ph idx="1"/>
            <p:extLst>
              <p:ext uri="{D42A27DB-BD31-4B8C-83A1-F6EECF244321}">
                <p14:modId xmlns:p14="http://schemas.microsoft.com/office/powerpoint/2010/main" val="311955501"/>
              </p:ext>
            </p:extLst>
          </p:nvPr>
        </p:nvGraphicFramePr>
        <p:xfrm>
          <a:off x="550863" y="656492"/>
          <a:ext cx="11090276" cy="5436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1445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D7A7B-6415-3263-C450-62475592A8E9}"/>
              </a:ext>
            </a:extLst>
          </p:cNvPr>
          <p:cNvSpPr>
            <a:spLocks noGrp="1"/>
          </p:cNvSpPr>
          <p:nvPr>
            <p:ph type="title"/>
          </p:nvPr>
        </p:nvSpPr>
        <p:spPr>
          <a:xfrm>
            <a:off x="550863" y="549275"/>
            <a:ext cx="3565525" cy="5543549"/>
          </a:xfrm>
        </p:spPr>
        <p:txBody>
          <a:bodyPr wrap="square" anchor="ctr">
            <a:normAutofit/>
          </a:bodyPr>
          <a:lstStyle/>
          <a:p>
            <a:r>
              <a:rPr lang="en-IN" b="1"/>
              <a:t>About Group Members</a:t>
            </a:r>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17EAD0F-6872-171F-EF95-0D9B112BC442}"/>
              </a:ext>
            </a:extLst>
          </p:cNvPr>
          <p:cNvGraphicFramePr>
            <a:graphicFrameLocks noGrp="1"/>
          </p:cNvGraphicFramePr>
          <p:nvPr>
            <p:ph idx="1"/>
            <p:extLst>
              <p:ext uri="{D42A27DB-BD31-4B8C-83A1-F6EECF244321}">
                <p14:modId xmlns:p14="http://schemas.microsoft.com/office/powerpoint/2010/main" val="3137737285"/>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768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C4C20-63F0-215E-56CE-534866D8FACE}"/>
              </a:ext>
            </a:extLst>
          </p:cNvPr>
          <p:cNvSpPr>
            <a:spLocks noGrp="1"/>
          </p:cNvSpPr>
          <p:nvPr>
            <p:ph type="title"/>
          </p:nvPr>
        </p:nvSpPr>
        <p:spPr>
          <a:xfrm>
            <a:off x="550862" y="549275"/>
            <a:ext cx="11091600" cy="927833"/>
          </a:xfrm>
        </p:spPr>
        <p:txBody>
          <a:bodyPr>
            <a:normAutofit/>
          </a:bodyPr>
          <a:lstStyle/>
          <a:p>
            <a:pPr algn="ctr"/>
            <a:r>
              <a:rPr lang="en-IN" b="1" dirty="0"/>
              <a:t>Demonstration</a:t>
            </a:r>
            <a:endParaRPr lang="en-IN" sz="5400" b="1" dirty="0"/>
          </a:p>
        </p:txBody>
      </p:sp>
      <p:pic>
        <p:nvPicPr>
          <p:cNvPr id="5" name="Content Placeholder 4" descr="A screenshot of a computer">
            <a:extLst>
              <a:ext uri="{FF2B5EF4-FFF2-40B4-BE49-F238E27FC236}">
                <a16:creationId xmlns:a16="http://schemas.microsoft.com/office/drawing/2014/main" id="{2A5F67D8-DF65-9F06-A652-93905D1A76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2489" y="1476375"/>
            <a:ext cx="8207022" cy="4616450"/>
          </a:xfrm>
        </p:spPr>
      </p:pic>
    </p:spTree>
    <p:extLst>
      <p:ext uri="{BB962C8B-B14F-4D97-AF65-F5344CB8AC3E}">
        <p14:creationId xmlns:p14="http://schemas.microsoft.com/office/powerpoint/2010/main" val="95647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CF1AC9FC-CC67-C836-F37F-08A3ED8135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990" y="1266092"/>
            <a:ext cx="9604021" cy="4826732"/>
          </a:xfrm>
        </p:spPr>
      </p:pic>
    </p:spTree>
    <p:extLst>
      <p:ext uri="{BB962C8B-B14F-4D97-AF65-F5344CB8AC3E}">
        <p14:creationId xmlns:p14="http://schemas.microsoft.com/office/powerpoint/2010/main" val="2955939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a:extLst>
              <a:ext uri="{FF2B5EF4-FFF2-40B4-BE49-F238E27FC236}">
                <a16:creationId xmlns:a16="http://schemas.microsoft.com/office/drawing/2014/main" id="{7B809479-64EA-4740-E929-60FBD670AF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368" y="1354015"/>
            <a:ext cx="9457265" cy="4738810"/>
          </a:xfrm>
        </p:spPr>
      </p:pic>
    </p:spTree>
    <p:extLst>
      <p:ext uri="{BB962C8B-B14F-4D97-AF65-F5344CB8AC3E}">
        <p14:creationId xmlns:p14="http://schemas.microsoft.com/office/powerpoint/2010/main" val="300961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B85407E2-D455-E629-A52B-F183BE819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4923" y="995363"/>
            <a:ext cx="9062154" cy="5097462"/>
          </a:xfrm>
        </p:spPr>
      </p:pic>
    </p:spTree>
    <p:extLst>
      <p:ext uri="{BB962C8B-B14F-4D97-AF65-F5344CB8AC3E}">
        <p14:creationId xmlns:p14="http://schemas.microsoft.com/office/powerpoint/2010/main" val="3121009509"/>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93</TotalTime>
  <Words>424</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Sitka Heading</vt:lpstr>
      <vt:lpstr>Source Sans Pro</vt:lpstr>
      <vt:lpstr>3DFloatVTI</vt:lpstr>
      <vt:lpstr>Secure Website with Role-Based Access and JWT Authentication </vt:lpstr>
      <vt:lpstr>Overview</vt:lpstr>
      <vt:lpstr>PowerPoint Presentation</vt:lpstr>
      <vt:lpstr>About Group Members</vt:lpstr>
      <vt:lpstr>Demonstration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nancyjangwal15@gmail.com</dc:creator>
  <cp:lastModifiedBy>chandresh patel</cp:lastModifiedBy>
  <cp:revision>1</cp:revision>
  <dcterms:created xsi:type="dcterms:W3CDTF">2024-08-06T01:09:44Z</dcterms:created>
  <dcterms:modified xsi:type="dcterms:W3CDTF">2024-08-06T02:49:08Z</dcterms:modified>
</cp:coreProperties>
</file>