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60" r:id="rId5"/>
    <p:sldId id="268" r:id="rId6"/>
    <p:sldId id="261" r:id="rId7"/>
    <p:sldId id="269" r:id="rId8"/>
    <p:sldId id="271" r:id="rId9"/>
    <p:sldId id="272" r:id="rId10"/>
    <p:sldId id="262" r:id="rId11"/>
    <p:sldId id="265" r:id="rId12"/>
    <p:sldId id="266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chemeClr val="bg1"/>
                </a:solidFill>
                <a:sym typeface="+mn-ea"/>
              </a:rPr>
              <a:t>Brief Introduction To Programming Languages</a:t>
            </a:r>
            <a:endParaRPr lang="en-IN" altLang="en-US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prg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4895" y="1781810"/>
            <a:ext cx="5565140" cy="31489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73895" y="4930140"/>
            <a:ext cx="2481580" cy="172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solidFill>
                  <a:schemeClr val="bg1"/>
                </a:solidFill>
              </a:rPr>
              <a:t>Presented By: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P.CHANDRIKA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(20KN1A05C4)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       </a:t>
            </a:r>
            <a:r>
              <a:rPr lang="en-IN" altLang="en-US">
                <a:solidFill>
                  <a:schemeClr val="bg1"/>
                </a:solidFill>
              </a:rPr>
              <a:t>Certificate</a:t>
            </a:r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6895" y="2041525"/>
            <a:ext cx="3550920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</a:rPr>
              <a:t>                             Outcomes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To learn major programming paradigms and techniques involved in design and implementation of modern programming languages.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To learn the structure of a compiler and interpretation.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To learn syntax and semantics of programming language.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       </a:t>
            </a:r>
            <a:r>
              <a:rPr lang="en-IN" altLang="en-US">
                <a:solidFill>
                  <a:schemeClr val="bg1"/>
                </a:solidFill>
              </a:rPr>
              <a:t>Conclusion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95" y="1918335"/>
            <a:ext cx="10757535" cy="42589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future of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 programming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languages is bright as new technologies and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new needs are driving the development of new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languages more powerful,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efficient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and reliable. Over the next decade, we anticipate several key trends and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developments that will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 shape how we create software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and interact with digital systems. The multi-faceted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ecosystem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will continue diversifying, catering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to an increasingly tailored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array of 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domains.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8000"/>
              <a:t>           </a:t>
            </a:r>
            <a:r>
              <a:rPr lang="en-IN" altLang="en-US" sz="8000">
                <a:solidFill>
                  <a:schemeClr val="bg1"/>
                </a:solidFill>
              </a:rPr>
              <a:t>THANK YOU</a:t>
            </a:r>
            <a:endParaRPr lang="en-IN" altLang="en-US" sz="8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</a:rPr>
              <a:t>Contents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</a:rPr>
              <a:t>Abstract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Introduction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Objectives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Need Of Programming Languages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Geo Tagged Photos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Certificate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Outcomes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Conclusion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p>
            <a:r>
              <a:rPr lang="en-IN" altLang="en-US">
                <a:solidFill>
                  <a:schemeClr val="bg1"/>
                </a:solidFill>
              </a:rPr>
              <a:t>                                 Abstract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Programming languages have been around for ages, and every decade sees the launch of a new language sweeping developers off their feet.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Python is considered as one of the most popular and in-demand programming language. A recent Stack Overflow survey showed that Python has taken over languages such as Java, C, C++ and has made its way to the top.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p>
            <a:r>
              <a:rPr lang="en-IN" altLang="en-US"/>
              <a:t>                           </a:t>
            </a:r>
            <a:r>
              <a:rPr lang="en-IN" altLang="en-US">
                <a:solidFill>
                  <a:schemeClr val="bg1"/>
                </a:solidFill>
              </a:rPr>
              <a:t>Introduction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65" y="1351915"/>
            <a:ext cx="11184255" cy="5236210"/>
          </a:xfrm>
        </p:spPr>
        <p:txBody>
          <a:bodyPr>
            <a:normAutofit/>
          </a:bodyPr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 programming language is a set of instructions and syntax used to create software programs. Some of the key features of programming languages include: Syntax, Data Types, Variables, OPerators, Control Structures, Libraries and Frameworks, Paradigms.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Examples of popular programming languages include Python, Java, C++, JavaScript, and Ruby. Each language has its own strengths and weaknesses and is suited for different types of projects.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p>
            <a:r>
              <a:rPr lang="en-IN" altLang="en-US">
                <a:solidFill>
                  <a:schemeClr val="bg1"/>
                </a:solidFill>
              </a:rPr>
              <a:t>                            Objectives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IN" altLang="en-US">
                <a:solidFill>
                  <a:schemeClr val="bg1"/>
                </a:solidFill>
              </a:rPr>
              <a:t>T</a:t>
            </a:r>
            <a:r>
              <a:rPr lang="en-US">
                <a:solidFill>
                  <a:schemeClr val="bg1"/>
                </a:solidFill>
              </a:rPr>
              <a:t>o enable programmers to express their ideas clearly and concisely, using a syntax and semantics that are easy to understand and write.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To provide abstraction mechanisms that allow programmers to hide unnecessary details and focus on the essential aspects of a problem.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To support multiple programming paradigms, such as imperative, functional, object-oriented, and logic, that offer different ways of organizing and manipulating data and code.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Need of Programming Languages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Programming languages allow the programmer to structure the instructions into functions, procedures, etc. This also allows the program to be broken into "chunks" which can be developed by a group of developers. It also provides portability, whereby the low-level instructions of one computer will be different from that of another computer. A high-level language hides that.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</a:rPr>
              <a:t>3 Categories 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System Languages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Architectural Languages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Application Languages</a:t>
            </a:r>
            <a:r>
              <a:rPr lang="en-IN" altLang="en-US">
                <a:solidFill>
                  <a:schemeClr val="bg1"/>
                </a:solidFill>
              </a:rPr>
              <a:t>                    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bg1"/>
                </a:solidFill>
              </a:rPr>
              <a:t>System Languages: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C++</a:t>
            </a:r>
            <a:r>
              <a:rPr lang="en-IN" altLang="en-US">
                <a:solidFill>
                  <a:schemeClr val="bg1"/>
                </a:solidFill>
              </a:rPr>
              <a:t>                              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Assembler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i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545"/>
          </a:xfrm>
        </p:spPr>
        <p:txBody>
          <a:bodyPr/>
          <a:p>
            <a:r>
              <a:rPr lang="en-IN" altLang="en-US" sz="2800"/>
              <a:t>i</a:t>
            </a:r>
            <a:endParaRPr lang="en-IN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670"/>
            <a:ext cx="10515600" cy="5134610"/>
          </a:xfrm>
        </p:spPr>
        <p:txBody>
          <a:bodyPr/>
          <a:p>
            <a:pPr marL="0" indent="0"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Architectural Language: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Java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C#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bg1"/>
                </a:solidFill>
              </a:rPr>
              <a:t>Application Languages: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PHP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Ruby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Perl</a:t>
            </a:r>
            <a:endParaRPr lang="en-IN" alt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bg1"/>
                </a:solidFill>
              </a:rPr>
              <a:t>Python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</a:t>
            </a:r>
            <a:r>
              <a:rPr lang="en-IN" altLang="en-US">
                <a:solidFill>
                  <a:schemeClr val="bg1"/>
                </a:solidFill>
              </a:rPr>
              <a:t>Geo Tagged Photos</a:t>
            </a:r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43810"/>
            <a:ext cx="5059680" cy="29146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81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3028</Words>
  <Application>WPS Presentation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Breif Introduction To Programming Languages</vt:lpstr>
      <vt:lpstr>Contents</vt:lpstr>
      <vt:lpstr>                                 Abstract</vt:lpstr>
      <vt:lpstr>                           Introduction</vt:lpstr>
      <vt:lpstr>                            Objectives</vt:lpstr>
      <vt:lpstr>Need of Programming Languages</vt:lpstr>
      <vt:lpstr>3 Categories -</vt:lpstr>
      <vt:lpstr>i</vt:lpstr>
      <vt:lpstr>                        Geo Tagged Photos</vt:lpstr>
      <vt:lpstr>                               Certificate</vt:lpstr>
      <vt:lpstr>                             Outcomes</vt:lpstr>
      <vt:lpstr>                               Conclusion</vt:lpstr>
      <vt:lpstr>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Breif Introduction To Programming Languages</dc:title>
  <dc:creator>Chandrika</dc:creator>
  <cp:lastModifiedBy>Chandrika</cp:lastModifiedBy>
  <cp:revision>2</cp:revision>
  <dcterms:created xsi:type="dcterms:W3CDTF">2023-12-23T01:44:00Z</dcterms:created>
  <dcterms:modified xsi:type="dcterms:W3CDTF">2023-12-23T04:35:38Z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EB1FDF2F8A984DF2BFFF1F2AF24C8E1F_11</vt:lpwstr>
  </property>
  <property fmtid="{D5CDD505-2E9C-101B-9397-08002B2CF9AE}" pid="3" name="KSOProductBuildVer">
    <vt:lpwstr>1033-12.2.0.13359</vt:lpwstr>
  </property>
</Properties>
</file>