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8E64-358A-45FB-AE70-66498606021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15408-F058-497A-A25B-1C6B1ECD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367F-B89D-132A-B031-2F5305504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44513-74D0-8943-3720-4284D7F5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D038-10B2-F6EA-8554-1496510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86D4-47CE-445F-89C3-4A86537054A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A894-8E8C-AD4E-EC64-B910B44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960A-C6C0-3770-A497-5E4548A6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4DAB-046B-C28A-28B9-8AC2EEAE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6479-8246-6363-7C3F-EE385635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BE2-2489-55E7-C6D7-96D6780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AED9-6884-48D9-A29E-6CF14D9A511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1BF0-FBAE-0535-7BE4-F14C7A0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58B0-99D3-C0EF-1202-EE931019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D76D9-17EE-3D2B-8034-084652C7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D04B-9E5B-CE12-2A12-EC697E37E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4A87-75F9-8C48-4A5F-1F9A7F7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FBC8-31F8-48E4-A7E8-54CACFA75172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D0AD-D790-A2E1-7366-C941CD42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EA2D-9EC8-87BD-A0FE-DA619677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1091-0CB5-7108-669E-4C1FED0E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2ED6-05CE-EBC3-90AF-BDAABB06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7A3D-5512-F7F1-2472-AE2F4B84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0AA7-EC71-477F-A2F3-790633494E41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2084-AE9A-6C35-1AB5-89598F23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CB27-F387-7D80-D049-50DA9C5F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BB3D-2363-9844-088E-5994495B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64B0-26FA-B592-FB53-F728380D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B97D-2B7F-D4AF-F307-F9C4DB63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4134-486E-445F-95CB-E4F991E507F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4DB2-C0B7-7786-D1CE-BEB3265A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D5D4-A470-9088-A27A-A90304FC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6ED8-DCF8-9154-1E85-E63E60DD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008-D205-B9EF-D2DD-6F33AA795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F3452-F493-2D57-E57A-FEC75755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0885B-8953-4A95-D78A-02F2CE9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9122-612F-4D84-9A51-43BD27CD5E59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4848-9CBA-45CB-D338-E52F8A1F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4865-ED30-D023-5B6E-322B7653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205C-ECC0-5043-6A93-1F72906D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9262-8740-4B44-5F63-2998C5B9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6B22-D463-303F-433A-5A8DB1FE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DBE64-055C-403D-1ECD-47A5C766D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39CD8-258F-F6FA-632A-EC506AC97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8F85B-C9AD-B97C-ECF8-1D765738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BB63-4594-478F-8514-AB15349F50A3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95068-1E52-04BF-3DF1-7967938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45DEC-C212-144D-1EEC-6A0C0151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8CBA-2458-4520-029B-9DE4F8A9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4B59D-B82F-1736-0479-21A0F1A7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181A-73AC-4C6F-9AE2-26E212C9F9F7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B4E81-2C23-B7FA-486B-976360C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69EF1-FF8E-1388-D17F-89C8095D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2B7AE-0CCB-1C7B-A5D3-366BFEFB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850F-A18E-4E0A-A58E-98EDC53F5BCE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D1966-93E7-A7D3-8A60-87257258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F10C9-08C3-AC18-03CA-71C96E26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81AE-B3F5-7D10-1C0D-069E8094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9840A-032A-1AE4-61FF-A4BBD399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994B8-A03A-B5A4-875C-AD34977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C02E2-763E-7D02-D731-15A2E57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D02-3D79-40A2-8CE4-FC21A5851370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4442-77AC-7D4B-5816-DAD81819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9ABF-FD7A-06BD-E5D1-2F8B4BBC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6C45-66BE-1327-912F-C04C2F10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9291-F77E-191D-5135-D91D64949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24B8-8A10-A6CF-6C34-B6DECC34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4AFA0-1F6F-2B19-77C1-C754E0A8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D3A9-9056-4BC5-AB19-A6A64585FB14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7BE4A-AEC1-CDA7-A6C4-6EA914CC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9133-9D3C-04CE-8D39-0B67D51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3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EC3B6-D7E6-629D-7ED6-8C5BFAB83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678A-B27D-C362-109C-D62427E3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6A7B4-FB97-7CDB-7401-E9855727D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CF2F-0F7F-44ED-8B6F-5C84A7A2759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BCAF-F957-8030-F736-4F2259228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8589-647D-CC43-3AE5-8AFB6C4BF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1E65-0270-4FCB-96EC-6F7059928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ABBB82-2300-96A3-C4CA-850634FCC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tTriangle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044FED-761F-996E-A18D-AC3E12799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3" y="1165572"/>
            <a:ext cx="10158413" cy="538728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43E534F-97DD-865B-AD3D-69CCD0CDF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4344649" y="2571749"/>
            <a:ext cx="442913" cy="938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12BB-CD90-70A3-1397-0C9E3FE14CA0}"/>
              </a:ext>
            </a:extLst>
          </p:cNvPr>
          <p:cNvSpPr txBox="1"/>
          <p:nvPr/>
        </p:nvSpPr>
        <p:spPr>
          <a:xfrm>
            <a:off x="2286000" y="1700213"/>
            <a:ext cx="685800" cy="61221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040205-A052-0D86-5A30-0BB01C0C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C1E65-0270-4FCB-96EC-6F7059928E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DD66-6376-C251-7E8B-0DE3085B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1200-ABFA-26CF-C04A-4C23E9EF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593056"/>
            <a:ext cx="11034713" cy="4935537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Environmental Pollution</a:t>
            </a:r>
            <a:r>
              <a:rPr lang="en-US" i="1" dirty="0"/>
              <a:t> has emerged as one of the most pressing challenges of the 21st century. The issue has led to threats to human health, ecosystems, and the overall well-being of our planet. This article aims to study in detail Environmental Pollution, its meaning, types, causes, consequences, and related concepts such as pollutants &amp; their types.</a:t>
            </a:r>
            <a:endParaRPr lang="en-US" dirty="0"/>
          </a:p>
          <a:p>
            <a:r>
              <a:rPr lang="en-US" b="1" dirty="0">
                <a:solidFill>
                  <a:srgbClr val="015AA7"/>
                </a:solidFill>
                <a:effectLst/>
              </a:rPr>
              <a:t>What is Environmental Pollution?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 Pollution refers to the introduction of harmful materials into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other words, environmental pollution is the contamination of the physical and biological components of the environment to such an extent that normal environmental processes are adversely affected.</a:t>
            </a:r>
          </a:p>
          <a:p>
            <a:r>
              <a:rPr lang="en-US" b="1" dirty="0">
                <a:solidFill>
                  <a:srgbClr val="015AA7"/>
                </a:solidFill>
                <a:effectLst/>
              </a:rPr>
              <a:t>Pollutants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harmful material that, by getting introduced into the environment, causes environmental pollution is called a pollutant.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other words, a pollutant is any substance that contaminates air, water, soil, </a:t>
            </a:r>
            <a:r>
              <a:rPr lang="en-US" dirty="0" err="1"/>
              <a:t>etc</a:t>
            </a:r>
            <a:r>
              <a:rPr lang="en-US" dirty="0"/>
              <a:t>, and damages their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Pollutants can be natural, such as volcanic ash, or created by human activity, such as trash or factory runoff.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2DA5F-5FD8-87DA-927E-A506F1DD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2725" y="6100763"/>
            <a:ext cx="1485900" cy="757237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BE7E0-335D-657E-61DC-013DDB1F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3" y="1027906"/>
            <a:ext cx="10452912" cy="53292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E35D14-77F6-6F1D-109C-74C5CB931BB3}"/>
              </a:ext>
            </a:extLst>
          </p:cNvPr>
          <p:cNvSpPr txBox="1"/>
          <p:nvPr/>
        </p:nvSpPr>
        <p:spPr>
          <a:xfrm>
            <a:off x="1113419" y="1114425"/>
            <a:ext cx="4487281" cy="4714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5ED5D-7F52-6EE4-7484-2894DA8F1916}"/>
              </a:ext>
            </a:extLst>
          </p:cNvPr>
          <p:cNvSpPr txBox="1"/>
          <p:nvPr/>
        </p:nvSpPr>
        <p:spPr>
          <a:xfrm>
            <a:off x="10072688" y="1216581"/>
            <a:ext cx="12715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00C1E24-3509-F57D-72EE-24494A2D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Types of Pollution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DEBF2A-E647-8A01-A247-124A88FE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129338"/>
            <a:ext cx="3362325" cy="592137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341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C212-58C3-123E-1052-45905CF2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273088" y="365125"/>
            <a:ext cx="1185862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D7636-ACF7-6CE3-9F06-6D844A29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773616"/>
            <a:ext cx="6053909" cy="1888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73EDC-E5C4-3A38-8379-53545A50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7134"/>
            <a:ext cx="6286500" cy="1961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4D4D4-659E-06C0-68E8-D1EC8E556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708333"/>
            <a:ext cx="5991997" cy="1909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EB1632-4DD4-BD53-4141-0874C88A44A9}"/>
              </a:ext>
            </a:extLst>
          </p:cNvPr>
          <p:cNvSpPr txBox="1"/>
          <p:nvPr/>
        </p:nvSpPr>
        <p:spPr>
          <a:xfrm>
            <a:off x="5029975" y="3778606"/>
            <a:ext cx="1042984" cy="364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40E94-A044-FEAD-B8C4-0FB07DBF29A3}"/>
              </a:ext>
            </a:extLst>
          </p:cNvPr>
          <p:cNvSpPr txBox="1"/>
          <p:nvPr/>
        </p:nvSpPr>
        <p:spPr>
          <a:xfrm>
            <a:off x="5029974" y="750401"/>
            <a:ext cx="10429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31635-3664-C7DD-827A-D3558554676C}"/>
              </a:ext>
            </a:extLst>
          </p:cNvPr>
          <p:cNvSpPr txBox="1"/>
          <p:nvPr/>
        </p:nvSpPr>
        <p:spPr>
          <a:xfrm>
            <a:off x="11083883" y="654396"/>
            <a:ext cx="957263" cy="5613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ACD693-F81D-9BDE-0701-EE3A94A36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2370"/>
            <a:ext cx="6082483" cy="23009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DD2D66-4993-49D7-E254-4035CA459D56}"/>
              </a:ext>
            </a:extLst>
          </p:cNvPr>
          <p:cNvSpPr txBox="1"/>
          <p:nvPr/>
        </p:nvSpPr>
        <p:spPr>
          <a:xfrm>
            <a:off x="11316475" y="3772370"/>
            <a:ext cx="7246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7F3E9-C5F3-1C8D-1C41-D74A228C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19438" cy="365125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3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981F-725B-C518-EF74-5A2532A7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15AA7"/>
                </a:solidFill>
                <a:effectLst/>
                <a:latin typeface="Arial Rounded MT Bold" panose="020F0704030504030204" pitchFamily="34" charset="0"/>
              </a:rPr>
              <a:t>Consequences of Environmental Pollution</a:t>
            </a:r>
            <a:br>
              <a:rPr lang="en-US" b="1" dirty="0">
                <a:solidFill>
                  <a:srgbClr val="015AA7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5B74-F7BE-732A-13C0-56EF6EF3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185863"/>
            <a:ext cx="10941844" cy="53070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Health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Pollution is a significant cause of diseases and premature deaths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types of pollution have different impacts on human health.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 pollution alone is responsible for millions of deaths annually, with children and the elderly being particularly vulnerable.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Environmental Degradation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Pollution disrupts ecosystems, leading to the loss of biodiversity, degradation of natural habitats, and alteration of ecological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these, in turn, lead to issues such as disruption of food chains and environmental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Climate Change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Pollution, particularly from greenhouse gas emissions, is a significant driver of climate 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This, in turn, leads to issues such as global warming, more frequent and severe weather events, rising sea levels, and shifts in ecosystems.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Economic Costs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economic burden of pollution is immense, including loss of productivity and ecosystem damage.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expenses on environmental pollution control measures and increased healthcare costs also add to the economic costs of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Impacts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Pollution can reduce overall quality of life by affecting people’s health, well-being, and enjoyment of their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Environmental degradation and its associated consequences, such as droughts, water crises, </a:t>
            </a:r>
            <a:r>
              <a:rPr lang="en-US" dirty="0" err="1"/>
              <a:t>etc</a:t>
            </a:r>
            <a:r>
              <a:rPr lang="en-US" dirty="0"/>
              <a:t>, can cause social unrest and conflicts, forced displacement of communities,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FC85-9416-8B25-F774-9A063AA7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96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38C5-44F5-73F7-4A38-2D18BDDD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625"/>
            <a:ext cx="10634663" cy="1714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15AA7"/>
                </a:solidFill>
                <a:effectLst/>
              </a:rPr>
              <a:t>Suggested Measures for Addressing Environmental Pollution</a:t>
            </a:r>
            <a:br>
              <a:rPr lang="en-US" b="1" dirty="0">
                <a:solidFill>
                  <a:srgbClr val="015AA7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B8EE-8967-F890-BDA5-74346D7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8763"/>
            <a:ext cx="10634663" cy="5014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15AA7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and Regulation</a:t>
            </a:r>
            <a:r>
              <a:rPr lang="en-US" dirty="0"/>
              <a:t>: Governments must implement strict environmental regulations to limit emissions, control waste, and promote sustainable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Awareness and Education</a:t>
            </a:r>
            <a:r>
              <a:rPr lang="en-US" dirty="0"/>
              <a:t>: It is crucial to tackle pollution by educating the public about the causes and consequences of pollution and encouraging environmentally responsible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Sustainable Practices</a:t>
            </a:r>
            <a:r>
              <a:rPr lang="en-US" dirty="0"/>
              <a:t>: Promoting sustainable consumption patterns and resource management.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principles of the circular economy, which </a:t>
            </a:r>
            <a:r>
              <a:rPr lang="en-US" dirty="0" err="1"/>
              <a:t>emphasise</a:t>
            </a:r>
            <a:r>
              <a:rPr lang="en-US" dirty="0"/>
              <a:t> recycling and reusing resources, should be widely adopted.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Technological Solutions</a:t>
            </a:r>
            <a:r>
              <a:rPr lang="en-US" dirty="0"/>
              <a:t>: Innovations in clean energy, waste management, and pollution control technologies can significantly reduce human activities’ environmental footprint.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International Cooperation</a:t>
            </a:r>
            <a:r>
              <a:rPr lang="en-US" dirty="0"/>
              <a:t>: Environmental pollution is a transboundary issue that requires coordinated international efforts.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Through treaties, conventions, and collaborative initiatives, global cooperation is essential for addressing environmental pollution globally.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FF18-B7B7-21A1-FBA9-6D10D2C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1" cy="365125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955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28EF-2D88-908D-2524-B850DECE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15AA7"/>
                </a:solidFill>
                <a:effectLst/>
                <a:latin typeface="Arial Rounded MT Bold" panose="020F0704030504030204" pitchFamily="34" charset="0"/>
              </a:rPr>
              <a:t>Conclusion</a:t>
            </a:r>
            <a:br>
              <a:rPr lang="en-US" b="1" dirty="0">
                <a:solidFill>
                  <a:srgbClr val="015AA7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28FF-5D53-3989-4E5D-524620D5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96A49-25D0-407E-C7BF-7209790F0B5E}"/>
              </a:ext>
            </a:extLst>
          </p:cNvPr>
          <p:cNvSpPr txBox="1"/>
          <p:nvPr/>
        </p:nvSpPr>
        <p:spPr>
          <a:xfrm>
            <a:off x="838200" y="2274837"/>
            <a:ext cx="1051559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rgbClr val="015AA7"/>
              </a:solidFill>
              <a:effectLst/>
            </a:endParaRPr>
          </a:p>
          <a:p>
            <a:r>
              <a:rPr lang="en-US" sz="3200" dirty="0"/>
              <a:t>Environmental pollution poses a significant threat to the health of our planet and its inhabitants. As a challenge transcending national boundaries, it requires a collective effort from governments, industries, and individuals to implement sustainable solutions. By adopting a holistic approach and taking immediate action, we can protect our planet for future generations and ensure a sustainable future.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9DC5-84BB-B391-A3CE-99EF109F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4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Introduction</vt:lpstr>
      <vt:lpstr>Types of Pollution</vt:lpstr>
      <vt:lpstr>PowerPoint Presentation</vt:lpstr>
      <vt:lpstr>Consequences of Environmental Pollution </vt:lpstr>
      <vt:lpstr>Suggested Measures for Addressing Environmental Pollution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2024-12-16T12:29:50Z</dcterms:created>
  <dcterms:modified xsi:type="dcterms:W3CDTF">2024-12-16T13:17:26Z</dcterms:modified>
</cp:coreProperties>
</file>