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5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51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3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7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1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3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3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568546"/>
            <a:ext cx="6571343" cy="1049235"/>
          </a:xfrm>
        </p:spPr>
        <p:txBody>
          <a:bodyPr>
            <a:normAutofit fontScale="90000"/>
          </a:bodyPr>
          <a:lstStyle/>
          <a:p>
            <a:r>
              <a:rPr dirty="0"/>
              <a:t>Building a Generative AI Model for Contextual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7" y="2013155"/>
            <a:ext cx="8229600" cy="1143000"/>
          </a:xfrm>
        </p:spPr>
        <p:txBody>
          <a:bodyPr/>
          <a:lstStyle/>
          <a:p>
            <a:r>
              <a:rPr dirty="0"/>
              <a:t>Leveraging DeepSeek API and Database for Accurate, Domain-Specific Answers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Database: PostgreSQL, MongoDB, Pinecone</a:t>
            </a:r>
          </a:p>
          <a:p>
            <a:r>
              <a:rPr dirty="0"/>
              <a:t>• Search API: DeepSeek API</a:t>
            </a:r>
          </a:p>
          <a:p>
            <a:r>
              <a:rPr dirty="0"/>
              <a:t>• Generative Model: GPT-4, </a:t>
            </a:r>
            <a:r>
              <a:rPr dirty="0" err="1"/>
              <a:t>LLaMA</a:t>
            </a:r>
            <a:r>
              <a:rPr dirty="0"/>
              <a:t>, Mistral</a:t>
            </a:r>
          </a:p>
          <a:p>
            <a:r>
              <a:rPr dirty="0"/>
              <a:t>• Backend: Flask, </a:t>
            </a:r>
            <a:r>
              <a:rPr dirty="0" err="1"/>
              <a:t>FastAPI</a:t>
            </a:r>
            <a:r>
              <a:rPr dirty="0"/>
              <a:t>, Django</a:t>
            </a:r>
          </a:p>
          <a:p>
            <a:r>
              <a:rPr dirty="0"/>
              <a:t>• Frontend: React, Angular, or chatbot framework</a:t>
            </a:r>
          </a:p>
          <a:p>
            <a:r>
              <a:rPr dirty="0"/>
              <a:t>• Cloud: AWS, GCP, Azure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Summary:</a:t>
            </a:r>
          </a:p>
          <a:p>
            <a:r>
              <a:rPr dirty="0"/>
              <a:t>Built a generative AI model for domain-specific question answering.</a:t>
            </a:r>
          </a:p>
          <a:p>
            <a:r>
              <a:rPr dirty="0"/>
              <a:t>Utilized DeepSeek API and database for accurate, context-aware answers.</a:t>
            </a:r>
          </a:p>
          <a:p>
            <a:r>
              <a:rPr dirty="0"/>
              <a:t>Provides reliable, data-driven responses without external sources.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Objective:</a:t>
            </a:r>
          </a:p>
          <a:p>
            <a:r>
              <a:rPr dirty="0"/>
              <a:t>• Develop a generative AI model to answer user questions.</a:t>
            </a:r>
          </a:p>
          <a:p>
            <a:r>
              <a:rPr dirty="0"/>
              <a:t>• Answers must be generated exclusively from a predefined dataset.</a:t>
            </a:r>
          </a:p>
          <a:p>
            <a:endParaRPr dirty="0"/>
          </a:p>
          <a:p>
            <a:r>
              <a:rPr dirty="0"/>
              <a:t>Constraints:</a:t>
            </a:r>
          </a:p>
          <a:p>
            <a:r>
              <a:rPr dirty="0"/>
              <a:t>• No external data sources.</a:t>
            </a:r>
          </a:p>
          <a:p>
            <a:r>
              <a:rPr dirty="0"/>
              <a:t>• Dataset stored in a database.</a:t>
            </a:r>
          </a:p>
          <a:p>
            <a:r>
              <a:rPr dirty="0"/>
              <a:t>• Use DeepSeek API for search and retrieval.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36" y="1983540"/>
            <a:ext cx="6571343" cy="345061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High-Level Architecture:</a:t>
            </a:r>
          </a:p>
          <a:p>
            <a:r>
              <a:rPr dirty="0"/>
              <a:t>User Query → Backend → DeepSeek API → Database → Generative Model → Answer</a:t>
            </a:r>
          </a:p>
          <a:p>
            <a:endParaRPr dirty="0"/>
          </a:p>
          <a:p>
            <a:r>
              <a:rPr dirty="0"/>
              <a:t>Key Components:</a:t>
            </a:r>
          </a:p>
          <a:p>
            <a:r>
              <a:rPr lang="en-US" dirty="0"/>
              <a:t>1)</a:t>
            </a:r>
            <a:r>
              <a:rPr dirty="0"/>
              <a:t> Database (PostgreSQL, MongoDB, Pinecone)</a:t>
            </a:r>
          </a:p>
          <a:p>
            <a:r>
              <a:rPr lang="en-US" dirty="0"/>
              <a:t>2)</a:t>
            </a:r>
            <a:r>
              <a:rPr dirty="0"/>
              <a:t> DeepSeek API (for search and retrieval)</a:t>
            </a:r>
          </a:p>
          <a:p>
            <a:r>
              <a:rPr lang="en-US" dirty="0"/>
              <a:t>3)</a:t>
            </a:r>
            <a:r>
              <a:rPr dirty="0"/>
              <a:t> Generative AI Model (GPT-4, </a:t>
            </a:r>
            <a:r>
              <a:rPr dirty="0" err="1"/>
              <a:t>LLaMA</a:t>
            </a:r>
            <a:r>
              <a:rPr dirty="0"/>
              <a:t>)</a:t>
            </a:r>
          </a:p>
          <a:p>
            <a:r>
              <a:rPr lang="en-US" dirty="0"/>
              <a:t>4)</a:t>
            </a:r>
            <a:r>
              <a:rPr dirty="0"/>
              <a:t> Backend and Frontend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32BF4-4F02-4515-78C9-A219D835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36" y="2939844"/>
            <a:ext cx="3930759" cy="36870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043"/>
            <a:ext cx="6571343" cy="2782409"/>
          </a:xfrm>
        </p:spPr>
        <p:txBody>
          <a:bodyPr>
            <a:noAutofit/>
          </a:bodyPr>
          <a:lstStyle/>
          <a:p>
            <a:r>
              <a:rPr sz="1800" dirty="0"/>
              <a:t>Steps:</a:t>
            </a:r>
          </a:p>
          <a:p>
            <a:r>
              <a:rPr sz="1800" dirty="0"/>
              <a:t>• Collect and clean the dataset.</a:t>
            </a:r>
          </a:p>
          <a:p>
            <a:r>
              <a:rPr sz="1800" dirty="0"/>
              <a:t>• Structure the data for efficient retrieval.</a:t>
            </a:r>
          </a:p>
          <a:p>
            <a:r>
              <a:rPr lang="en-US" sz="1800" dirty="0"/>
              <a:t>• Store in a database (SQL/NoSQL/Vector DB).</a:t>
            </a:r>
          </a:p>
          <a:p>
            <a:pPr marL="0" indent="0">
              <a:buNone/>
            </a:pPr>
            <a:endParaRPr sz="1800" dirty="0"/>
          </a:p>
          <a:p>
            <a:r>
              <a:rPr sz="1800" dirty="0"/>
              <a:t>Dataset: </a:t>
            </a:r>
            <a:endParaRPr lang="en-US" sz="1800" dirty="0"/>
          </a:p>
          <a:p>
            <a:r>
              <a:rPr sz="1800" dirty="0"/>
              <a:t>FAQs,</a:t>
            </a:r>
            <a:endParaRPr lang="en-US" sz="1800" dirty="0"/>
          </a:p>
          <a:p>
            <a:r>
              <a:rPr sz="1800" dirty="0"/>
              <a:t>product manuals,</a:t>
            </a:r>
            <a:endParaRPr lang="en-US" sz="1800" dirty="0"/>
          </a:p>
          <a:p>
            <a:r>
              <a:rPr sz="1800" dirty="0"/>
              <a:t>or domain-specific documents.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9D0BA-8508-0C54-F576-19573441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0" y="3776355"/>
            <a:ext cx="5454486" cy="28821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and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9" y="2015733"/>
            <a:ext cx="6571343" cy="3450613"/>
          </a:xfrm>
        </p:spPr>
        <p:txBody>
          <a:bodyPr>
            <a:normAutofit/>
          </a:bodyPr>
          <a:lstStyle/>
          <a:p>
            <a:r>
              <a:rPr dirty="0"/>
              <a:t>DeepSeek API Integration:</a:t>
            </a:r>
          </a:p>
          <a:p>
            <a:r>
              <a:rPr dirty="0"/>
              <a:t>• Semantic search for relevant data.</a:t>
            </a:r>
          </a:p>
          <a:p>
            <a:r>
              <a:rPr dirty="0"/>
              <a:t>• Query: 'What is the capital of France?'</a:t>
            </a:r>
          </a:p>
          <a:p>
            <a:r>
              <a:rPr dirty="0"/>
              <a:t>• Retrieval: 'France's capital is Paris.'</a:t>
            </a:r>
          </a:p>
          <a:p>
            <a:endParaRPr dirty="0"/>
          </a:p>
          <a:p>
            <a:r>
              <a:rPr dirty="0"/>
              <a:t>Database:</a:t>
            </a:r>
          </a:p>
          <a:p>
            <a:r>
              <a:rPr dirty="0"/>
              <a:t>• Use vector databases for efficient similarity search.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F8CAD4-05F6-17AA-DC57-A7BF5BEA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793" y="1538765"/>
            <a:ext cx="4082238" cy="3465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65" y="2025685"/>
            <a:ext cx="6571343" cy="3450613"/>
          </a:xfrm>
        </p:spPr>
        <p:txBody>
          <a:bodyPr>
            <a:normAutofit/>
          </a:bodyPr>
          <a:lstStyle/>
          <a:p>
            <a:r>
              <a:rPr dirty="0"/>
              <a:t>Model Selection:</a:t>
            </a:r>
          </a:p>
          <a:p>
            <a:r>
              <a:rPr dirty="0"/>
              <a:t>• Pre-trained models: GPT-4, </a:t>
            </a:r>
            <a:r>
              <a:rPr dirty="0" err="1"/>
              <a:t>LLaMA</a:t>
            </a:r>
            <a:r>
              <a:rPr dirty="0"/>
              <a:t>, Mistral.</a:t>
            </a:r>
          </a:p>
          <a:p>
            <a:r>
              <a:rPr dirty="0"/>
              <a:t>• Fine-tuning (optional) for domain-specific performance.</a:t>
            </a:r>
          </a:p>
          <a:p>
            <a:endParaRPr dirty="0"/>
          </a:p>
          <a:p>
            <a:r>
              <a:rPr dirty="0"/>
              <a:t>Answer Generation:</a:t>
            </a:r>
          </a:p>
          <a:p>
            <a:r>
              <a:rPr dirty="0"/>
              <a:t>• Input: Retrieved data + User query.</a:t>
            </a:r>
          </a:p>
          <a:p>
            <a:r>
              <a:rPr dirty="0"/>
              <a:t>• Output: Coherent and accurate answer.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Diagram:</a:t>
            </a:r>
          </a:p>
          <a:p>
            <a:r>
              <a:rPr dirty="0"/>
              <a:t>User → Frontend → Backend → DeepSeek API → Database → Generative Model → User</a:t>
            </a:r>
          </a:p>
          <a:p>
            <a:endParaRPr dirty="0"/>
          </a:p>
          <a:p>
            <a:r>
              <a:rPr dirty="0"/>
              <a:t>Components:</a:t>
            </a:r>
          </a:p>
          <a:p>
            <a:r>
              <a:rPr dirty="0"/>
              <a:t>• Frontend: User interface (chatbot or web app)</a:t>
            </a:r>
          </a:p>
          <a:p>
            <a:r>
              <a:rPr dirty="0"/>
              <a:t>• Backend: Flask/</a:t>
            </a:r>
            <a:r>
              <a:rPr dirty="0" err="1"/>
              <a:t>FastAPI</a:t>
            </a:r>
            <a:r>
              <a:rPr dirty="0"/>
              <a:t>/Django</a:t>
            </a:r>
          </a:p>
          <a:p>
            <a:r>
              <a:rPr dirty="0"/>
              <a:t>• Database: PostgreSQL, MongoDB, Pinecone</a:t>
            </a:r>
          </a:p>
          <a:p>
            <a:r>
              <a:rPr dirty="0"/>
              <a:t>• Generative Model: GPT-4 or similar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8" y="2015733"/>
            <a:ext cx="6571343" cy="3450613"/>
          </a:xfrm>
        </p:spPr>
        <p:txBody>
          <a:bodyPr/>
          <a:lstStyle/>
          <a:p>
            <a:r>
              <a:rPr dirty="0"/>
              <a:t>Step-by-Step:</a:t>
            </a:r>
          </a:p>
          <a:p>
            <a:r>
              <a:rPr dirty="0"/>
              <a:t>1. User Query: 'What is the capital of France?'</a:t>
            </a:r>
          </a:p>
          <a:p>
            <a:r>
              <a:rPr dirty="0"/>
              <a:t>2. DeepSeek API searches the database.</a:t>
            </a:r>
          </a:p>
          <a:p>
            <a:r>
              <a:rPr dirty="0"/>
              <a:t>3. Retrieves: 'France's capital is Paris.'</a:t>
            </a:r>
          </a:p>
          <a:p>
            <a:r>
              <a:rPr dirty="0"/>
              <a:t>4. Generative Model synthesizes the answer.</a:t>
            </a:r>
          </a:p>
          <a:p>
            <a:r>
              <a:rPr dirty="0"/>
              <a:t>5. Response: 'The capital of France is Paris.'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52" y="2015733"/>
            <a:ext cx="6571343" cy="345061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Metrics:</a:t>
            </a:r>
          </a:p>
          <a:p>
            <a:r>
              <a:rPr dirty="0"/>
              <a:t>• Accuracy: Correctness of answers.</a:t>
            </a:r>
          </a:p>
          <a:p>
            <a:r>
              <a:rPr dirty="0"/>
              <a:t>• Latency: Response time.</a:t>
            </a:r>
          </a:p>
          <a:p>
            <a:r>
              <a:rPr dirty="0"/>
              <a:t>• User Feedback: Improve model and dataset.</a:t>
            </a:r>
          </a:p>
          <a:p>
            <a:endParaRPr dirty="0"/>
          </a:p>
          <a:p>
            <a:r>
              <a:rPr dirty="0"/>
              <a:t>Testing:</a:t>
            </a:r>
          </a:p>
          <a:p>
            <a:r>
              <a:rPr dirty="0"/>
              <a:t>• Test with diverse queries.</a:t>
            </a:r>
          </a:p>
          <a:p>
            <a:r>
              <a:rPr dirty="0"/>
              <a:t>• Monitor performance in real-time.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9C026-D814-E396-5ED0-971C6CF2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277" y="2163098"/>
            <a:ext cx="3905864" cy="4308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489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Building a Generative AI Model for Contextual Question Answering</vt:lpstr>
      <vt:lpstr>Problem Statement</vt:lpstr>
      <vt:lpstr>System Overview</vt:lpstr>
      <vt:lpstr>Dataset Preparation</vt:lpstr>
      <vt:lpstr>Search and Retrieval</vt:lpstr>
      <vt:lpstr>Generative Model</vt:lpstr>
      <vt:lpstr>System Architecture</vt:lpstr>
      <vt:lpstr>Workflow Example</vt:lpstr>
      <vt:lpstr>Evaluation and Testing</vt:lpstr>
      <vt:lpstr>Tools and Technologies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Mohd. Hazim Khan</dc:creator>
  <cp:keywords/>
  <dc:description>generated using python-pptx</dc:description>
  <cp:lastModifiedBy>Mohd. Hazim Khan</cp:lastModifiedBy>
  <cp:revision>2</cp:revision>
  <dcterms:created xsi:type="dcterms:W3CDTF">2013-01-27T09:14:16Z</dcterms:created>
  <dcterms:modified xsi:type="dcterms:W3CDTF">2025-02-11T06:29:12Z</dcterms:modified>
  <cp:category/>
</cp:coreProperties>
</file>