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2255-7FF1-4C7B-BBB0-B5B936FD6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1346-5145-4BB1-BAFB-C2E45B6B22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RahulShettyAcademy.com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Top 25 Software Testing Behavioral Interview Questions 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Give an </a:t>
            </a:r>
            <a:r>
              <a:rPr lang="en-US" b="1" dirty="0">
                <a:solidFill>
                  <a:srgbClr val="FF0000"/>
                </a:solidFill>
              </a:rPr>
              <a:t>example</a:t>
            </a:r>
            <a:r>
              <a:rPr lang="en-US" b="1" dirty="0"/>
              <a:t> for High Priority Low Severity Bug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Logo Image in Application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your understanding regarding a Test plan?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plan is a document that consists of scope, approach, resources, and outline of the testing project as well as the activities for tracking the progress of the project.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Explain what will be your reaction if a project you had been working got Sudden change in its deadline?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.As a QA Engineer, Be open on your thoughts if you can deliver the project with QA Sign off covering all testcases</a:t>
            </a:r>
            <a:endParaRPr lang="en-US" dirty="0"/>
          </a:p>
          <a:p>
            <a:r>
              <a:rPr lang="en-US" dirty="0"/>
              <a:t>If Pre release is must, then discuss the </a:t>
            </a:r>
            <a:r>
              <a:rPr lang="en-US" dirty="0" err="1"/>
              <a:t>oppurtunities</a:t>
            </a:r>
            <a:r>
              <a:rPr lang="en-US" dirty="0"/>
              <a:t> of increasing QA Resources or possibility of partial product delivery</a:t>
            </a:r>
            <a:endParaRPr lang="en-US" dirty="0"/>
          </a:p>
          <a:p>
            <a:r>
              <a:rPr lang="en-US" dirty="0"/>
              <a:t>You have the power to hold QA Sign off if you are not satisfied with quality of product which eventually stops the release date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difference between Smoke testing and Sanity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Sanity testing is a kind of Software Testing performed after receiving a software build, with minor changes in code, or functionality, to ascertain that the bugs have been fixed and no further issues are introduced due to these changes.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Smoke Testing is a special type of testing performed on Software build to check the critical functionalities of the program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a small section of code in application is updated? What is your Test approach in validating it?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Differentiate Ad-hoc Testing and Exploratory Testing?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Adhoc</a:t>
            </a:r>
            <a:r>
              <a:rPr lang="en-US" dirty="0"/>
              <a:t> testing Includes learning the application first and then proceeding with the testing process.</a:t>
            </a:r>
            <a:endParaRPr lang="en-US" dirty="0"/>
          </a:p>
          <a:p>
            <a:r>
              <a:rPr lang="en-US" dirty="0"/>
              <a:t>Exploratory testing form of testing includes learning the application while testing.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are your daily activities as a member of automation tester in your office?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Smoke Suite on daily Basis and sending the mail to team on health of the application</a:t>
            </a:r>
            <a:endParaRPr lang="en-US" dirty="0"/>
          </a:p>
          <a:p>
            <a:r>
              <a:rPr lang="en-US" dirty="0"/>
              <a:t>Verify Defects Assigned to you  and take appropriate Actions</a:t>
            </a:r>
            <a:endParaRPr lang="en-US" dirty="0"/>
          </a:p>
          <a:p>
            <a:r>
              <a:rPr lang="en-US" dirty="0"/>
              <a:t>Working on Manual and Automation testing for the stories in Current Sprint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you select regression test cases or form the regression test suite?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 the test cases that verify core features of the application:</a:t>
            </a:r>
            <a:endParaRPr lang="en-US" dirty="0"/>
          </a:p>
          <a:p>
            <a:r>
              <a:rPr lang="en-US" dirty="0"/>
              <a:t>. Include the test cases for functionalities that have undergone recent changes: </a:t>
            </a:r>
            <a:endParaRPr lang="en-US" dirty="0"/>
          </a:p>
          <a:p>
            <a:r>
              <a:rPr lang="en-US" dirty="0"/>
              <a:t>Include the test cases that have frequently yielded bugs: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Have you ever managed writing the test cases without having any documents?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one of my previous project,  we had to redevelop our internal tool with new Technology, But There are no testcases/Documentation for the old/existing product. As there is no documentation, Below are the steps I have followed </a:t>
            </a:r>
            <a:endParaRPr lang="en-US" dirty="0"/>
          </a:p>
          <a:p>
            <a:r>
              <a:rPr lang="en-US" dirty="0"/>
              <a:t>Understand and exploring the existing Product to come up with Scenarios.</a:t>
            </a:r>
            <a:endParaRPr lang="en-US" dirty="0"/>
          </a:p>
          <a:p>
            <a:r>
              <a:rPr lang="en-US" dirty="0"/>
              <a:t>Spending time with Product owner or Seniors to understand the Business of the tool.</a:t>
            </a:r>
            <a:endParaRPr lang="en-US" dirty="0"/>
          </a:p>
          <a:p>
            <a:r>
              <a:rPr lang="en-US" dirty="0"/>
              <a:t>Going through production Bugs which found previously for product so that edge testcases are not missed in writing the tests for Upgraded product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first action you perform as a tester when application throws any weird Errors?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Developer tools-&gt; Check in Console for any Java Script Errors</a:t>
            </a:r>
            <a:endParaRPr lang="en-US" dirty="0"/>
          </a:p>
          <a:p>
            <a:r>
              <a:rPr lang="en-US" dirty="0"/>
              <a:t>Open Network Tab -&gt; And see if any request Responses are failed</a:t>
            </a:r>
            <a:endParaRPr lang="en-US" dirty="0"/>
          </a:p>
          <a:p>
            <a:r>
              <a:rPr lang="en-US" dirty="0"/>
              <a:t>Verify </a:t>
            </a:r>
            <a:r>
              <a:rPr lang="en-US" dirty="0" err="1"/>
              <a:t>APplication</a:t>
            </a:r>
            <a:r>
              <a:rPr lang="en-US" dirty="0"/>
              <a:t> logs to understand the actual issue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Suppose you find a bug in production. how would you make sure that the same bug is not introduced again?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7270"/>
            <a:ext cx="9144000" cy="2090530"/>
          </a:xfrm>
        </p:spPr>
        <p:txBody>
          <a:bodyPr>
            <a:normAutofit fontScale="70000" lnSpcReduction="20000"/>
          </a:bodyPr>
          <a:lstStyle/>
          <a:p>
            <a:r>
              <a:rPr lang="en-US" sz="3900" dirty="0"/>
              <a:t>Add uncaught functionality to regression test cases</a:t>
            </a:r>
            <a:endParaRPr lang="en-US" sz="3900" dirty="0"/>
          </a:p>
          <a:p>
            <a:r>
              <a:rPr lang="en-US" sz="3900" dirty="0"/>
              <a:t>If you have Automated Regression Suite, then write a new Script which validates above functionality</a:t>
            </a:r>
            <a:endParaRPr lang="en-US" sz="3900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you solve if there is any conflict with your peer QA on any technical aspect?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should be argument only up to certain extent with your Peer on why you are correct</a:t>
            </a:r>
            <a:endParaRPr lang="en-US" dirty="0"/>
          </a:p>
          <a:p>
            <a:r>
              <a:rPr lang="en-US" dirty="0"/>
              <a:t>If it is still conflict,</a:t>
            </a:r>
            <a:endParaRPr lang="en-US" dirty="0"/>
          </a:p>
          <a:p>
            <a:r>
              <a:rPr lang="en-US" dirty="0"/>
              <a:t>Involve team and discuss the conflict issue with larger Audience. Open to take suggestions from your Team.</a:t>
            </a:r>
            <a:endParaRPr lang="en-US" dirty="0"/>
          </a:p>
          <a:p>
            <a:r>
              <a:rPr lang="en-US" dirty="0"/>
              <a:t>Accept any decision made from Team meeting with Smile.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we decide if test case Is not ideal candidate for Automation?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which are highly dependent on Data with frequent changes every time</a:t>
            </a:r>
            <a:endParaRPr lang="en-US" dirty="0"/>
          </a:p>
          <a:p>
            <a:r>
              <a:rPr lang="en-US" dirty="0"/>
              <a:t>     Tests which cannot be automated due to technical challenges </a:t>
            </a:r>
            <a:endParaRPr lang="en-US" dirty="0"/>
          </a:p>
          <a:p>
            <a:r>
              <a:rPr lang="en-US" dirty="0"/>
              <a:t>Tests which are unstable due to complex nature of Application.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ifference between retesting and regression testing?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Retesting is done to make sure that the tests cases which failed in last execution are passed after the defects are fixed.</a:t>
            </a:r>
            <a:endParaRPr lang="en-US" dirty="0"/>
          </a:p>
          <a:p>
            <a:r>
              <a:rPr lang="en-US" dirty="0"/>
              <a:t>Regression testing is to ensure that changes have not affected unchanged part.</a:t>
            </a:r>
            <a:endParaRPr lang="en-US" dirty="0"/>
          </a:p>
          <a:p>
            <a:r>
              <a:rPr lang="en-US" dirty="0"/>
              <a:t> Regression testing is not carried out for specific defect fixes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What’s the most interesting bug that you’ve found recently?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Agile Environments, in case you have any doubts regarding your project, how do you approach?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As a tester, For Domain related queries, You should reach out to Business Analyst, Product Owner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 a tester, how do you differentiate Dummy login page which is exactly designed like your Working project login page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Logs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Will You Tell If Enough Test Cases Have Been Created To Test A Product?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Business requirement is mapped to at least one test Scenario</a:t>
            </a:r>
            <a:endParaRPr lang="en-US" dirty="0"/>
          </a:p>
          <a:p>
            <a:r>
              <a:rPr lang="en-US" dirty="0"/>
              <a:t>Each Test Scenario should have positive and negative test cases</a:t>
            </a:r>
            <a:endParaRPr lang="en-US" dirty="0"/>
          </a:p>
          <a:p>
            <a:r>
              <a:rPr lang="en-US" dirty="0"/>
              <a:t>Using  traceability Metrix to check whether these testcases are covering all the requirement specification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do you do when your developer denies that what you filed IS A BUG?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 Business Documentation reference to support why the existing functionality is not as per design.</a:t>
            </a:r>
            <a:endParaRPr lang="en-US" dirty="0"/>
          </a:p>
          <a:p>
            <a:r>
              <a:rPr lang="en-US" dirty="0"/>
              <a:t>Involve Product Owner / Business Analyst for Discussion.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Bug is not reproducible then</a:t>
            </a:r>
            <a:endParaRPr lang="en-US" dirty="0"/>
          </a:p>
          <a:p>
            <a:r>
              <a:rPr lang="en-US" dirty="0"/>
              <a:t>Provide Screenshots of the Bug, Give Timestamp on when you reproduced this so that Developer can check in Application Logs.</a:t>
            </a:r>
            <a:endParaRPr lang="en-US" dirty="0"/>
          </a:p>
          <a:p>
            <a:r>
              <a:rPr lang="en-US" dirty="0"/>
              <a:t>Provide Test Data you have used for replicating issue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RahulShettyAcademy.com – QA Platform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has been one of your greatest challenges while doing regression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 Data issue</a:t>
            </a:r>
            <a:endParaRPr lang="en-US" dirty="0"/>
          </a:p>
          <a:p>
            <a:r>
              <a:rPr lang="en-US" dirty="0"/>
              <a:t>Improper selection of regression test cases might skip a major regression defect to be found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Difference between functional and non-functional testing?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testing verifies that features/System  working  as expected  according to requirements,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Nonfunctional requirements: How Well the system does it within design &amp; resource constraints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Enlist some of the key challenges that are faced while performing Software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Issues, </a:t>
            </a:r>
            <a:endParaRPr lang="en-US" dirty="0"/>
          </a:p>
          <a:p>
            <a:r>
              <a:rPr lang="en-US" dirty="0"/>
              <a:t>Environment Available,</a:t>
            </a:r>
            <a:endParaRPr lang="en-US" dirty="0"/>
          </a:p>
          <a:p>
            <a:r>
              <a:rPr lang="en-US" dirty="0"/>
              <a:t>Using right set of tools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are the different levels of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US" dirty="0"/>
          </a:p>
          <a:p>
            <a:r>
              <a:rPr lang="en-US" dirty="0"/>
              <a:t>	Integration Testing</a:t>
            </a:r>
            <a:endParaRPr lang="en-US" dirty="0"/>
          </a:p>
          <a:p>
            <a:r>
              <a:rPr lang="en-US" dirty="0"/>
              <a:t>	System Testing</a:t>
            </a:r>
            <a:endParaRPr lang="en-US" dirty="0"/>
          </a:p>
          <a:p>
            <a:r>
              <a:rPr lang="en-US" dirty="0"/>
              <a:t>	Acceptance Testing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are the drawbacks of the Agile implementation/ methodology that you faced?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Sprints are usually very deadline constrained.</a:t>
            </a:r>
            <a:endParaRPr lang="en-US" dirty="0"/>
          </a:p>
          <a:p>
            <a:r>
              <a:rPr lang="en-US" dirty="0"/>
              <a:t>Documentation is not the priority</a:t>
            </a:r>
            <a:endParaRPr lang="en-US" dirty="0"/>
          </a:p>
          <a:p>
            <a:r>
              <a:rPr lang="en-US" dirty="0"/>
              <a:t>Frequent change in requirements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your approach when you have a high priority release to be delivered in a very short time?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Automation Suites</a:t>
            </a:r>
            <a:endParaRPr lang="en-US" dirty="0"/>
          </a:p>
          <a:p>
            <a:r>
              <a:rPr lang="en-US" dirty="0"/>
              <a:t>. Run Unit tests. </a:t>
            </a:r>
            <a:endParaRPr lang="en-US" dirty="0"/>
          </a:p>
          <a:p>
            <a:r>
              <a:rPr lang="en-US" dirty="0"/>
              <a:t>Manual testing on high level Priority Business test cases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7273</Words>
  <Application>WPS Presentation</Application>
  <PresentationFormat>Widescreen</PresentationFormat>
  <Paragraphs>236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RahulShettyAcademy.com</vt:lpstr>
      <vt:lpstr>Suppose you find a bug in production. how would you make sure that the same bug is not introduced again? </vt:lpstr>
      <vt:lpstr>What do you do when your developer denies that what you filed IS A BUG? </vt:lpstr>
      <vt:lpstr>What has been one of your greatest challenges while doing regression testing? </vt:lpstr>
      <vt:lpstr>Difference between functional and non-functional testing? </vt:lpstr>
      <vt:lpstr> Enlist some of the key challenges that are faced while performing Software Testing </vt:lpstr>
      <vt:lpstr>What are the different levels of testing? </vt:lpstr>
      <vt:lpstr>What are the drawbacks of the Agile implementation/ methodology that you faced? </vt:lpstr>
      <vt:lpstr>What is your approach when you have a high priority release to be delivered in a very short time? </vt:lpstr>
      <vt:lpstr>Give an example for High Priority Low Severity Bug </vt:lpstr>
      <vt:lpstr>What is your understanding regarding a Test plan? </vt:lpstr>
      <vt:lpstr>Explain what will be your reaction if a project you had been working got Sudden change in its deadline? </vt:lpstr>
      <vt:lpstr>What is the difference between Smoke testing and Sanity Testing? </vt:lpstr>
      <vt:lpstr>If a small section of code in application is updated? What is your Test approach in validating it? </vt:lpstr>
      <vt:lpstr>Differentiate Ad-hoc Testing and Exploratory Testing? </vt:lpstr>
      <vt:lpstr>What are your daily activities as a member of automation tester in your office? </vt:lpstr>
      <vt:lpstr>How do you select regression test cases or form the regression test suite? </vt:lpstr>
      <vt:lpstr>Have you ever managed writing the test cases without having any documents? </vt:lpstr>
      <vt:lpstr>What is the first action you perform as a tester when application throws any weird Errors? </vt:lpstr>
      <vt:lpstr>How do you solve if there is any conflict with your peer QA on any technical aspect? </vt:lpstr>
      <vt:lpstr>How do we decide if test case Is not ideal candidate for Automation? </vt:lpstr>
      <vt:lpstr>Difference between retesting and regression testing? </vt:lpstr>
      <vt:lpstr>What’s the most interesting bug that you’ve found recently? </vt:lpstr>
      <vt:lpstr>In Agile Environments, in case you have any doubts regarding your project, how do you approach? </vt:lpstr>
      <vt:lpstr>As a tester, how do you differentiate Dummy login page which is exactly designed like your Working project login page </vt:lpstr>
      <vt:lpstr>How Will You Tell If Enough Test Cases Have Been Created To Test A Product?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Suppose you find a bug in production. how would you make sure that the same bug is not introduced again?</dc:title>
  <dc:creator>Owner</dc:creator>
  <cp:lastModifiedBy>Chandrima</cp:lastModifiedBy>
  <cp:revision>11</cp:revision>
  <dcterms:created xsi:type="dcterms:W3CDTF">2020-02-02T15:08:00Z</dcterms:created>
  <dcterms:modified xsi:type="dcterms:W3CDTF">2023-03-21T12:38:09Z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64E76F3679874179B0D0DE1E933CBBC7</vt:lpwstr>
  </property>
  <property fmtid="{D5CDD505-2E9C-101B-9397-08002B2CF9AE}" pid="3" name="KSOProductBuildVer">
    <vt:lpwstr>2057-11.2.0.11513</vt:lpwstr>
  </property>
</Properties>
</file>