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5" r:id="rId4"/>
  </p:sldMasterIdLst>
  <p:notesMasterIdLst>
    <p:notesMasterId r:id="rId13"/>
  </p:notesMasterIdLst>
  <p:handoutMasterIdLst>
    <p:handoutMasterId r:id="rId14"/>
  </p:handoutMasterIdLst>
  <p:sldIdLst>
    <p:sldId id="278" r:id="rId5"/>
    <p:sldId id="282" r:id="rId6"/>
    <p:sldId id="299" r:id="rId7"/>
    <p:sldId id="298" r:id="rId8"/>
    <p:sldId id="293" r:id="rId9"/>
    <p:sldId id="294" r:id="rId10"/>
    <p:sldId id="300" r:id="rId11"/>
    <p:sldId id="301"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p15:clr>
            <a:srgbClr val="F26B43"/>
          </p15:clr>
        </p15:guide>
        <p15:guide id="3"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E8E6549-A005-496C-91B8-08C44CCDDC12}" v="12" dt="2025-01-19T13:25:39.899"/>
  </p1510:revLst>
</p1510:revInfo>
</file>

<file path=ppt/tableStyles.xml><?xml version="1.0" encoding="utf-8"?>
<a:tblStyleLst xmlns:a="http://schemas.openxmlformats.org/drawingml/2006/main" def="{72833802-FEF1-4C79-8D5D-14CF1EAF98D9}">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357" autoAdjust="0"/>
    <p:restoredTop sz="95388" autoAdjust="0"/>
  </p:normalViewPr>
  <p:slideViewPr>
    <p:cSldViewPr snapToGrid="0">
      <p:cViewPr varScale="1">
        <p:scale>
          <a:sx n="97" d="100"/>
          <a:sy n="97" d="100"/>
        </p:scale>
        <p:origin x="84" y="270"/>
      </p:cViewPr>
      <p:guideLst>
        <p:guide pos="3840"/>
        <p:guide orient="horz" pos="2160"/>
      </p:guideLst>
    </p:cSldViewPr>
  </p:slideViewPr>
  <p:outlineViewPr>
    <p:cViewPr>
      <p:scale>
        <a:sx n="33" d="100"/>
        <a:sy n="33" d="100"/>
      </p:scale>
      <p:origin x="0" y="-4320"/>
    </p:cViewPr>
  </p:outlineViewPr>
  <p:notesTextViewPr>
    <p:cViewPr>
      <p:scale>
        <a:sx n="1" d="1"/>
        <a:sy n="1" d="1"/>
      </p:scale>
      <p:origin x="0" y="0"/>
    </p:cViewPr>
  </p:notesTextViewPr>
  <p:sorterViewPr>
    <p:cViewPr>
      <p:scale>
        <a:sx n="100" d="100"/>
        <a:sy n="100" d="100"/>
      </p:scale>
      <p:origin x="0" y="-1757"/>
    </p:cViewPr>
  </p:sorterViewPr>
  <p:notesViewPr>
    <p:cSldViewPr snapToGrid="0">
      <p:cViewPr varScale="1">
        <p:scale>
          <a:sx n="67" d="100"/>
          <a:sy n="67" d="100"/>
        </p:scale>
        <p:origin x="3120"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19"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andrasekar Rajendran" userId="bb6c2e03f78ccceb" providerId="LiveId" clId="{FE8E6549-A005-496C-91B8-08C44CCDDC12}"/>
    <pc:docChg chg="undo redo custSel addSld delSld modSld sldOrd">
      <pc:chgData name="Chandrasekar Rajendran" userId="bb6c2e03f78ccceb" providerId="LiveId" clId="{FE8E6549-A005-496C-91B8-08C44CCDDC12}" dt="2025-01-19T13:31:09.107" v="1774"/>
      <pc:docMkLst>
        <pc:docMk/>
      </pc:docMkLst>
      <pc:sldChg chg="del">
        <pc:chgData name="Chandrasekar Rajendran" userId="bb6c2e03f78ccceb" providerId="LiveId" clId="{FE8E6549-A005-496C-91B8-08C44CCDDC12}" dt="2025-01-19T02:12:59.272" v="1133" actId="2696"/>
        <pc:sldMkLst>
          <pc:docMk/>
          <pc:sldMk cId="1839748091" sldId="271"/>
        </pc:sldMkLst>
      </pc:sldChg>
      <pc:sldChg chg="modSp mod">
        <pc:chgData name="Chandrasekar Rajendran" userId="bb6c2e03f78ccceb" providerId="LiveId" clId="{FE8E6549-A005-496C-91B8-08C44CCDDC12}" dt="2025-01-19T13:31:09.107" v="1774"/>
        <pc:sldMkLst>
          <pc:docMk/>
          <pc:sldMk cId="2803092014" sldId="278"/>
        </pc:sldMkLst>
        <pc:spChg chg="mod">
          <ac:chgData name="Chandrasekar Rajendran" userId="bb6c2e03f78ccceb" providerId="LiveId" clId="{FE8E6549-A005-496C-91B8-08C44CCDDC12}" dt="2025-01-19T13:31:09.107" v="1774"/>
          <ac:spMkLst>
            <pc:docMk/>
            <pc:sldMk cId="2803092014" sldId="278"/>
            <ac:spMk id="4" creationId="{10047101-8D42-6100-9CEA-AEC0FAEAB606}"/>
          </ac:spMkLst>
        </pc:spChg>
      </pc:sldChg>
      <pc:sldChg chg="modSp mod">
        <pc:chgData name="Chandrasekar Rajendran" userId="bb6c2e03f78ccceb" providerId="LiveId" clId="{FE8E6549-A005-496C-91B8-08C44CCDDC12}" dt="2025-01-19T02:20:42.953" v="1286"/>
        <pc:sldMkLst>
          <pc:docMk/>
          <pc:sldMk cId="2665045518" sldId="282"/>
        </pc:sldMkLst>
        <pc:spChg chg="mod">
          <ac:chgData name="Chandrasekar Rajendran" userId="bb6c2e03f78ccceb" providerId="LiveId" clId="{FE8E6549-A005-496C-91B8-08C44CCDDC12}" dt="2025-01-19T01:49:45.296" v="173" actId="14100"/>
          <ac:spMkLst>
            <pc:docMk/>
            <pc:sldMk cId="2665045518" sldId="282"/>
            <ac:spMk id="2" creationId="{F5D5BE93-0252-3CC3-B567-14EC47EB8C7F}"/>
          </ac:spMkLst>
        </pc:spChg>
        <pc:spChg chg="mod">
          <ac:chgData name="Chandrasekar Rajendran" userId="bb6c2e03f78ccceb" providerId="LiveId" clId="{FE8E6549-A005-496C-91B8-08C44CCDDC12}" dt="2025-01-19T02:20:42.953" v="1286"/>
          <ac:spMkLst>
            <pc:docMk/>
            <pc:sldMk cId="2665045518" sldId="282"/>
            <ac:spMk id="3" creationId="{1ABCA07C-1908-B1EB-82FA-EC63DAAF4CF4}"/>
          </ac:spMkLst>
        </pc:spChg>
      </pc:sldChg>
      <pc:sldChg chg="addSp delSp modSp mod">
        <pc:chgData name="Chandrasekar Rajendran" userId="bb6c2e03f78ccceb" providerId="LiveId" clId="{FE8E6549-A005-496C-91B8-08C44CCDDC12}" dt="2025-01-19T02:26:59.283" v="1406" actId="33524"/>
        <pc:sldMkLst>
          <pc:docMk/>
          <pc:sldMk cId="1070928850" sldId="293"/>
        </pc:sldMkLst>
        <pc:spChg chg="mod">
          <ac:chgData name="Chandrasekar Rajendran" userId="bb6c2e03f78ccceb" providerId="LiveId" clId="{FE8E6549-A005-496C-91B8-08C44CCDDC12}" dt="2025-01-19T02:16:22.547" v="1278" actId="20577"/>
          <ac:spMkLst>
            <pc:docMk/>
            <pc:sldMk cId="1070928850" sldId="293"/>
            <ac:spMk id="2" creationId="{E46DB5E6-808A-2B00-0F01-0E23BACC2DC5}"/>
          </ac:spMkLst>
        </pc:spChg>
        <pc:spChg chg="del mod">
          <ac:chgData name="Chandrasekar Rajendran" userId="bb6c2e03f78ccceb" providerId="LiveId" clId="{FE8E6549-A005-496C-91B8-08C44CCDDC12}" dt="2025-01-19T02:21:29.651" v="1290"/>
          <ac:spMkLst>
            <pc:docMk/>
            <pc:sldMk cId="1070928850" sldId="293"/>
            <ac:spMk id="3" creationId="{81DB5CE2-60A1-414B-F408-6F073C10170E}"/>
          </ac:spMkLst>
        </pc:spChg>
        <pc:spChg chg="del">
          <ac:chgData name="Chandrasekar Rajendran" userId="bb6c2e03f78ccceb" providerId="LiveId" clId="{FE8E6549-A005-496C-91B8-08C44CCDDC12}" dt="2025-01-19T02:21:43.163" v="1291" actId="478"/>
          <ac:spMkLst>
            <pc:docMk/>
            <pc:sldMk cId="1070928850" sldId="293"/>
            <ac:spMk id="4" creationId="{D39A6ED6-D07E-5D06-7F0C-7B2EE55F11ED}"/>
          </ac:spMkLst>
        </pc:spChg>
        <pc:spChg chg="add mod">
          <ac:chgData name="Chandrasekar Rajendran" userId="bb6c2e03f78ccceb" providerId="LiveId" clId="{FE8E6549-A005-496C-91B8-08C44CCDDC12}" dt="2025-01-19T02:26:59.283" v="1406" actId="33524"/>
          <ac:spMkLst>
            <pc:docMk/>
            <pc:sldMk cId="1070928850" sldId="293"/>
            <ac:spMk id="7" creationId="{D1046B9A-79C9-C9D1-BBD0-A3DDB7730571}"/>
          </ac:spMkLst>
        </pc:spChg>
      </pc:sldChg>
      <pc:sldChg chg="addSp delSp modSp mod">
        <pc:chgData name="Chandrasekar Rajendran" userId="bb6c2e03f78ccceb" providerId="LiveId" clId="{FE8E6549-A005-496C-91B8-08C44CCDDC12}" dt="2025-01-19T13:13:46.101" v="1684" actId="478"/>
        <pc:sldMkLst>
          <pc:docMk/>
          <pc:sldMk cId="2669320346" sldId="294"/>
        </pc:sldMkLst>
        <pc:spChg chg="mod">
          <ac:chgData name="Chandrasekar Rajendran" userId="bb6c2e03f78ccceb" providerId="LiveId" clId="{FE8E6549-A005-496C-91B8-08C44CCDDC12}" dt="2025-01-19T02:28:41.322" v="1440" actId="20577"/>
          <ac:spMkLst>
            <pc:docMk/>
            <pc:sldMk cId="2669320346" sldId="294"/>
            <ac:spMk id="2" creationId="{AF2746C2-ED18-4C6C-565A-B36EF9D39ED1}"/>
          </ac:spMkLst>
        </pc:spChg>
        <pc:spChg chg="mod">
          <ac:chgData name="Chandrasekar Rajendran" userId="bb6c2e03f78ccceb" providerId="LiveId" clId="{FE8E6549-A005-496C-91B8-08C44CCDDC12}" dt="2025-01-19T13:11:57.245" v="1680" actId="6549"/>
          <ac:spMkLst>
            <pc:docMk/>
            <pc:sldMk cId="2669320346" sldId="294"/>
            <ac:spMk id="3" creationId="{B0B13A5C-E9B6-DC47-47EA-12EB7805653B}"/>
          </ac:spMkLst>
        </pc:spChg>
        <pc:spChg chg="del">
          <ac:chgData name="Chandrasekar Rajendran" userId="bb6c2e03f78ccceb" providerId="LiveId" clId="{FE8E6549-A005-496C-91B8-08C44CCDDC12}" dt="2025-01-19T02:27:26.130" v="1407" actId="478"/>
          <ac:spMkLst>
            <pc:docMk/>
            <pc:sldMk cId="2669320346" sldId="294"/>
            <ac:spMk id="4" creationId="{EA9DE57D-7FCB-214C-065D-E1023FFF7FB9}"/>
          </ac:spMkLst>
        </pc:spChg>
        <pc:spChg chg="add del">
          <ac:chgData name="Chandrasekar Rajendran" userId="bb6c2e03f78ccceb" providerId="LiveId" clId="{FE8E6549-A005-496C-91B8-08C44CCDDC12}" dt="2025-01-19T13:13:43.972" v="1683" actId="478"/>
          <ac:spMkLst>
            <pc:docMk/>
            <pc:sldMk cId="2669320346" sldId="294"/>
            <ac:spMk id="7" creationId="{B952F4A8-7E72-A971-D997-DCCC97A0B176}"/>
          </ac:spMkLst>
        </pc:spChg>
        <pc:spChg chg="add del">
          <ac:chgData name="Chandrasekar Rajendran" userId="bb6c2e03f78ccceb" providerId="LiveId" clId="{FE8E6549-A005-496C-91B8-08C44CCDDC12}" dt="2025-01-19T13:13:46.101" v="1684" actId="478"/>
          <ac:spMkLst>
            <pc:docMk/>
            <pc:sldMk cId="2669320346" sldId="294"/>
            <ac:spMk id="8" creationId="{B2A1BC83-6FFF-F185-3EEC-1A18AEADAF10}"/>
          </ac:spMkLst>
        </pc:spChg>
      </pc:sldChg>
      <pc:sldChg chg="del">
        <pc:chgData name="Chandrasekar Rajendran" userId="bb6c2e03f78ccceb" providerId="LiveId" clId="{FE8E6549-A005-496C-91B8-08C44CCDDC12}" dt="2025-01-19T13:22:10.973" v="1728" actId="47"/>
        <pc:sldMkLst>
          <pc:docMk/>
          <pc:sldMk cId="3251239666" sldId="295"/>
        </pc:sldMkLst>
      </pc:sldChg>
      <pc:sldChg chg="modSp del">
        <pc:chgData name="Chandrasekar Rajendran" userId="bb6c2e03f78ccceb" providerId="LiveId" clId="{FE8E6549-A005-496C-91B8-08C44CCDDC12}" dt="2025-01-19T13:22:10.973" v="1728" actId="47"/>
        <pc:sldMkLst>
          <pc:docMk/>
          <pc:sldMk cId="3211056518" sldId="296"/>
        </pc:sldMkLst>
        <pc:graphicFrameChg chg="mod">
          <ac:chgData name="Chandrasekar Rajendran" userId="bb6c2e03f78ccceb" providerId="LiveId" clId="{FE8E6549-A005-496C-91B8-08C44CCDDC12}" dt="2025-01-19T02:20:42.953" v="1286"/>
          <ac:graphicFrameMkLst>
            <pc:docMk/>
            <pc:sldMk cId="3211056518" sldId="296"/>
            <ac:graphicFrameMk id="3" creationId="{F566B654-6884-0D27-C375-43EEB9CFEBE3}"/>
          </ac:graphicFrameMkLst>
        </pc:graphicFrameChg>
      </pc:sldChg>
      <pc:sldChg chg="del">
        <pc:chgData name="Chandrasekar Rajendran" userId="bb6c2e03f78ccceb" providerId="LiveId" clId="{FE8E6549-A005-496C-91B8-08C44CCDDC12}" dt="2025-01-19T13:22:10.973" v="1728" actId="47"/>
        <pc:sldMkLst>
          <pc:docMk/>
          <pc:sldMk cId="830750846" sldId="297"/>
        </pc:sldMkLst>
      </pc:sldChg>
      <pc:sldChg chg="new del">
        <pc:chgData name="Chandrasekar Rajendran" userId="bb6c2e03f78ccceb" providerId="LiveId" clId="{FE8E6549-A005-496C-91B8-08C44CCDDC12}" dt="2025-01-19T00:31:34.984" v="53" actId="680"/>
        <pc:sldMkLst>
          <pc:docMk/>
          <pc:sldMk cId="412467427" sldId="298"/>
        </pc:sldMkLst>
      </pc:sldChg>
      <pc:sldChg chg="addSp modSp add mod ord">
        <pc:chgData name="Chandrasekar Rajendran" userId="bb6c2e03f78ccceb" providerId="LiveId" clId="{FE8E6549-A005-496C-91B8-08C44CCDDC12}" dt="2025-01-19T02:34:15.050" v="1676" actId="20577"/>
        <pc:sldMkLst>
          <pc:docMk/>
          <pc:sldMk cId="4202072308" sldId="298"/>
        </pc:sldMkLst>
        <pc:spChg chg="mod">
          <ac:chgData name="Chandrasekar Rajendran" userId="bb6c2e03f78ccceb" providerId="LiveId" clId="{FE8E6549-A005-496C-91B8-08C44CCDDC12}" dt="2025-01-19T01:49:41.625" v="172" actId="14100"/>
          <ac:spMkLst>
            <pc:docMk/>
            <pc:sldMk cId="4202072308" sldId="298"/>
            <ac:spMk id="2" creationId="{105C7569-C0D1-D7AE-6E91-24274CF1EAF1}"/>
          </ac:spMkLst>
        </pc:spChg>
        <pc:spChg chg="mod">
          <ac:chgData name="Chandrasekar Rajendran" userId="bb6c2e03f78ccceb" providerId="LiveId" clId="{FE8E6549-A005-496C-91B8-08C44CCDDC12}" dt="2025-01-19T02:34:15.050" v="1676" actId="20577"/>
          <ac:spMkLst>
            <pc:docMk/>
            <pc:sldMk cId="4202072308" sldId="298"/>
            <ac:spMk id="3" creationId="{3E0151A6-E03C-3A50-B195-2CDF7F64854B}"/>
          </ac:spMkLst>
        </pc:spChg>
        <pc:spChg chg="add mod">
          <ac:chgData name="Chandrasekar Rajendran" userId="bb6c2e03f78ccceb" providerId="LiveId" clId="{FE8E6549-A005-496C-91B8-08C44CCDDC12}" dt="2025-01-19T01:55:53.217" v="809" actId="404"/>
          <ac:spMkLst>
            <pc:docMk/>
            <pc:sldMk cId="4202072308" sldId="298"/>
            <ac:spMk id="6" creationId="{09FA87E2-75A5-EDD9-9D36-0FB18E81DEF9}"/>
          </ac:spMkLst>
        </pc:spChg>
        <pc:spChg chg="add mod">
          <ac:chgData name="Chandrasekar Rajendran" userId="bb6c2e03f78ccceb" providerId="LiveId" clId="{FE8E6549-A005-496C-91B8-08C44CCDDC12}" dt="2025-01-19T01:56:04.824" v="816" actId="404"/>
          <ac:spMkLst>
            <pc:docMk/>
            <pc:sldMk cId="4202072308" sldId="298"/>
            <ac:spMk id="7" creationId="{D1092B0B-3ACC-9505-7528-D14B60B5B5F3}"/>
          </ac:spMkLst>
        </pc:spChg>
        <pc:spChg chg="add mod">
          <ac:chgData name="Chandrasekar Rajendran" userId="bb6c2e03f78ccceb" providerId="LiveId" clId="{FE8E6549-A005-496C-91B8-08C44CCDDC12}" dt="2025-01-19T01:57:15.527" v="881" actId="404"/>
          <ac:spMkLst>
            <pc:docMk/>
            <pc:sldMk cId="4202072308" sldId="298"/>
            <ac:spMk id="8" creationId="{C738FA85-B1AE-9732-9E32-F2F7072B8981}"/>
          </ac:spMkLst>
        </pc:spChg>
        <pc:spChg chg="add mod">
          <ac:chgData name="Chandrasekar Rajendran" userId="bb6c2e03f78ccceb" providerId="LiveId" clId="{FE8E6549-A005-496C-91B8-08C44CCDDC12}" dt="2025-01-19T01:58:52.799" v="933" actId="207"/>
          <ac:spMkLst>
            <pc:docMk/>
            <pc:sldMk cId="4202072308" sldId="298"/>
            <ac:spMk id="9" creationId="{56932E38-F229-FEEB-4165-B4493C4C128F}"/>
          </ac:spMkLst>
        </pc:spChg>
        <pc:spChg chg="add mod">
          <ac:chgData name="Chandrasekar Rajendran" userId="bb6c2e03f78ccceb" providerId="LiveId" clId="{FE8E6549-A005-496C-91B8-08C44CCDDC12}" dt="2025-01-19T01:59:31.427" v="977" actId="207"/>
          <ac:spMkLst>
            <pc:docMk/>
            <pc:sldMk cId="4202072308" sldId="298"/>
            <ac:spMk id="10" creationId="{557EC480-1FB5-9BDF-AD9C-4B294DEF5DD8}"/>
          </ac:spMkLst>
        </pc:spChg>
      </pc:sldChg>
      <pc:sldChg chg="modSp add mod">
        <pc:chgData name="Chandrasekar Rajendran" userId="bb6c2e03f78ccceb" providerId="LiveId" clId="{FE8E6549-A005-496C-91B8-08C44CCDDC12}" dt="2025-01-19T02:20:42.953" v="1286"/>
        <pc:sldMkLst>
          <pc:docMk/>
          <pc:sldMk cId="3889980661" sldId="299"/>
        </pc:sldMkLst>
        <pc:spChg chg="mod">
          <ac:chgData name="Chandrasekar Rajendran" userId="bb6c2e03f78ccceb" providerId="LiveId" clId="{FE8E6549-A005-496C-91B8-08C44CCDDC12}" dt="2025-01-19T02:13:22.841" v="1147" actId="20577"/>
          <ac:spMkLst>
            <pc:docMk/>
            <pc:sldMk cId="3889980661" sldId="299"/>
            <ac:spMk id="2" creationId="{7D4F5274-4E47-55EA-1BFB-F78BEE9CDC84}"/>
          </ac:spMkLst>
        </pc:spChg>
        <pc:spChg chg="mod">
          <ac:chgData name="Chandrasekar Rajendran" userId="bb6c2e03f78ccceb" providerId="LiveId" clId="{FE8E6549-A005-496C-91B8-08C44CCDDC12}" dt="2025-01-19T02:20:42.953" v="1286"/>
          <ac:spMkLst>
            <pc:docMk/>
            <pc:sldMk cId="3889980661" sldId="299"/>
            <ac:spMk id="3" creationId="{28546B12-D035-5E2E-F28E-C7198F638838}"/>
          </ac:spMkLst>
        </pc:spChg>
      </pc:sldChg>
      <pc:sldChg chg="addSp modSp add mod">
        <pc:chgData name="Chandrasekar Rajendran" userId="bb6c2e03f78ccceb" providerId="LiveId" clId="{FE8E6549-A005-496C-91B8-08C44CCDDC12}" dt="2025-01-19T13:21:06.804" v="1711" actId="1076"/>
        <pc:sldMkLst>
          <pc:docMk/>
          <pc:sldMk cId="2879814678" sldId="300"/>
        </pc:sldMkLst>
        <pc:spChg chg="mod">
          <ac:chgData name="Chandrasekar Rajendran" userId="bb6c2e03f78ccceb" providerId="LiveId" clId="{FE8E6549-A005-496C-91B8-08C44CCDDC12}" dt="2025-01-19T13:16:32.300" v="1694" actId="14100"/>
          <ac:spMkLst>
            <pc:docMk/>
            <pc:sldMk cId="2879814678" sldId="300"/>
            <ac:spMk id="2" creationId="{CA6723D9-3E64-77D7-F318-ADE273A2EB8B}"/>
          </ac:spMkLst>
        </pc:spChg>
        <pc:spChg chg="mod">
          <ac:chgData name="Chandrasekar Rajendran" userId="bb6c2e03f78ccceb" providerId="LiveId" clId="{FE8E6549-A005-496C-91B8-08C44CCDDC12}" dt="2025-01-19T13:21:04.883" v="1710" actId="20577"/>
          <ac:spMkLst>
            <pc:docMk/>
            <pc:sldMk cId="2879814678" sldId="300"/>
            <ac:spMk id="3" creationId="{177A83A7-B05E-80B2-3700-F444CB86190F}"/>
          </ac:spMkLst>
        </pc:spChg>
        <pc:picChg chg="add mod">
          <ac:chgData name="Chandrasekar Rajendran" userId="bb6c2e03f78ccceb" providerId="LiveId" clId="{FE8E6549-A005-496C-91B8-08C44CCDDC12}" dt="2025-01-19T13:21:06.804" v="1711" actId="1076"/>
          <ac:picMkLst>
            <pc:docMk/>
            <pc:sldMk cId="2879814678" sldId="300"/>
            <ac:picMk id="7" creationId="{7A80F885-0C13-72F4-71EC-53D6492E235A}"/>
          </ac:picMkLst>
        </pc:picChg>
      </pc:sldChg>
      <pc:sldChg chg="addSp delSp modSp add mod">
        <pc:chgData name="Chandrasekar Rajendran" userId="bb6c2e03f78ccceb" providerId="LiveId" clId="{FE8E6549-A005-496C-91B8-08C44CCDDC12}" dt="2025-01-19T13:26:41.252" v="1773" actId="404"/>
        <pc:sldMkLst>
          <pc:docMk/>
          <pc:sldMk cId="4203721959" sldId="301"/>
        </pc:sldMkLst>
        <pc:spChg chg="mod">
          <ac:chgData name="Chandrasekar Rajendran" userId="bb6c2e03f78ccceb" providerId="LiveId" clId="{FE8E6549-A005-496C-91B8-08C44CCDDC12}" dt="2025-01-19T13:22:06.664" v="1727" actId="20577"/>
          <ac:spMkLst>
            <pc:docMk/>
            <pc:sldMk cId="4203721959" sldId="301"/>
            <ac:spMk id="2" creationId="{4BC3F1C2-0D55-C1B9-B9F9-CAF7EDE3AD5C}"/>
          </ac:spMkLst>
        </pc:spChg>
        <pc:spChg chg="mod">
          <ac:chgData name="Chandrasekar Rajendran" userId="bb6c2e03f78ccceb" providerId="LiveId" clId="{FE8E6549-A005-496C-91B8-08C44CCDDC12}" dt="2025-01-19T13:26:41.252" v="1773" actId="404"/>
          <ac:spMkLst>
            <pc:docMk/>
            <pc:sldMk cId="4203721959" sldId="301"/>
            <ac:spMk id="3" creationId="{844E7970-1C2C-7D28-27BA-065E5DC2B7EF}"/>
          </ac:spMkLst>
        </pc:spChg>
        <pc:picChg chg="add mod">
          <ac:chgData name="Chandrasekar Rajendran" userId="bb6c2e03f78ccceb" providerId="LiveId" clId="{FE8E6549-A005-496C-91B8-08C44CCDDC12}" dt="2025-01-19T13:26:28.138" v="1767" actId="14100"/>
          <ac:picMkLst>
            <pc:docMk/>
            <pc:sldMk cId="4203721959" sldId="301"/>
            <ac:picMk id="4" creationId="{D6B5769B-CA17-B534-7023-4CA37FC4523F}"/>
          </ac:picMkLst>
        </pc:picChg>
        <pc:picChg chg="del">
          <ac:chgData name="Chandrasekar Rajendran" userId="bb6c2e03f78ccceb" providerId="LiveId" clId="{FE8E6549-A005-496C-91B8-08C44CCDDC12}" dt="2025-01-19T13:22:14.420" v="1729" actId="478"/>
          <ac:picMkLst>
            <pc:docMk/>
            <pc:sldMk cId="4203721959" sldId="301"/>
            <ac:picMk id="7" creationId="{06597144-E3EF-02C8-9F8A-76556435CDD8}"/>
          </ac:picMkLst>
        </pc:picChg>
      </pc:sldChg>
      <pc:sldMasterChg chg="delSldLayout">
        <pc:chgData name="Chandrasekar Rajendran" userId="bb6c2e03f78ccceb" providerId="LiveId" clId="{FE8E6549-A005-496C-91B8-08C44CCDDC12}" dt="2025-01-19T02:12:59.272" v="1133" actId="2696"/>
        <pc:sldMasterMkLst>
          <pc:docMk/>
          <pc:sldMasterMk cId="4052955849" sldId="2147483705"/>
        </pc:sldMasterMkLst>
        <pc:sldLayoutChg chg="del">
          <pc:chgData name="Chandrasekar Rajendran" userId="bb6c2e03f78ccceb" providerId="LiveId" clId="{FE8E6549-A005-496C-91B8-08C44CCDDC12}" dt="2025-01-19T02:12:59.272" v="1133" actId="2696"/>
          <pc:sldLayoutMkLst>
            <pc:docMk/>
            <pc:sldMasterMk cId="4052955849" sldId="2147483705"/>
            <pc:sldLayoutMk cId="2545384435" sldId="2147483719"/>
          </pc:sldLayoutMkLst>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5F4DCF1-ECAF-F7A7-2FE7-5E8E893BC44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2C1330B0-5BAC-7408-8C3C-78D8336840E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17BC71B-6527-4638-937B-C93EB849CB02}" type="datetimeFigureOut">
              <a:rPr lang="en-US" smtClean="0"/>
              <a:t>1/19/2025</a:t>
            </a:fld>
            <a:endParaRPr lang="en-US" dirty="0"/>
          </a:p>
        </p:txBody>
      </p:sp>
      <p:sp>
        <p:nvSpPr>
          <p:cNvPr id="4" name="Footer Placeholder 3">
            <a:extLst>
              <a:ext uri="{FF2B5EF4-FFF2-40B4-BE49-F238E27FC236}">
                <a16:creationId xmlns:a16="http://schemas.microsoft.com/office/drawing/2014/main" id="{F0D7EEB3-E0A5-7440-F7ED-F59975ED1E8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F548D11-7466-6432-3BF5-64A1A1FA59C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A70580-B89C-4157-871D-6B9318EE5F58}" type="slidenum">
              <a:rPr lang="en-US" smtClean="0"/>
              <a:t>‹#›</a:t>
            </a:fld>
            <a:endParaRPr lang="en-US" dirty="0"/>
          </a:p>
        </p:txBody>
      </p:sp>
    </p:spTree>
    <p:extLst>
      <p:ext uri="{BB962C8B-B14F-4D97-AF65-F5344CB8AC3E}">
        <p14:creationId xmlns:p14="http://schemas.microsoft.com/office/powerpoint/2010/main" val="29431574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25465A2-8C9C-419F-9FD8-234480873777}" type="datetimeFigureOut">
              <a:rPr lang="en-US" smtClean="0"/>
              <a:t>1/19/2025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AF00E9-A49D-4007-B3B9-A3783809E505}" type="slidenum">
              <a:rPr lang="en-US" smtClean="0"/>
              <a:t>‹#›</a:t>
            </a:fld>
            <a:endParaRPr lang="en-US" dirty="0"/>
          </a:p>
        </p:txBody>
      </p:sp>
    </p:spTree>
    <p:extLst>
      <p:ext uri="{BB962C8B-B14F-4D97-AF65-F5344CB8AC3E}">
        <p14:creationId xmlns:p14="http://schemas.microsoft.com/office/powerpoint/2010/main" val="2209697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7AF00E9-A49D-4007-B3B9-A3783809E505}" type="slidenum">
              <a:rPr lang="en-US" smtClean="0"/>
              <a:t>1</a:t>
            </a:fld>
            <a:endParaRPr lang="en-US" dirty="0"/>
          </a:p>
        </p:txBody>
      </p:sp>
    </p:spTree>
    <p:extLst>
      <p:ext uri="{BB962C8B-B14F-4D97-AF65-F5344CB8AC3E}">
        <p14:creationId xmlns:p14="http://schemas.microsoft.com/office/powerpoint/2010/main" val="21892237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7AF00E9-A49D-4007-B3B9-A3783809E505}" type="slidenum">
              <a:rPr lang="en-US" smtClean="0"/>
              <a:t>2</a:t>
            </a:fld>
            <a:endParaRPr lang="en-US" dirty="0"/>
          </a:p>
        </p:txBody>
      </p:sp>
    </p:spTree>
    <p:extLst>
      <p:ext uri="{BB962C8B-B14F-4D97-AF65-F5344CB8AC3E}">
        <p14:creationId xmlns:p14="http://schemas.microsoft.com/office/powerpoint/2010/main" val="5606498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07EFD0-FAE1-4DB6-DC15-572A4996834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E3EC966-1DA4-DBC6-5663-F7E9F5570B8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85C7F69-5A32-FBF6-BF75-68A20A932EAC}"/>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94FE78E-09D2-524C-6B97-D170F1420848}"/>
              </a:ext>
            </a:extLst>
          </p:cNvPr>
          <p:cNvSpPr>
            <a:spLocks noGrp="1"/>
          </p:cNvSpPr>
          <p:nvPr>
            <p:ph type="sldNum" sz="quarter" idx="5"/>
          </p:nvPr>
        </p:nvSpPr>
        <p:spPr/>
        <p:txBody>
          <a:bodyPr/>
          <a:lstStyle/>
          <a:p>
            <a:fld id="{E7AF00E9-A49D-4007-B3B9-A3783809E505}" type="slidenum">
              <a:rPr lang="en-US" smtClean="0"/>
              <a:t>3</a:t>
            </a:fld>
            <a:endParaRPr lang="en-US" dirty="0"/>
          </a:p>
        </p:txBody>
      </p:sp>
    </p:spTree>
    <p:extLst>
      <p:ext uri="{BB962C8B-B14F-4D97-AF65-F5344CB8AC3E}">
        <p14:creationId xmlns:p14="http://schemas.microsoft.com/office/powerpoint/2010/main" val="5520100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BB46B6-3D01-ECD9-3130-D96B5862B57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F6C0608-E670-9EE4-CD0C-31903038DE0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0463E5B-9473-FE25-F940-B81E92E5F94F}"/>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5E68073-FCDD-9E55-513B-D4912EBB3D6E}"/>
              </a:ext>
            </a:extLst>
          </p:cNvPr>
          <p:cNvSpPr>
            <a:spLocks noGrp="1"/>
          </p:cNvSpPr>
          <p:nvPr>
            <p:ph type="sldNum" sz="quarter" idx="5"/>
          </p:nvPr>
        </p:nvSpPr>
        <p:spPr/>
        <p:txBody>
          <a:bodyPr/>
          <a:lstStyle/>
          <a:p>
            <a:fld id="{E7AF00E9-A49D-4007-B3B9-A3783809E505}" type="slidenum">
              <a:rPr lang="en-US" smtClean="0"/>
              <a:t>4</a:t>
            </a:fld>
            <a:endParaRPr lang="en-US" dirty="0"/>
          </a:p>
        </p:txBody>
      </p:sp>
    </p:spTree>
    <p:extLst>
      <p:ext uri="{BB962C8B-B14F-4D97-AF65-F5344CB8AC3E}">
        <p14:creationId xmlns:p14="http://schemas.microsoft.com/office/powerpoint/2010/main" val="14867562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2ABF22-8D12-B849-E98F-BF28BA7680D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08AB829-A157-D87E-49DA-0BB98A76F79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E891A15-70B7-8ECA-94FE-8003583C8E34}"/>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CA8D2CFD-76CF-98A9-779F-39CD1EA579B5}"/>
              </a:ext>
            </a:extLst>
          </p:cNvPr>
          <p:cNvSpPr>
            <a:spLocks noGrp="1"/>
          </p:cNvSpPr>
          <p:nvPr>
            <p:ph type="sldNum" sz="quarter" idx="5"/>
          </p:nvPr>
        </p:nvSpPr>
        <p:spPr/>
        <p:txBody>
          <a:bodyPr/>
          <a:lstStyle/>
          <a:p>
            <a:fld id="{E7AF00E9-A49D-4007-B3B9-A3783809E505}" type="slidenum">
              <a:rPr lang="en-US" smtClean="0"/>
              <a:t>5</a:t>
            </a:fld>
            <a:endParaRPr lang="en-US" dirty="0"/>
          </a:p>
        </p:txBody>
      </p:sp>
    </p:spTree>
    <p:extLst>
      <p:ext uri="{BB962C8B-B14F-4D97-AF65-F5344CB8AC3E}">
        <p14:creationId xmlns:p14="http://schemas.microsoft.com/office/powerpoint/2010/main" val="1255803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D82E3D-239D-30ED-FDA5-37B928CAE12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60EE3BF-AD19-F380-9D34-ACC4AE83680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D85A6D0-A104-59C8-0FBA-77E36E4D3AAE}"/>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0C10439D-3EC9-CCD5-50F0-72AE3D31FF64}"/>
              </a:ext>
            </a:extLst>
          </p:cNvPr>
          <p:cNvSpPr>
            <a:spLocks noGrp="1"/>
          </p:cNvSpPr>
          <p:nvPr>
            <p:ph type="sldNum" sz="quarter" idx="5"/>
          </p:nvPr>
        </p:nvSpPr>
        <p:spPr/>
        <p:txBody>
          <a:bodyPr/>
          <a:lstStyle/>
          <a:p>
            <a:fld id="{E7AF00E9-A49D-4007-B3B9-A3783809E505}" type="slidenum">
              <a:rPr lang="en-US" smtClean="0"/>
              <a:t>6</a:t>
            </a:fld>
            <a:endParaRPr lang="en-US" dirty="0"/>
          </a:p>
        </p:txBody>
      </p:sp>
    </p:spTree>
    <p:extLst>
      <p:ext uri="{BB962C8B-B14F-4D97-AF65-F5344CB8AC3E}">
        <p14:creationId xmlns:p14="http://schemas.microsoft.com/office/powerpoint/2010/main" val="16489457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D0A703-9C72-410F-6340-0D887D5F117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7DAB417-C2FF-C2D5-69A2-744EC4E18BF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06D5810-6008-ABF4-D754-423A2EDFA259}"/>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DDF1F3C-B742-F463-C833-2D1256714C30}"/>
              </a:ext>
            </a:extLst>
          </p:cNvPr>
          <p:cNvSpPr>
            <a:spLocks noGrp="1"/>
          </p:cNvSpPr>
          <p:nvPr>
            <p:ph type="sldNum" sz="quarter" idx="5"/>
          </p:nvPr>
        </p:nvSpPr>
        <p:spPr/>
        <p:txBody>
          <a:bodyPr/>
          <a:lstStyle/>
          <a:p>
            <a:fld id="{E7AF00E9-A49D-4007-B3B9-A3783809E505}" type="slidenum">
              <a:rPr lang="en-US" smtClean="0"/>
              <a:t>7</a:t>
            </a:fld>
            <a:endParaRPr lang="en-US" dirty="0"/>
          </a:p>
        </p:txBody>
      </p:sp>
    </p:spTree>
    <p:extLst>
      <p:ext uri="{BB962C8B-B14F-4D97-AF65-F5344CB8AC3E}">
        <p14:creationId xmlns:p14="http://schemas.microsoft.com/office/powerpoint/2010/main" val="39869154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5F0C53-BB05-2556-4379-A37FD71BD9C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9008593-5CEB-05BA-8102-679C61DFDC5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43F0EE1-A4CB-B875-B188-6A4BB0586144}"/>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ED797F5-349E-4A70-65BE-F9400D8F54AD}"/>
              </a:ext>
            </a:extLst>
          </p:cNvPr>
          <p:cNvSpPr>
            <a:spLocks noGrp="1"/>
          </p:cNvSpPr>
          <p:nvPr>
            <p:ph type="sldNum" sz="quarter" idx="5"/>
          </p:nvPr>
        </p:nvSpPr>
        <p:spPr/>
        <p:txBody>
          <a:bodyPr/>
          <a:lstStyle/>
          <a:p>
            <a:fld id="{E7AF00E9-A49D-4007-B3B9-A3783809E505}" type="slidenum">
              <a:rPr lang="en-US" smtClean="0"/>
              <a:t>8</a:t>
            </a:fld>
            <a:endParaRPr lang="en-US" dirty="0"/>
          </a:p>
        </p:txBody>
      </p:sp>
    </p:spTree>
    <p:extLst>
      <p:ext uri="{BB962C8B-B14F-4D97-AF65-F5344CB8AC3E}">
        <p14:creationId xmlns:p14="http://schemas.microsoft.com/office/powerpoint/2010/main" val="25030135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rm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rm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lstStyle/>
          <a:p>
            <a:fld id="{A8B99714-B5FD-4449-800A-4C88D5F88112}" type="datetime1">
              <a:rPr lang="en-US" smtClean="0"/>
              <a:t>1/19/2025</a:t>
            </a:fld>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lstStyle/>
          <a:p>
            <a:fld id="{DBA1B0FB-D917-4C8C-928F-313BD683BF39}" type="slidenum">
              <a:rPr lang="en-US" smtClean="0"/>
              <a:t>‹#›</a:t>
            </a:fld>
            <a:endParaRPr lang="en-US" dirty="0"/>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Tree>
    <p:extLst>
      <p:ext uri="{BB962C8B-B14F-4D97-AF65-F5344CB8AC3E}">
        <p14:creationId xmlns:p14="http://schemas.microsoft.com/office/powerpoint/2010/main" val="31854188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79361-B9A1-48F2-9473-23DE30E2D151}"/>
              </a:ext>
            </a:extLst>
          </p:cNvPr>
          <p:cNvSpPr>
            <a:spLocks noGrp="1"/>
          </p:cNvSpPr>
          <p:nvPr>
            <p:ph type="title"/>
          </p:nvPr>
        </p:nvSpPr>
        <p:spPr>
          <a:xfrm>
            <a:off x="550862" y="503906"/>
            <a:ext cx="11090275" cy="1333057"/>
          </a:xfrm>
        </p:spPr>
        <p:txBody>
          <a:bodyPr vert="horz" wrap="square" lIns="0" tIns="0" rIns="0" bIns="0" rtlCol="0" anchor="t" anchorCtr="0">
            <a:normAutofit/>
          </a:bodyPr>
          <a:lstStyle>
            <a:lvl1pPr>
              <a:defRPr lang="en-US" dirty="0"/>
            </a:lvl1pPr>
          </a:lstStyle>
          <a:p>
            <a:pPr lvl="0"/>
            <a:r>
              <a:rPr lang="en-US"/>
              <a:t>Click to edit Master title style</a:t>
            </a:r>
            <a:endParaRPr lang="en-US" dirty="0"/>
          </a:p>
        </p:txBody>
      </p:sp>
      <p:sp>
        <p:nvSpPr>
          <p:cNvPr id="3" name="Vertical Text Placeholder 2">
            <a:extLst>
              <a:ext uri="{FF2B5EF4-FFF2-40B4-BE49-F238E27FC236}">
                <a16:creationId xmlns:a16="http://schemas.microsoft.com/office/drawing/2014/main" id="{FD986779-C2F3-447D-85F7-F6B0E2C97DC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lstStyle/>
          <a:p>
            <a:fld id="{DAF9A495-AAE5-426B-B0CD-C376724FDF25}" type="datetime1">
              <a:rPr lang="en-US" smtClean="0"/>
              <a:t>1/19/2025</a:t>
            </a:fld>
            <a:endParaRPr lang="en-US" dirty="0"/>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lstStyle/>
          <a:p>
            <a:fld id="{DBA1B0FB-D917-4C8C-928F-313BD683BF39}" type="slidenum">
              <a:rPr lang="en-US" smtClean="0"/>
              <a:pPr/>
              <a:t>‹#›</a:t>
            </a:fld>
            <a:endParaRPr lang="en-US" dirty="0"/>
          </a:p>
        </p:txBody>
      </p:sp>
    </p:spTree>
    <p:extLst>
      <p:ext uri="{BB962C8B-B14F-4D97-AF65-F5344CB8AC3E}">
        <p14:creationId xmlns:p14="http://schemas.microsoft.com/office/powerpoint/2010/main" val="30806055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E56583A-514F-4632-820D-E7EE236A465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173CBBB-7DDC-4437-8C7D-22A1C352027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C69EBF-DA20-4024-8006-B158D571E08E}"/>
              </a:ext>
            </a:extLst>
          </p:cNvPr>
          <p:cNvSpPr>
            <a:spLocks noGrp="1"/>
          </p:cNvSpPr>
          <p:nvPr>
            <p:ph type="dt" sz="half" idx="10"/>
          </p:nvPr>
        </p:nvSpPr>
        <p:spPr/>
        <p:txBody>
          <a:bodyPr/>
          <a:lstStyle/>
          <a:p>
            <a:fld id="{44D39BBF-8569-4542-B85E-BC6995D19EB6}" type="datetime1">
              <a:rPr lang="en-US" smtClean="0"/>
              <a:t>1/19/2025</a:t>
            </a:fld>
            <a:endParaRPr lang="en-US" dirty="0"/>
          </a:p>
        </p:txBody>
      </p:sp>
      <p:sp>
        <p:nvSpPr>
          <p:cNvPr id="5" name="Footer Placeholder 4">
            <a:extLst>
              <a:ext uri="{FF2B5EF4-FFF2-40B4-BE49-F238E27FC236}">
                <a16:creationId xmlns:a16="http://schemas.microsoft.com/office/drawing/2014/main" id="{ADBAC8B9-14B5-4DF1-994D-AB47DB3BA0C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7876582-5F9B-4F5E-AAD5-D608CB68EA3D}"/>
              </a:ext>
            </a:extLst>
          </p:cNvPr>
          <p:cNvSpPr>
            <a:spLocks noGrp="1"/>
          </p:cNvSpPr>
          <p:nvPr>
            <p:ph type="sldNum" sz="quarter" idx="12"/>
          </p:nvPr>
        </p:nvSpPr>
        <p:spPr/>
        <p:txBody>
          <a:bodyPr/>
          <a:lstStyle/>
          <a:p>
            <a:fld id="{DBA1B0FB-D917-4C8C-928F-313BD683BF39}" type="slidenum">
              <a:rPr lang="en-US" smtClean="0"/>
              <a:pPr/>
              <a:t>‹#›</a:t>
            </a:fld>
            <a:endParaRPr lang="en-US" dirty="0"/>
          </a:p>
        </p:txBody>
      </p:sp>
    </p:spTree>
    <p:extLst>
      <p:ext uri="{BB962C8B-B14F-4D97-AF65-F5344CB8AC3E}">
        <p14:creationId xmlns:p14="http://schemas.microsoft.com/office/powerpoint/2010/main" val="5885986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2053C-0E9C-4159-B7C9-6AB74343918D}"/>
              </a:ext>
            </a:extLst>
          </p:cNvPr>
          <p:cNvSpPr>
            <a:spLocks noGrp="1"/>
          </p:cNvSpPr>
          <p:nvPr>
            <p:ph type="title" hasCustomPrompt="1"/>
          </p:nvPr>
        </p:nvSpPr>
        <p:spPr>
          <a:xfrm>
            <a:off x="7018020" y="662937"/>
            <a:ext cx="4624442" cy="5542025"/>
          </a:xfrm>
        </p:spPr>
        <p:txBody>
          <a:bodyPr vert="horz" wrap="square" lIns="0" tIns="0" rIns="0" bIns="0" rtlCol="0" anchor="ctr" anchorCtr="0">
            <a:normAutofit/>
          </a:bodyPr>
          <a:lstStyle>
            <a:lvl1pPr>
              <a:defRPr lang="en-US" dirty="0"/>
            </a:lvl1pPr>
          </a:lstStyle>
          <a:p>
            <a:pPr lvl="0">
              <a:lnSpc>
                <a:spcPct val="100000"/>
              </a:lnSpc>
            </a:pPr>
            <a:r>
              <a:rPr lang="en-US" dirty="0"/>
              <a:t>Click to add title</a:t>
            </a:r>
          </a:p>
        </p:txBody>
      </p:sp>
      <p:sp>
        <p:nvSpPr>
          <p:cNvPr id="9" name="Picture Placeholder 8">
            <a:extLst>
              <a:ext uri="{FF2B5EF4-FFF2-40B4-BE49-F238E27FC236}">
                <a16:creationId xmlns:a16="http://schemas.microsoft.com/office/drawing/2014/main" id="{988CE9D0-E6DB-A38D-ED84-A53D0493E6D0}"/>
              </a:ext>
            </a:extLst>
          </p:cNvPr>
          <p:cNvSpPr>
            <a:spLocks noGrp="1"/>
          </p:cNvSpPr>
          <p:nvPr>
            <p:ph type="pic" sz="quarter" idx="13" hasCustomPrompt="1"/>
          </p:nvPr>
        </p:nvSpPr>
        <p:spPr>
          <a:xfrm>
            <a:off x="0" y="0"/>
            <a:ext cx="6267450" cy="6858000"/>
          </a:xfrm>
        </p:spPr>
        <p:txBody>
          <a:bodyPr>
            <a:normAutofit/>
          </a:bodyPr>
          <a:lstStyle>
            <a:lvl1pPr marL="0" indent="0" algn="ctr">
              <a:buNone/>
              <a:defRPr sz="2000"/>
            </a:lvl1pPr>
          </a:lstStyle>
          <a:p>
            <a:r>
              <a:rPr lang="en-US" dirty="0"/>
              <a:t>Click icon to insert picture</a:t>
            </a:r>
          </a:p>
        </p:txBody>
      </p:sp>
    </p:spTree>
    <p:extLst>
      <p:ext uri="{BB962C8B-B14F-4D97-AF65-F5344CB8AC3E}">
        <p14:creationId xmlns:p14="http://schemas.microsoft.com/office/powerpoint/2010/main" val="3520569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grpSp>
        <p:nvGrpSpPr>
          <p:cNvPr id="23" name="Group 22">
            <a:extLst>
              <a:ext uri="{FF2B5EF4-FFF2-40B4-BE49-F238E27FC236}">
                <a16:creationId xmlns:a16="http://schemas.microsoft.com/office/drawing/2014/main" id="{43C4A872-A473-BFD2-150E-387250C2B4DA}"/>
              </a:ext>
              <a:ext uri="{C183D7F6-B498-43B3-948B-1728B52AA6E4}">
                <adec:decorative xmlns:adec="http://schemas.microsoft.com/office/drawing/2017/decorative" val="1"/>
              </a:ext>
            </a:extLst>
          </p:cNvPr>
          <p:cNvGrpSpPr/>
          <p:nvPr userDrawn="1"/>
        </p:nvGrpSpPr>
        <p:grpSpPr>
          <a:xfrm>
            <a:off x="613998" y="5334748"/>
            <a:ext cx="678135" cy="990000"/>
            <a:chOff x="10490969" y="1448827"/>
            <a:chExt cx="678135" cy="990000"/>
          </a:xfrm>
        </p:grpSpPr>
        <p:sp>
          <p:nvSpPr>
            <p:cNvPr id="24" name="Freeform: Shape 23">
              <a:extLst>
                <a:ext uri="{FF2B5EF4-FFF2-40B4-BE49-F238E27FC236}">
                  <a16:creationId xmlns:a16="http://schemas.microsoft.com/office/drawing/2014/main" id="{C5C8D53B-A579-BCFA-58E8-C386DABC92CD}"/>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5" name="Oval 24">
              <a:extLst>
                <a:ext uri="{FF2B5EF4-FFF2-40B4-BE49-F238E27FC236}">
                  <a16:creationId xmlns:a16="http://schemas.microsoft.com/office/drawing/2014/main" id="{23A34CAC-4A03-ADDB-E97F-8675E68FC0B3}"/>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Oval 25">
              <a:extLst>
                <a:ext uri="{FF2B5EF4-FFF2-40B4-BE49-F238E27FC236}">
                  <a16:creationId xmlns:a16="http://schemas.microsoft.com/office/drawing/2014/main" id="{0C733506-2F0D-8F31-52D1-5244F04A706B}"/>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7" name="Freeform: Shape 26">
              <a:extLst>
                <a:ext uri="{FF2B5EF4-FFF2-40B4-BE49-F238E27FC236}">
                  <a16:creationId xmlns:a16="http://schemas.microsoft.com/office/drawing/2014/main" id="{29356E3D-E14C-9C43-7CE4-A7156B1E10DB}"/>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p:nvSpPr>
          <p:cNvPr id="20" name="Title 19">
            <a:extLst>
              <a:ext uri="{FF2B5EF4-FFF2-40B4-BE49-F238E27FC236}">
                <a16:creationId xmlns:a16="http://schemas.microsoft.com/office/drawing/2014/main" id="{85C652DA-55F6-9691-4254-344E0A4E9ABF}"/>
              </a:ext>
            </a:extLst>
          </p:cNvPr>
          <p:cNvSpPr>
            <a:spLocks noGrp="1"/>
          </p:cNvSpPr>
          <p:nvPr>
            <p:ph type="title" hasCustomPrompt="1"/>
          </p:nvPr>
        </p:nvSpPr>
        <p:spPr>
          <a:xfrm>
            <a:off x="550863" y="483924"/>
            <a:ext cx="11090275" cy="1684059"/>
          </a:xfrm>
        </p:spPr>
        <p:txBody>
          <a:bodyPr anchor="b">
            <a:normAutofit/>
          </a:bodyPr>
          <a:lstStyle>
            <a:lvl1pPr>
              <a:defRPr sz="4000"/>
            </a:lvl1pPr>
          </a:lstStyle>
          <a:p>
            <a:r>
              <a:rPr lang="en-US" dirty="0"/>
              <a:t>Click to add title</a:t>
            </a:r>
          </a:p>
        </p:txBody>
      </p:sp>
      <p:sp>
        <p:nvSpPr>
          <p:cNvPr id="22" name="Content Placeholder 21">
            <a:extLst>
              <a:ext uri="{FF2B5EF4-FFF2-40B4-BE49-F238E27FC236}">
                <a16:creationId xmlns:a16="http://schemas.microsoft.com/office/drawing/2014/main" id="{4DB7AC4F-2818-7F0D-AC6A-736D5F2C7392}"/>
              </a:ext>
            </a:extLst>
          </p:cNvPr>
          <p:cNvSpPr>
            <a:spLocks noGrp="1"/>
          </p:cNvSpPr>
          <p:nvPr>
            <p:ph sz="quarter" idx="13" hasCustomPrompt="1"/>
          </p:nvPr>
        </p:nvSpPr>
        <p:spPr>
          <a:xfrm>
            <a:off x="550863" y="2419350"/>
            <a:ext cx="11090274" cy="3913188"/>
          </a:xfrm>
        </p:spPr>
        <p:txBody>
          <a:bodyPr>
            <a:normAutofit/>
          </a:bodyPr>
          <a:lstStyle>
            <a:lvl1pPr marL="0" indent="0">
              <a:buNone/>
              <a:defRPr sz="1800">
                <a:solidFill>
                  <a:schemeClr val="tx1"/>
                </a:solidFill>
              </a:defRPr>
            </a:lvl1pPr>
            <a:lvl2pPr>
              <a:defRPr sz="1200">
                <a:solidFill>
                  <a:schemeClr val="tx1"/>
                </a:solidFill>
              </a:defRPr>
            </a:lvl2pPr>
            <a:lvl3pPr>
              <a:defRPr sz="1200">
                <a:solidFill>
                  <a:schemeClr val="tx1"/>
                </a:solidFill>
              </a:defRPr>
            </a:lvl3pPr>
            <a:lvl4pPr>
              <a:defRPr sz="1200">
                <a:solidFill>
                  <a:schemeClr val="tx1"/>
                </a:solidFill>
              </a:defRPr>
            </a:lvl4pPr>
            <a:lvl5pPr>
              <a:defRPr sz="1200">
                <a:solidFill>
                  <a:schemeClr val="tx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lstStyle/>
          <a:p>
            <a:fld id="{A6BE3492-9E9B-46DC-9DF1-5A7BF9FDDB0B}" type="datetime1">
              <a:rPr lang="en-US" smtClean="0"/>
              <a:t>1/19/2025</a:t>
            </a:fld>
            <a:endParaRPr lang="en-US" dirty="0"/>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lstStyle/>
          <a:p>
            <a:fld id="{DBA1B0FB-D917-4C8C-928F-313BD683BF39}" type="slidenum">
              <a:rPr lang="en-US" smtClean="0"/>
              <a:t>‹#›</a:t>
            </a:fld>
            <a:endParaRPr lang="en-US" dirty="0"/>
          </a:p>
        </p:txBody>
      </p:sp>
      <p:grpSp>
        <p:nvGrpSpPr>
          <p:cNvPr id="5" name="Group 4">
            <a:extLst>
              <a:ext uri="{FF2B5EF4-FFF2-40B4-BE49-F238E27FC236}">
                <a16:creationId xmlns:a16="http://schemas.microsoft.com/office/drawing/2014/main" id="{6C61DF04-D7CB-2B19-8BB9-3E90A661973E}"/>
              </a:ext>
              <a:ext uri="{C183D7F6-B498-43B3-948B-1728B52AA6E4}">
                <adec:decorative xmlns:adec="http://schemas.microsoft.com/office/drawing/2017/decorative" val="1"/>
              </a:ext>
            </a:extLst>
          </p:cNvPr>
          <p:cNvGrpSpPr/>
          <p:nvPr userDrawn="1"/>
        </p:nvGrpSpPr>
        <p:grpSpPr>
          <a:xfrm>
            <a:off x="9010824" y="1514007"/>
            <a:ext cx="734257" cy="760506"/>
            <a:chOff x="5243759" y="1363788"/>
            <a:chExt cx="734257" cy="760506"/>
          </a:xfrm>
        </p:grpSpPr>
        <p:sp>
          <p:nvSpPr>
            <p:cNvPr id="6" name="Freeform 5">
              <a:extLst>
                <a:ext uri="{FF2B5EF4-FFF2-40B4-BE49-F238E27FC236}">
                  <a16:creationId xmlns:a16="http://schemas.microsoft.com/office/drawing/2014/main" id="{5DE1CC00-F893-E215-8086-65B6605C5FC9}"/>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7" name="Freeform 6">
              <a:extLst>
                <a:ext uri="{FF2B5EF4-FFF2-40B4-BE49-F238E27FC236}">
                  <a16:creationId xmlns:a16="http://schemas.microsoft.com/office/drawing/2014/main" id="{6EBF50D9-F9B8-ADB3-8B4A-AF19564EE6EB}"/>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Freeform 8">
              <a:extLst>
                <a:ext uri="{FF2B5EF4-FFF2-40B4-BE49-F238E27FC236}">
                  <a16:creationId xmlns:a16="http://schemas.microsoft.com/office/drawing/2014/main" id="{80BE1060-7183-58F8-EEBF-64135EE82BC5}"/>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
        <p:nvSpPr>
          <p:cNvPr id="11" name="Oval 10">
            <a:extLst>
              <a:ext uri="{FF2B5EF4-FFF2-40B4-BE49-F238E27FC236}">
                <a16:creationId xmlns:a16="http://schemas.microsoft.com/office/drawing/2014/main" id="{E597A3BE-0D13-9033-E3FD-78202DB799C8}"/>
              </a:ext>
              <a:ext uri="{C183D7F6-B498-43B3-948B-1728B52AA6E4}">
                <adec:decorative xmlns:adec="http://schemas.microsoft.com/office/drawing/2017/decorative" val="1"/>
              </a:ext>
            </a:extLst>
          </p:cNvPr>
          <p:cNvSpPr>
            <a:spLocks noChangeAspect="1"/>
          </p:cNvSpPr>
          <p:nvPr userDrawn="1"/>
        </p:nvSpPr>
        <p:spPr>
          <a:xfrm>
            <a:off x="10168304" y="385236"/>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nvGrpSpPr>
          <p:cNvPr id="12" name="Group 11">
            <a:extLst>
              <a:ext uri="{FF2B5EF4-FFF2-40B4-BE49-F238E27FC236}">
                <a16:creationId xmlns:a16="http://schemas.microsoft.com/office/drawing/2014/main" id="{D8867D9A-3F3B-94C3-244B-0006226AEF73}"/>
              </a:ext>
              <a:ext uri="{C183D7F6-B498-43B3-948B-1728B52AA6E4}">
                <adec:decorative xmlns:adec="http://schemas.microsoft.com/office/drawing/2017/decorative" val="1"/>
              </a:ext>
            </a:extLst>
          </p:cNvPr>
          <p:cNvGrpSpPr/>
          <p:nvPr userDrawn="1"/>
        </p:nvGrpSpPr>
        <p:grpSpPr>
          <a:xfrm flipH="1">
            <a:off x="9063019" y="3199533"/>
            <a:ext cx="3597052" cy="2615018"/>
            <a:chOff x="4541453" y="3199533"/>
            <a:chExt cx="3597052" cy="2615018"/>
          </a:xfrm>
        </p:grpSpPr>
        <p:sp>
          <p:nvSpPr>
            <p:cNvPr id="13" name="Freeform: Shape 38">
              <a:extLst>
                <a:ext uri="{FF2B5EF4-FFF2-40B4-BE49-F238E27FC236}">
                  <a16:creationId xmlns:a16="http://schemas.microsoft.com/office/drawing/2014/main" id="{955FC3D1-6227-A188-CCDB-11D573FD807A}"/>
                </a:ext>
              </a:extLst>
            </p:cNvPr>
            <p:cNvSpPr>
              <a:spLocks noChangeAspect="1"/>
            </p:cNvSpPr>
            <p:nvPr/>
          </p:nvSpPr>
          <p:spPr>
            <a:xfrm rot="18900000" flipV="1">
              <a:off x="4602175" y="3958416"/>
              <a:ext cx="3536330" cy="1853969"/>
            </a:xfrm>
            <a:custGeom>
              <a:avLst/>
              <a:gdLst>
                <a:gd name="connsiteX0" fmla="*/ 3536330 w 3536330"/>
                <a:gd name="connsiteY0" fmla="*/ 1853969 h 1853969"/>
                <a:gd name="connsiteX1" fmla="*/ 1682362 w 3536330"/>
                <a:gd name="connsiteY1" fmla="*/ 0 h 1853969"/>
                <a:gd name="connsiteX2" fmla="*/ 52157 w 3536330"/>
                <a:gd name="connsiteY2" fmla="*/ 970257 h 1853969"/>
                <a:gd name="connsiteX3" fmla="*/ 0 w 3536330"/>
                <a:gd name="connsiteY3" fmla="*/ 1078528 h 1853969"/>
                <a:gd name="connsiteX4" fmla="*/ 757215 w 3536330"/>
                <a:gd name="connsiteY4" fmla="*/ 1835743 h 1853969"/>
                <a:gd name="connsiteX5" fmla="*/ 774211 w 3536330"/>
                <a:gd name="connsiteY5" fmla="*/ 1667149 h 1853969"/>
                <a:gd name="connsiteX6" fmla="*/ 1682362 w 3536330"/>
                <a:gd name="connsiteY6" fmla="*/ 926985 h 1853969"/>
                <a:gd name="connsiteX7" fmla="*/ 2609345 w 3536330"/>
                <a:gd name="connsiteY7" fmla="*/ 1853969 h 1853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36330" h="1853969">
                  <a:moveTo>
                    <a:pt x="3536330" y="1853969"/>
                  </a:moveTo>
                  <a:cubicBezTo>
                    <a:pt x="3536330" y="830051"/>
                    <a:pt x="2706280" y="0"/>
                    <a:pt x="1682362" y="0"/>
                  </a:cubicBezTo>
                  <a:cubicBezTo>
                    <a:pt x="978418" y="0"/>
                    <a:pt x="366107" y="392328"/>
                    <a:pt x="52157" y="970257"/>
                  </a:cubicBezTo>
                  <a:lnTo>
                    <a:pt x="0" y="1078528"/>
                  </a:lnTo>
                  <a:lnTo>
                    <a:pt x="757215" y="1835743"/>
                  </a:lnTo>
                  <a:lnTo>
                    <a:pt x="774211" y="1667149"/>
                  </a:lnTo>
                  <a:cubicBezTo>
                    <a:pt x="860649" y="1244739"/>
                    <a:pt x="1234397" y="926985"/>
                    <a:pt x="1682362" y="926985"/>
                  </a:cubicBezTo>
                  <a:cubicBezTo>
                    <a:pt x="2194320" y="926985"/>
                    <a:pt x="2609345" y="1342010"/>
                    <a:pt x="2609345" y="1853969"/>
                  </a:cubicBezTo>
                  <a:close/>
                </a:path>
              </a:pathLst>
            </a:custGeom>
            <a:gradFill flip="none" rotWithShape="1">
              <a:gsLst>
                <a:gs pos="97000">
                  <a:schemeClr val="bg2"/>
                </a:gs>
                <a:gs pos="31000">
                  <a:schemeClr val="bg2">
                    <a:lumMod val="90000"/>
                    <a:lumOff val="10000"/>
                  </a:schemeClr>
                </a:gs>
              </a:gsLst>
              <a:lin ang="15000000" scaled="0"/>
              <a:tileRect/>
            </a:gradFill>
            <a:ln>
              <a:noFill/>
            </a:ln>
            <a:effectLst>
              <a:innerShdw blurRad="355600" dist="101600" dir="162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14" name="Group 13">
              <a:extLst>
                <a:ext uri="{FF2B5EF4-FFF2-40B4-BE49-F238E27FC236}">
                  <a16:creationId xmlns:a16="http://schemas.microsoft.com/office/drawing/2014/main" id="{AE6BE70E-C41E-449D-A48C-4EB6BB7DC20D}"/>
                </a:ext>
              </a:extLst>
            </p:cNvPr>
            <p:cNvGrpSpPr/>
            <p:nvPr/>
          </p:nvGrpSpPr>
          <p:grpSpPr>
            <a:xfrm>
              <a:off x="4541453" y="3199533"/>
              <a:ext cx="3478701" cy="2615018"/>
              <a:chOff x="-481151" y="3199533"/>
              <a:chExt cx="3478701" cy="2615018"/>
            </a:xfrm>
          </p:grpSpPr>
          <p:sp>
            <p:nvSpPr>
              <p:cNvPr id="15" name="Freeform: Shape 32">
                <a:extLst>
                  <a:ext uri="{FF2B5EF4-FFF2-40B4-BE49-F238E27FC236}">
                    <a16:creationId xmlns:a16="http://schemas.microsoft.com/office/drawing/2014/main" id="{B7C0B12B-49BE-7855-18FB-8583C8DD9617}"/>
                  </a:ext>
                </a:extLst>
              </p:cNvPr>
              <p:cNvSpPr>
                <a:spLocks noChangeAspect="1"/>
              </p:cNvSpPr>
              <p:nvPr userDrawn="1"/>
            </p:nvSpPr>
            <p:spPr>
              <a:xfrm rot="18900000" flipV="1">
                <a:off x="-481151" y="3649708"/>
                <a:ext cx="3478701" cy="2164843"/>
              </a:xfrm>
              <a:custGeom>
                <a:avLst/>
                <a:gdLst>
                  <a:gd name="connsiteX0" fmla="*/ 3478701 w 3478701"/>
                  <a:gd name="connsiteY0" fmla="*/ 2164843 h 2164843"/>
                  <a:gd name="connsiteX1" fmla="*/ 1624733 w 3478701"/>
                  <a:gd name="connsiteY1" fmla="*/ 0 h 2164843"/>
                  <a:gd name="connsiteX2" fmla="*/ 87393 w 3478701"/>
                  <a:gd name="connsiteY2" fmla="*/ 954459 h 2164843"/>
                  <a:gd name="connsiteX3" fmla="*/ 0 w 3478701"/>
                  <a:gd name="connsiteY3" fmla="*/ 1122434 h 2164843"/>
                  <a:gd name="connsiteX4" fmla="*/ 736015 w 3478701"/>
                  <a:gd name="connsiteY4" fmla="*/ 1858449 h 2164843"/>
                  <a:gd name="connsiteX5" fmla="*/ 739424 w 3478701"/>
                  <a:gd name="connsiteY5" fmla="*/ 1842964 h 2164843"/>
                  <a:gd name="connsiteX6" fmla="*/ 1624733 w 3478701"/>
                  <a:gd name="connsiteY6" fmla="*/ 1082422 h 2164843"/>
                  <a:gd name="connsiteX7" fmla="*/ 2551716 w 3478701"/>
                  <a:gd name="connsiteY7" fmla="*/ 2164843 h 21648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78701" h="2164843">
                    <a:moveTo>
                      <a:pt x="3478701" y="2164843"/>
                    </a:moveTo>
                    <a:cubicBezTo>
                      <a:pt x="3478701" y="969234"/>
                      <a:pt x="2648651" y="0"/>
                      <a:pt x="1624733" y="0"/>
                    </a:cubicBezTo>
                    <a:cubicBezTo>
                      <a:pt x="984784" y="0"/>
                      <a:pt x="420564" y="378607"/>
                      <a:pt x="87393" y="954459"/>
                    </a:cubicBezTo>
                    <a:lnTo>
                      <a:pt x="0" y="1122434"/>
                    </a:lnTo>
                    <a:lnTo>
                      <a:pt x="736015" y="1858449"/>
                    </a:lnTo>
                    <a:lnTo>
                      <a:pt x="739424" y="1842964"/>
                    </a:lnTo>
                    <a:cubicBezTo>
                      <a:pt x="856791" y="1402344"/>
                      <a:pt x="1208766" y="1082422"/>
                      <a:pt x="1624733" y="1082422"/>
                    </a:cubicBezTo>
                    <a:cubicBezTo>
                      <a:pt x="2136692" y="1082422"/>
                      <a:pt x="2551716" y="1567038"/>
                      <a:pt x="2551716" y="2164843"/>
                    </a:cubicBezTo>
                    <a:close/>
                  </a:path>
                </a:pathLst>
              </a:custGeom>
              <a:solidFill>
                <a:schemeClr val="bg2">
                  <a:lumMod val="50000"/>
                  <a:lumOff val="50000"/>
                  <a:alpha val="40000"/>
                </a:schemeClr>
              </a:solidFill>
              <a:ln>
                <a:noFill/>
              </a:ln>
              <a:effectLst>
                <a:softEdge rad="3810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Oval 15">
                <a:extLst>
                  <a:ext uri="{FF2B5EF4-FFF2-40B4-BE49-F238E27FC236}">
                    <a16:creationId xmlns:a16="http://schemas.microsoft.com/office/drawing/2014/main" id="{67C78A37-D378-70D3-D6E3-AB9400EB583E}"/>
                  </a:ext>
                </a:extLst>
              </p:cNvPr>
              <p:cNvSpPr/>
              <p:nvPr userDrawn="1"/>
            </p:nvSpPr>
            <p:spPr>
              <a:xfrm rot="13500000" flipV="1">
                <a:off x="1512277" y="2840042"/>
                <a:ext cx="214196" cy="933178"/>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grpSp>
      <p:grpSp>
        <p:nvGrpSpPr>
          <p:cNvPr id="17" name="Group 16">
            <a:extLst>
              <a:ext uri="{FF2B5EF4-FFF2-40B4-BE49-F238E27FC236}">
                <a16:creationId xmlns:a16="http://schemas.microsoft.com/office/drawing/2014/main" id="{02491172-466F-19CC-B639-A1C3CAB1D43A}"/>
              </a:ext>
              <a:ext uri="{C183D7F6-B498-43B3-948B-1728B52AA6E4}">
                <adec:decorative xmlns:adec="http://schemas.microsoft.com/office/drawing/2017/decorative" val="1"/>
              </a:ext>
            </a:extLst>
          </p:cNvPr>
          <p:cNvGrpSpPr/>
          <p:nvPr userDrawn="1"/>
        </p:nvGrpSpPr>
        <p:grpSpPr>
          <a:xfrm>
            <a:off x="5690545" y="4100655"/>
            <a:ext cx="1335600" cy="1262947"/>
            <a:chOff x="10145015" y="2343978"/>
            <a:chExt cx="1335600" cy="1262947"/>
          </a:xfrm>
        </p:grpSpPr>
        <p:sp>
          <p:nvSpPr>
            <p:cNvPr id="18" name="Freeform: Shape 25">
              <a:extLst>
                <a:ext uri="{FF2B5EF4-FFF2-40B4-BE49-F238E27FC236}">
                  <a16:creationId xmlns:a16="http://schemas.microsoft.com/office/drawing/2014/main" id="{45EC885D-265C-397B-5DAF-57A66CDA30B5}"/>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9" name="Oval 18">
              <a:extLst>
                <a:ext uri="{FF2B5EF4-FFF2-40B4-BE49-F238E27FC236}">
                  <a16:creationId xmlns:a16="http://schemas.microsoft.com/office/drawing/2014/main" id="{3601DB21-D937-2F89-DC26-063DFC7800C8}"/>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Tree>
    <p:extLst>
      <p:ext uri="{BB962C8B-B14F-4D97-AF65-F5344CB8AC3E}">
        <p14:creationId xmlns:p14="http://schemas.microsoft.com/office/powerpoint/2010/main" val="42483383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itle and Content 1">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C87E98C0-6053-9701-92D0-4EF9ADBC500C}"/>
              </a:ext>
              <a:ext uri="{C183D7F6-B498-43B3-948B-1728B52AA6E4}">
                <adec:decorative xmlns:adec="http://schemas.microsoft.com/office/drawing/2017/decorative" val="1"/>
              </a:ext>
            </a:extLst>
          </p:cNvPr>
          <p:cNvGrpSpPr/>
          <p:nvPr userDrawn="1"/>
        </p:nvGrpSpPr>
        <p:grpSpPr>
          <a:xfrm flipH="1" flipV="1">
            <a:off x="9063019" y="746716"/>
            <a:ext cx="3597052" cy="2615018"/>
            <a:chOff x="4541453" y="3199533"/>
            <a:chExt cx="3597052" cy="2615018"/>
          </a:xfrm>
        </p:grpSpPr>
        <p:sp>
          <p:nvSpPr>
            <p:cNvPr id="8" name="Freeform: Shape 38">
              <a:extLst>
                <a:ext uri="{FF2B5EF4-FFF2-40B4-BE49-F238E27FC236}">
                  <a16:creationId xmlns:a16="http://schemas.microsoft.com/office/drawing/2014/main" id="{C32B1A1D-760B-9D3D-A869-E50FC962A629}"/>
                </a:ext>
              </a:extLst>
            </p:cNvPr>
            <p:cNvSpPr>
              <a:spLocks noChangeAspect="1"/>
            </p:cNvSpPr>
            <p:nvPr/>
          </p:nvSpPr>
          <p:spPr>
            <a:xfrm rot="18900000" flipV="1">
              <a:off x="4602175" y="3958416"/>
              <a:ext cx="3536330" cy="1853969"/>
            </a:xfrm>
            <a:custGeom>
              <a:avLst/>
              <a:gdLst>
                <a:gd name="connsiteX0" fmla="*/ 3536330 w 3536330"/>
                <a:gd name="connsiteY0" fmla="*/ 1853969 h 1853969"/>
                <a:gd name="connsiteX1" fmla="*/ 1682362 w 3536330"/>
                <a:gd name="connsiteY1" fmla="*/ 0 h 1853969"/>
                <a:gd name="connsiteX2" fmla="*/ 52157 w 3536330"/>
                <a:gd name="connsiteY2" fmla="*/ 970257 h 1853969"/>
                <a:gd name="connsiteX3" fmla="*/ 0 w 3536330"/>
                <a:gd name="connsiteY3" fmla="*/ 1078528 h 1853969"/>
                <a:gd name="connsiteX4" fmla="*/ 757215 w 3536330"/>
                <a:gd name="connsiteY4" fmla="*/ 1835743 h 1853969"/>
                <a:gd name="connsiteX5" fmla="*/ 774211 w 3536330"/>
                <a:gd name="connsiteY5" fmla="*/ 1667149 h 1853969"/>
                <a:gd name="connsiteX6" fmla="*/ 1682362 w 3536330"/>
                <a:gd name="connsiteY6" fmla="*/ 926985 h 1853969"/>
                <a:gd name="connsiteX7" fmla="*/ 2609345 w 3536330"/>
                <a:gd name="connsiteY7" fmla="*/ 1853969 h 1853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36330" h="1853969">
                  <a:moveTo>
                    <a:pt x="3536330" y="1853969"/>
                  </a:moveTo>
                  <a:cubicBezTo>
                    <a:pt x="3536330" y="830051"/>
                    <a:pt x="2706280" y="0"/>
                    <a:pt x="1682362" y="0"/>
                  </a:cubicBezTo>
                  <a:cubicBezTo>
                    <a:pt x="978418" y="0"/>
                    <a:pt x="366107" y="392328"/>
                    <a:pt x="52157" y="970257"/>
                  </a:cubicBezTo>
                  <a:lnTo>
                    <a:pt x="0" y="1078528"/>
                  </a:lnTo>
                  <a:lnTo>
                    <a:pt x="757215" y="1835743"/>
                  </a:lnTo>
                  <a:lnTo>
                    <a:pt x="774211" y="1667149"/>
                  </a:lnTo>
                  <a:cubicBezTo>
                    <a:pt x="860649" y="1244739"/>
                    <a:pt x="1234397" y="926985"/>
                    <a:pt x="1682362" y="926985"/>
                  </a:cubicBezTo>
                  <a:cubicBezTo>
                    <a:pt x="2194320" y="926985"/>
                    <a:pt x="2609345" y="1342010"/>
                    <a:pt x="2609345" y="1853969"/>
                  </a:cubicBezTo>
                  <a:close/>
                </a:path>
              </a:pathLst>
            </a:custGeom>
            <a:gradFill flip="none" rotWithShape="1">
              <a:gsLst>
                <a:gs pos="97000">
                  <a:schemeClr val="bg2"/>
                </a:gs>
                <a:gs pos="31000">
                  <a:schemeClr val="bg2">
                    <a:lumMod val="90000"/>
                    <a:lumOff val="10000"/>
                  </a:schemeClr>
                </a:gs>
              </a:gsLst>
              <a:lin ang="15000000" scaled="0"/>
              <a:tileRect/>
            </a:gradFill>
            <a:ln>
              <a:noFill/>
            </a:ln>
            <a:effectLst>
              <a:innerShdw blurRad="355600" dist="101600" dir="162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D02EF78B-5BDF-8632-B9B1-087DB042EEC7}"/>
                </a:ext>
              </a:extLst>
            </p:cNvPr>
            <p:cNvGrpSpPr/>
            <p:nvPr/>
          </p:nvGrpSpPr>
          <p:grpSpPr>
            <a:xfrm>
              <a:off x="4541453" y="3199533"/>
              <a:ext cx="3478701" cy="2615018"/>
              <a:chOff x="-481151" y="3199533"/>
              <a:chExt cx="3478701" cy="2615018"/>
            </a:xfrm>
          </p:grpSpPr>
          <p:sp>
            <p:nvSpPr>
              <p:cNvPr id="10" name="Freeform: Shape 32">
                <a:extLst>
                  <a:ext uri="{FF2B5EF4-FFF2-40B4-BE49-F238E27FC236}">
                    <a16:creationId xmlns:a16="http://schemas.microsoft.com/office/drawing/2014/main" id="{5C54B3E8-515B-0865-9321-DB3793A62240}"/>
                  </a:ext>
                </a:extLst>
              </p:cNvPr>
              <p:cNvSpPr>
                <a:spLocks noChangeAspect="1"/>
              </p:cNvSpPr>
              <p:nvPr userDrawn="1"/>
            </p:nvSpPr>
            <p:spPr>
              <a:xfrm rot="18900000" flipV="1">
                <a:off x="-481151" y="3649708"/>
                <a:ext cx="3478701" cy="2164843"/>
              </a:xfrm>
              <a:custGeom>
                <a:avLst/>
                <a:gdLst>
                  <a:gd name="connsiteX0" fmla="*/ 3478701 w 3478701"/>
                  <a:gd name="connsiteY0" fmla="*/ 2164843 h 2164843"/>
                  <a:gd name="connsiteX1" fmla="*/ 1624733 w 3478701"/>
                  <a:gd name="connsiteY1" fmla="*/ 0 h 2164843"/>
                  <a:gd name="connsiteX2" fmla="*/ 87393 w 3478701"/>
                  <a:gd name="connsiteY2" fmla="*/ 954459 h 2164843"/>
                  <a:gd name="connsiteX3" fmla="*/ 0 w 3478701"/>
                  <a:gd name="connsiteY3" fmla="*/ 1122434 h 2164843"/>
                  <a:gd name="connsiteX4" fmla="*/ 736015 w 3478701"/>
                  <a:gd name="connsiteY4" fmla="*/ 1858449 h 2164843"/>
                  <a:gd name="connsiteX5" fmla="*/ 739424 w 3478701"/>
                  <a:gd name="connsiteY5" fmla="*/ 1842964 h 2164843"/>
                  <a:gd name="connsiteX6" fmla="*/ 1624733 w 3478701"/>
                  <a:gd name="connsiteY6" fmla="*/ 1082422 h 2164843"/>
                  <a:gd name="connsiteX7" fmla="*/ 2551716 w 3478701"/>
                  <a:gd name="connsiteY7" fmla="*/ 2164843 h 21648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78701" h="2164843">
                    <a:moveTo>
                      <a:pt x="3478701" y="2164843"/>
                    </a:moveTo>
                    <a:cubicBezTo>
                      <a:pt x="3478701" y="969234"/>
                      <a:pt x="2648651" y="0"/>
                      <a:pt x="1624733" y="0"/>
                    </a:cubicBezTo>
                    <a:cubicBezTo>
                      <a:pt x="984784" y="0"/>
                      <a:pt x="420564" y="378607"/>
                      <a:pt x="87393" y="954459"/>
                    </a:cubicBezTo>
                    <a:lnTo>
                      <a:pt x="0" y="1122434"/>
                    </a:lnTo>
                    <a:lnTo>
                      <a:pt x="736015" y="1858449"/>
                    </a:lnTo>
                    <a:lnTo>
                      <a:pt x="739424" y="1842964"/>
                    </a:lnTo>
                    <a:cubicBezTo>
                      <a:pt x="856791" y="1402344"/>
                      <a:pt x="1208766" y="1082422"/>
                      <a:pt x="1624733" y="1082422"/>
                    </a:cubicBezTo>
                    <a:cubicBezTo>
                      <a:pt x="2136692" y="1082422"/>
                      <a:pt x="2551716" y="1567038"/>
                      <a:pt x="2551716" y="2164843"/>
                    </a:cubicBezTo>
                    <a:close/>
                  </a:path>
                </a:pathLst>
              </a:custGeom>
              <a:solidFill>
                <a:schemeClr val="bg2">
                  <a:lumMod val="50000"/>
                  <a:lumOff val="50000"/>
                  <a:alpha val="40000"/>
                </a:schemeClr>
              </a:solidFill>
              <a:ln>
                <a:noFill/>
              </a:ln>
              <a:effectLst>
                <a:softEdge rad="3810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Oval 10">
                <a:extLst>
                  <a:ext uri="{FF2B5EF4-FFF2-40B4-BE49-F238E27FC236}">
                    <a16:creationId xmlns:a16="http://schemas.microsoft.com/office/drawing/2014/main" id="{56E92718-2CCD-B15D-8DE5-46285BEA256B}"/>
                  </a:ext>
                </a:extLst>
              </p:cNvPr>
              <p:cNvSpPr/>
              <p:nvPr userDrawn="1"/>
            </p:nvSpPr>
            <p:spPr>
              <a:xfrm rot="13500000" flipV="1">
                <a:off x="1512277" y="2840042"/>
                <a:ext cx="214196" cy="933178"/>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grpSp>
      <p:grpSp>
        <p:nvGrpSpPr>
          <p:cNvPr id="19" name="Group 18">
            <a:extLst>
              <a:ext uri="{FF2B5EF4-FFF2-40B4-BE49-F238E27FC236}">
                <a16:creationId xmlns:a16="http://schemas.microsoft.com/office/drawing/2014/main" id="{AEA0B78B-84F0-8B85-40E8-678689DC13E6}"/>
              </a:ext>
              <a:ext uri="{C183D7F6-B498-43B3-948B-1728B52AA6E4}">
                <adec:decorative xmlns:adec="http://schemas.microsoft.com/office/drawing/2017/decorative" val="1"/>
              </a:ext>
            </a:extLst>
          </p:cNvPr>
          <p:cNvGrpSpPr/>
          <p:nvPr userDrawn="1"/>
        </p:nvGrpSpPr>
        <p:grpSpPr>
          <a:xfrm>
            <a:off x="8723112" y="5088958"/>
            <a:ext cx="1335600" cy="1262947"/>
            <a:chOff x="10145015" y="2343978"/>
            <a:chExt cx="1335600" cy="1262947"/>
          </a:xfrm>
        </p:grpSpPr>
        <p:sp>
          <p:nvSpPr>
            <p:cNvPr id="20" name="Freeform: Shape 25">
              <a:extLst>
                <a:ext uri="{FF2B5EF4-FFF2-40B4-BE49-F238E27FC236}">
                  <a16:creationId xmlns:a16="http://schemas.microsoft.com/office/drawing/2014/main" id="{2E5D7C6F-BF77-9B7D-5B12-7AF3ED280B43}"/>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1" name="Oval 20">
              <a:extLst>
                <a:ext uri="{FF2B5EF4-FFF2-40B4-BE49-F238E27FC236}">
                  <a16:creationId xmlns:a16="http://schemas.microsoft.com/office/drawing/2014/main" id="{FA599EE6-2673-0AD8-EAE0-45C79326015E}"/>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grpSp>
        <p:nvGrpSpPr>
          <p:cNvPr id="12" name="Group 11">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hasCustomPrompt="1"/>
          </p:nvPr>
        </p:nvSpPr>
        <p:spPr>
          <a:xfrm>
            <a:off x="550862" y="498474"/>
            <a:ext cx="7960421" cy="1450217"/>
          </a:xfrm>
        </p:spPr>
        <p:txBody>
          <a:bodyPr vert="horz" wrap="square" lIns="0" tIns="0" rIns="0" bIns="0" rtlCol="0" anchor="t" anchorCtr="0">
            <a:normAutofit/>
          </a:bodyPr>
          <a:lstStyle>
            <a:lvl1pPr>
              <a:defRPr lang="en-US" sz="4000" dirty="0"/>
            </a:lvl1pPr>
          </a:lstStyle>
          <a:p>
            <a:pPr lvl="0">
              <a:lnSpc>
                <a:spcPct val="100000"/>
              </a:lnSpc>
            </a:pPr>
            <a:r>
              <a:rPr lang="en-US" dirty="0"/>
              <a:t>Click to add title</a:t>
            </a:r>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hasCustomPrompt="1"/>
          </p:nvPr>
        </p:nvSpPr>
        <p:spPr>
          <a:xfrm>
            <a:off x="581343" y="2103039"/>
            <a:ext cx="7929940" cy="3979625"/>
          </a:xfrm>
        </p:spPr>
        <p:txBody>
          <a:bodyPr>
            <a:normAutofit/>
          </a:bodyPr>
          <a:lstStyle>
            <a:lvl1pPr>
              <a:defRPr sz="1800">
                <a:solidFill>
                  <a:schemeClr val="tx1"/>
                </a:solidFill>
              </a:defRPr>
            </a:lvl1pPr>
            <a:lvl2pPr>
              <a:defRPr sz="1200">
                <a:solidFill>
                  <a:schemeClr val="tx1"/>
                </a:solidFill>
              </a:defRPr>
            </a:lvl2pPr>
            <a:lvl3pPr>
              <a:defRPr sz="1200">
                <a:solidFill>
                  <a:schemeClr val="tx1"/>
                </a:solidFill>
              </a:defRPr>
            </a:lvl3pPr>
            <a:lvl4pPr>
              <a:defRPr sz="1200">
                <a:solidFill>
                  <a:schemeClr val="tx1"/>
                </a:solidFill>
              </a:defRPr>
            </a:lvl4pPr>
            <a:lvl5pPr>
              <a:defRPr sz="1200">
                <a:solidFill>
                  <a:schemeClr val="tx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lstStyle/>
          <a:p>
            <a:fld id="{258A9539-4977-45A0-881B-512AC80773A0}" type="datetime1">
              <a:rPr lang="en-US" smtClean="0"/>
              <a:t>1/19/2025</a:t>
            </a:fld>
            <a:endParaRPr lang="en-US" dirty="0"/>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lstStyle/>
          <a:p>
            <a:fld id="{DBA1B0FB-D917-4C8C-928F-313BD683BF39}" type="slidenum">
              <a:rPr lang="en-US" smtClean="0"/>
              <a:t>‹#›</a:t>
            </a:fld>
            <a:endParaRPr lang="en-US" dirty="0"/>
          </a:p>
        </p:txBody>
      </p:sp>
    </p:spTree>
    <p:extLst>
      <p:ext uri="{BB962C8B-B14F-4D97-AF65-F5344CB8AC3E}">
        <p14:creationId xmlns:p14="http://schemas.microsoft.com/office/powerpoint/2010/main" val="36914046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rm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lstStyle/>
          <a:p>
            <a:fld id="{51D40ACC-BED7-46B9-BB54-290D56D108C0}" type="datetime1">
              <a:rPr lang="en-US" smtClean="0"/>
              <a:t>1/19/2025</a:t>
            </a:fld>
            <a:endParaRPr lang="en-US" dirty="0"/>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lstStyle/>
          <a:p>
            <a:fld id="{DBA1B0FB-D917-4C8C-928F-313BD683BF39}" type="slidenum">
              <a:rPr lang="en-US" smtClean="0"/>
              <a:pPr/>
              <a:t>‹#›</a:t>
            </a:fld>
            <a:endParaRPr lang="en-US" dirty="0"/>
          </a:p>
        </p:txBody>
      </p:sp>
    </p:spTree>
    <p:extLst>
      <p:ext uri="{BB962C8B-B14F-4D97-AF65-F5344CB8AC3E}">
        <p14:creationId xmlns:p14="http://schemas.microsoft.com/office/powerpoint/2010/main" val="5148621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48" name="Group 47">
            <a:extLst>
              <a:ext uri="{FF2B5EF4-FFF2-40B4-BE49-F238E27FC236}">
                <a16:creationId xmlns:a16="http://schemas.microsoft.com/office/drawing/2014/main" id="{4644CBB8-40B8-42F8-9172-07A476341DDA}"/>
              </a:ext>
            </a:extLst>
          </p:cNvPr>
          <p:cNvGrpSpPr/>
          <p:nvPr/>
        </p:nvGrpSpPr>
        <p:grpSpPr>
          <a:xfrm>
            <a:off x="356481" y="879007"/>
            <a:ext cx="734257" cy="760506"/>
            <a:chOff x="5243759" y="1363788"/>
            <a:chExt cx="734257" cy="760506"/>
          </a:xfrm>
        </p:grpSpPr>
        <p:sp>
          <p:nvSpPr>
            <p:cNvPr id="49" name="Freeform 5">
              <a:extLst>
                <a:ext uri="{FF2B5EF4-FFF2-40B4-BE49-F238E27FC236}">
                  <a16:creationId xmlns:a16="http://schemas.microsoft.com/office/drawing/2014/main" id="{35CE073E-302A-4AA7-98C7-8667DDDCFA18}"/>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50" name="Freeform 6">
              <a:extLst>
                <a:ext uri="{FF2B5EF4-FFF2-40B4-BE49-F238E27FC236}">
                  <a16:creationId xmlns:a16="http://schemas.microsoft.com/office/drawing/2014/main" id="{4FD1AE2F-DD70-4E93-B905-E052A23F0B1C}"/>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51" name="Freeform 8">
              <a:extLst>
                <a:ext uri="{FF2B5EF4-FFF2-40B4-BE49-F238E27FC236}">
                  <a16:creationId xmlns:a16="http://schemas.microsoft.com/office/drawing/2014/main" id="{E8D529E5-8838-47F0-98A4-2D46F11E499C}"/>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
        <p:nvSpPr>
          <p:cNvPr id="2" name="Title 1">
            <a:extLst>
              <a:ext uri="{FF2B5EF4-FFF2-40B4-BE49-F238E27FC236}">
                <a16:creationId xmlns:a16="http://schemas.microsoft.com/office/drawing/2014/main" id="{45DA2564-D3DB-48AD-83F0-6CC6B5743960}"/>
              </a:ext>
            </a:extLst>
          </p:cNvPr>
          <p:cNvSpPr>
            <a:spLocks noGrp="1"/>
          </p:cNvSpPr>
          <p:nvPr>
            <p:ph type="title"/>
          </p:nvPr>
        </p:nvSpPr>
        <p:spPr>
          <a:xfrm>
            <a:off x="563563" y="474345"/>
            <a:ext cx="11077574" cy="2954655"/>
          </a:xfrm>
        </p:spPr>
        <p:txBody>
          <a:bodyPr vert="horz" wrap="square" lIns="0" tIns="0" rIns="0" bIns="0" rtlCol="0" anchor="b" anchorCtr="0">
            <a:normAutofit/>
          </a:bodyPr>
          <a:lstStyle>
            <a:lvl1pPr>
              <a:defRPr lang="en-US" sz="6400" dirty="0"/>
            </a:lvl1pPr>
          </a:lstStyle>
          <a:p>
            <a:pPr lvl="0">
              <a:lnSpc>
                <a:spcPct val="100000"/>
              </a:lnSpc>
            </a:pPr>
            <a:r>
              <a:rPr lang="en-US"/>
              <a:t>Click to edit Master title style</a:t>
            </a:r>
            <a:endParaRPr lang="en-US" dirty="0"/>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fld id="{652E7977-9DEF-40FA-A056-48AE730BE00E}" type="datetime1">
              <a:rPr lang="en-US" smtClean="0"/>
              <a:t>1/19/2025</a:t>
            </a:fld>
            <a:endParaRPr lang="en-US" dirty="0"/>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pPr/>
              <a:t>‹#›</a:t>
            </a:fld>
            <a:endParaRPr lang="en-US" dirty="0"/>
          </a:p>
        </p:txBody>
      </p:sp>
      <p:sp>
        <p:nvSpPr>
          <p:cNvPr id="3" name="Text Placeholder 2">
            <a:extLst>
              <a:ext uri="{FF2B5EF4-FFF2-40B4-BE49-F238E27FC236}">
                <a16:creationId xmlns:a16="http://schemas.microsoft.com/office/drawing/2014/main" id="{76EEA752-36DA-440B-8747-0EB2914080EE}"/>
              </a:ext>
            </a:extLst>
          </p:cNvPr>
          <p:cNvSpPr>
            <a:spLocks noGrp="1"/>
          </p:cNvSpPr>
          <p:nvPr>
            <p:ph type="body" idx="1"/>
          </p:nvPr>
        </p:nvSpPr>
        <p:spPr>
          <a:xfrm>
            <a:off x="566271" y="3629772"/>
            <a:ext cx="11074866" cy="2678953"/>
          </a:xfrm>
        </p:spPr>
        <p:txBody>
          <a:bodyPr>
            <a:normAutofit/>
          </a:bodyPr>
          <a:lstStyle>
            <a:lvl1pPr marL="0" indent="0">
              <a:lnSpc>
                <a:spcPct val="110000"/>
              </a:lnSpc>
              <a:spcBef>
                <a:spcPts val="0"/>
              </a:spcBef>
              <a:buNone/>
              <a:defRPr sz="2400">
                <a:solidFill>
                  <a:schemeClr val="tx1">
                    <a:alpha val="8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1" name="Freeform: Shape 40">
            <a:extLst>
              <a:ext uri="{FF2B5EF4-FFF2-40B4-BE49-F238E27FC236}">
                <a16:creationId xmlns:a16="http://schemas.microsoft.com/office/drawing/2014/main" id="{0BCC02B0-8581-4752-B7BC-3CE1EF17B9F7}"/>
              </a:ext>
            </a:extLst>
          </p:cNvPr>
          <p:cNvSpPr>
            <a:spLocks noChangeAspect="1"/>
          </p:cNvSpPr>
          <p:nvPr/>
        </p:nvSpPr>
        <p:spPr>
          <a:xfrm rot="18900000">
            <a:off x="11209132" y="4448189"/>
            <a:ext cx="999200" cy="1262947"/>
          </a:xfrm>
          <a:custGeom>
            <a:avLst/>
            <a:gdLst>
              <a:gd name="connsiteX0" fmla="*/ 540000 w 999200"/>
              <a:gd name="connsiteY0" fmla="*/ 0 h 1262947"/>
              <a:gd name="connsiteX1" fmla="*/ 999200 w 999200"/>
              <a:gd name="connsiteY1" fmla="*/ 815317 h 1262947"/>
              <a:gd name="connsiteX2" fmla="*/ 552185 w 999200"/>
              <a:gd name="connsiteY2" fmla="*/ 1262333 h 1262947"/>
              <a:gd name="connsiteX3" fmla="*/ 540000 w 999200"/>
              <a:gd name="connsiteY3" fmla="*/ 1262947 h 1262947"/>
              <a:gd name="connsiteX4" fmla="*/ 0 w 999200"/>
              <a:gd name="connsiteY4" fmla="*/ 992947 h 1262947"/>
              <a:gd name="connsiteX5" fmla="*/ 10971 w 999200"/>
              <a:gd name="connsiteY5" fmla="*/ 938533 h 1262947"/>
              <a:gd name="connsiteX6" fmla="*/ 15626 w 999200"/>
              <a:gd name="connsiteY6" fmla="*/ 931034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9200" h="1262947">
                <a:moveTo>
                  <a:pt x="540000" y="0"/>
                </a:moveTo>
                <a:lnTo>
                  <a:pt x="999200" y="815317"/>
                </a:lnTo>
                <a:lnTo>
                  <a:pt x="552185" y="1262333"/>
                </a:lnTo>
                <a:lnTo>
                  <a:pt x="540000" y="1262947"/>
                </a:lnTo>
                <a:cubicBezTo>
                  <a:pt x="241766" y="1262947"/>
                  <a:pt x="0" y="1142064"/>
                  <a:pt x="0" y="992947"/>
                </a:cubicBezTo>
                <a:cubicBezTo>
                  <a:pt x="0" y="974307"/>
                  <a:pt x="3778" y="956109"/>
                  <a:pt x="10971" y="938533"/>
                </a:cubicBezTo>
                <a:lnTo>
                  <a:pt x="15626" y="931034"/>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10200000" scaled="0"/>
          </a:gradFill>
          <a:ln>
            <a:noFill/>
          </a:ln>
          <a:effectLst>
            <a:innerShdw blurRad="254000" dist="101600" dir="42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43" name="Freeform: Shape 42">
            <a:extLst>
              <a:ext uri="{FF2B5EF4-FFF2-40B4-BE49-F238E27FC236}">
                <a16:creationId xmlns:a16="http://schemas.microsoft.com/office/drawing/2014/main" id="{EA0FF4DB-8180-4D26-AEAE-7ECDB670F71D}"/>
              </a:ext>
            </a:extLst>
          </p:cNvPr>
          <p:cNvSpPr/>
          <p:nvPr/>
        </p:nvSpPr>
        <p:spPr>
          <a:xfrm rot="2700000">
            <a:off x="11686937" y="4853516"/>
            <a:ext cx="540000" cy="978284"/>
          </a:xfrm>
          <a:custGeom>
            <a:avLst/>
            <a:gdLst>
              <a:gd name="connsiteX0" fmla="*/ 113288 w 540000"/>
              <a:gd name="connsiteY0" fmla="*/ 0 h 978284"/>
              <a:gd name="connsiteX1" fmla="*/ 539386 w 540000"/>
              <a:gd name="connsiteY1" fmla="*/ 426099 h 978284"/>
              <a:gd name="connsiteX2" fmla="*/ 540000 w 540000"/>
              <a:gd name="connsiteY2" fmla="*/ 438284 h 978284"/>
              <a:gd name="connsiteX3" fmla="*/ 270000 w 540000"/>
              <a:gd name="connsiteY3" fmla="*/ 978284 h 978284"/>
              <a:gd name="connsiteX4" fmla="*/ 0 w 540000"/>
              <a:gd name="connsiteY4" fmla="*/ 438284 h 978284"/>
              <a:gd name="connsiteX5" fmla="*/ 79081 w 540000"/>
              <a:gd name="connsiteY5" fmla="*/ 56446 h 978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0000" h="978284">
                <a:moveTo>
                  <a:pt x="113288" y="0"/>
                </a:moveTo>
                <a:lnTo>
                  <a:pt x="539386" y="426099"/>
                </a:lnTo>
                <a:lnTo>
                  <a:pt x="540000" y="438284"/>
                </a:lnTo>
                <a:cubicBezTo>
                  <a:pt x="540000" y="736518"/>
                  <a:pt x="419117" y="978284"/>
                  <a:pt x="270000" y="978284"/>
                </a:cubicBezTo>
                <a:cubicBezTo>
                  <a:pt x="120883" y="978284"/>
                  <a:pt x="0" y="736518"/>
                  <a:pt x="0" y="438284"/>
                </a:cubicBezTo>
                <a:cubicBezTo>
                  <a:pt x="0" y="289167"/>
                  <a:pt x="30220" y="154167"/>
                  <a:pt x="79081" y="56446"/>
                </a:cubicBezTo>
                <a:close/>
              </a:path>
            </a:pathLst>
          </a:cu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Tree>
    <p:extLst>
      <p:ext uri="{BB962C8B-B14F-4D97-AF65-F5344CB8AC3E}">
        <p14:creationId xmlns:p14="http://schemas.microsoft.com/office/powerpoint/2010/main" val="10542331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lstStyle/>
          <a:p>
            <a:fld id="{764F4A70-3B15-4F90-9229-E972330EC61A}" type="datetime1">
              <a:rPr lang="en-US" smtClean="0"/>
              <a:t>1/19/2025</a:t>
            </a:fld>
            <a:endParaRPr lang="en-US" dirty="0"/>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lstStyle/>
          <a:p>
            <a:fld id="{DBA1B0FB-D917-4C8C-928F-313BD683BF39}" type="slidenum">
              <a:rPr lang="en-US" smtClean="0"/>
              <a:pPr/>
              <a:t>‹#›</a:t>
            </a:fld>
            <a:endParaRPr lang="en-US" dirty="0"/>
          </a:p>
        </p:txBody>
      </p:sp>
    </p:spTree>
    <p:extLst>
      <p:ext uri="{BB962C8B-B14F-4D97-AF65-F5344CB8AC3E}">
        <p14:creationId xmlns:p14="http://schemas.microsoft.com/office/powerpoint/2010/main" val="38707378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rmAutofit/>
          </a:bodyPr>
          <a:lstStyle>
            <a:lvl1pPr>
              <a:defRPr lang="en-US" sz="32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881275"/>
            <a:ext cx="5437186" cy="535354"/>
          </a:xfrm>
        </p:spPr>
        <p:txBody>
          <a:bodyPr anchor="b">
            <a:norm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577270"/>
            <a:ext cx="5429114" cy="3515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881275"/>
            <a:ext cx="5436392" cy="535354"/>
          </a:xfrm>
        </p:spPr>
        <p:txBody>
          <a:bodyPr vert="horz" wrap="square" lIns="0" tIns="0" rIns="0" bIns="0" rtlCol="0" anchor="b">
            <a:normAutofit/>
          </a:bodyPr>
          <a:lstStyle>
            <a:lvl1pPr>
              <a:defRPr lang="en-US" sz="1400" b="0" cap="all" spc="200" baseline="0" dirty="0">
                <a:solidFill>
                  <a:schemeClr val="tx1"/>
                </a:solidFill>
              </a:defRPr>
            </a:lvl1pPr>
          </a:lstStyle>
          <a:p>
            <a:pPr marL="0" lvl="0" indent="0">
              <a:buNone/>
            </a:pPr>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577270"/>
            <a:ext cx="5436391" cy="3515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lstStyle/>
          <a:p>
            <a:fld id="{DCDBE004-D13D-4C09-AF00-1BDDA7968A8B}" type="datetime1">
              <a:rPr lang="en-US" smtClean="0"/>
              <a:t>1/19/2025</a:t>
            </a:fld>
            <a:endParaRPr lang="en-US" dirty="0"/>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lstStyle/>
          <a:p>
            <a:fld id="{DBA1B0FB-D917-4C8C-928F-313BD683BF39}" type="slidenum">
              <a:rPr lang="en-US" smtClean="0"/>
              <a:pPr/>
              <a:t>‹#›</a:t>
            </a:fld>
            <a:endParaRPr lang="en-US" dirty="0"/>
          </a:p>
        </p:txBody>
      </p:sp>
    </p:spTree>
    <p:extLst>
      <p:ext uri="{BB962C8B-B14F-4D97-AF65-F5344CB8AC3E}">
        <p14:creationId xmlns:p14="http://schemas.microsoft.com/office/powerpoint/2010/main" val="2545516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2053C-0E9C-4159-B7C9-6AB74343918D}"/>
              </a:ext>
            </a:extLst>
          </p:cNvPr>
          <p:cNvSpPr>
            <a:spLocks noGrp="1"/>
          </p:cNvSpPr>
          <p:nvPr>
            <p:ph type="title"/>
          </p:nvPr>
        </p:nvSpPr>
        <p:spPr>
          <a:xfrm>
            <a:off x="3359149" y="550799"/>
            <a:ext cx="8283313" cy="5542025"/>
          </a:xfrm>
        </p:spPr>
        <p:txBody>
          <a:bodyPr vert="horz" wrap="square" lIns="0" tIns="0" rIns="0" bIns="0" rtlCol="0" anchor="ctr" anchorCtr="0">
            <a:normAutofit/>
          </a:bodyPr>
          <a:lstStyle>
            <a:lvl1pPr>
              <a:defRPr lang="en-US" dirty="0"/>
            </a:lvl1pPr>
          </a:lstStyle>
          <a:p>
            <a:pPr lvl="0">
              <a:lnSpc>
                <a:spcPct val="100000"/>
              </a:lnSpc>
            </a:pPr>
            <a:r>
              <a:rPr lang="en-US"/>
              <a:t>Click to edit Master title style</a:t>
            </a:r>
            <a:endParaRPr lang="en-US" dirty="0"/>
          </a:p>
        </p:txBody>
      </p:sp>
      <p:sp>
        <p:nvSpPr>
          <p:cNvPr id="3" name="Date Placeholder 2">
            <a:extLst>
              <a:ext uri="{FF2B5EF4-FFF2-40B4-BE49-F238E27FC236}">
                <a16:creationId xmlns:a16="http://schemas.microsoft.com/office/drawing/2014/main" id="{D4F51F65-E111-4656-83BE-CFCDE2DD6CD6}"/>
              </a:ext>
            </a:extLst>
          </p:cNvPr>
          <p:cNvSpPr>
            <a:spLocks noGrp="1"/>
          </p:cNvSpPr>
          <p:nvPr>
            <p:ph type="dt" sz="half" idx="10"/>
          </p:nvPr>
        </p:nvSpPr>
        <p:spPr/>
        <p:txBody>
          <a:bodyPr/>
          <a:lstStyle/>
          <a:p>
            <a:fld id="{C87CCF71-F975-4DEB-90A2-33CFE2D35F64}" type="datetime1">
              <a:rPr lang="en-US" smtClean="0"/>
              <a:t>1/19/2025</a:t>
            </a:fld>
            <a:endParaRPr lang="en-US" dirty="0"/>
          </a:p>
        </p:txBody>
      </p:sp>
      <p:sp>
        <p:nvSpPr>
          <p:cNvPr id="4" name="Footer Placeholder 3">
            <a:extLst>
              <a:ext uri="{FF2B5EF4-FFF2-40B4-BE49-F238E27FC236}">
                <a16:creationId xmlns:a16="http://schemas.microsoft.com/office/drawing/2014/main" id="{F9FF82CB-2D17-4918-821E-485475CF243B}"/>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7B66589D-A056-4817-AE15-39D87FE13169}"/>
              </a:ext>
            </a:extLst>
          </p:cNvPr>
          <p:cNvSpPr>
            <a:spLocks noGrp="1"/>
          </p:cNvSpPr>
          <p:nvPr>
            <p:ph type="sldNum" sz="quarter" idx="12"/>
          </p:nvPr>
        </p:nvSpPr>
        <p:spPr/>
        <p:txBody>
          <a:bodyPr/>
          <a:lstStyle/>
          <a:p>
            <a:fld id="{DBA1B0FB-D917-4C8C-928F-313BD683BF39}" type="slidenum">
              <a:rPr lang="en-US" smtClean="0"/>
              <a:pPr/>
              <a:t>‹#›</a:t>
            </a:fld>
            <a:endParaRPr lang="en-US" dirty="0"/>
          </a:p>
        </p:txBody>
      </p:sp>
      <p:sp>
        <p:nvSpPr>
          <p:cNvPr id="39" name="Freeform: Shape 38">
            <a:extLst>
              <a:ext uri="{FF2B5EF4-FFF2-40B4-BE49-F238E27FC236}">
                <a16:creationId xmlns:a16="http://schemas.microsoft.com/office/drawing/2014/main" id="{E489F067-39E1-4757-BC11-6169A343F2E1}"/>
              </a:ext>
            </a:extLst>
          </p:cNvPr>
          <p:cNvSpPr>
            <a:spLocks noChangeAspect="1"/>
          </p:cNvSpPr>
          <p:nvPr/>
        </p:nvSpPr>
        <p:spPr>
          <a:xfrm rot="18900000" flipV="1">
            <a:off x="-410727" y="3958416"/>
            <a:ext cx="3536330" cy="1853969"/>
          </a:xfrm>
          <a:custGeom>
            <a:avLst/>
            <a:gdLst>
              <a:gd name="connsiteX0" fmla="*/ 3536330 w 3536330"/>
              <a:gd name="connsiteY0" fmla="*/ 1853969 h 1853969"/>
              <a:gd name="connsiteX1" fmla="*/ 1682362 w 3536330"/>
              <a:gd name="connsiteY1" fmla="*/ 0 h 1853969"/>
              <a:gd name="connsiteX2" fmla="*/ 52157 w 3536330"/>
              <a:gd name="connsiteY2" fmla="*/ 970257 h 1853969"/>
              <a:gd name="connsiteX3" fmla="*/ 0 w 3536330"/>
              <a:gd name="connsiteY3" fmla="*/ 1078528 h 1853969"/>
              <a:gd name="connsiteX4" fmla="*/ 757215 w 3536330"/>
              <a:gd name="connsiteY4" fmla="*/ 1835743 h 1853969"/>
              <a:gd name="connsiteX5" fmla="*/ 774211 w 3536330"/>
              <a:gd name="connsiteY5" fmla="*/ 1667149 h 1853969"/>
              <a:gd name="connsiteX6" fmla="*/ 1682362 w 3536330"/>
              <a:gd name="connsiteY6" fmla="*/ 926985 h 1853969"/>
              <a:gd name="connsiteX7" fmla="*/ 2609345 w 3536330"/>
              <a:gd name="connsiteY7" fmla="*/ 1853969 h 1853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36330" h="1853969">
                <a:moveTo>
                  <a:pt x="3536330" y="1853969"/>
                </a:moveTo>
                <a:cubicBezTo>
                  <a:pt x="3536330" y="830051"/>
                  <a:pt x="2706280" y="0"/>
                  <a:pt x="1682362" y="0"/>
                </a:cubicBezTo>
                <a:cubicBezTo>
                  <a:pt x="978418" y="0"/>
                  <a:pt x="366107" y="392328"/>
                  <a:pt x="52157" y="970257"/>
                </a:cubicBezTo>
                <a:lnTo>
                  <a:pt x="0" y="1078528"/>
                </a:lnTo>
                <a:lnTo>
                  <a:pt x="757215" y="1835743"/>
                </a:lnTo>
                <a:lnTo>
                  <a:pt x="774211" y="1667149"/>
                </a:lnTo>
                <a:cubicBezTo>
                  <a:pt x="860649" y="1244739"/>
                  <a:pt x="1234397" y="926985"/>
                  <a:pt x="1682362" y="926985"/>
                </a:cubicBezTo>
                <a:cubicBezTo>
                  <a:pt x="2194320" y="926985"/>
                  <a:pt x="2609345" y="1342010"/>
                  <a:pt x="2609345" y="1853969"/>
                </a:cubicBezTo>
                <a:close/>
              </a:path>
            </a:pathLst>
          </a:custGeom>
          <a:gradFill flip="none" rotWithShape="1">
            <a:gsLst>
              <a:gs pos="97000">
                <a:schemeClr val="bg2"/>
              </a:gs>
              <a:gs pos="31000">
                <a:schemeClr val="bg2">
                  <a:lumMod val="90000"/>
                  <a:lumOff val="10000"/>
                </a:schemeClr>
              </a:gs>
            </a:gsLst>
            <a:lin ang="15000000" scaled="0"/>
            <a:tileRect/>
          </a:gradFill>
          <a:ln>
            <a:noFill/>
          </a:ln>
          <a:effectLst>
            <a:innerShdw blurRad="355600" dist="101600" dir="162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3" name="Freeform: Shape 32">
            <a:extLst>
              <a:ext uri="{FF2B5EF4-FFF2-40B4-BE49-F238E27FC236}">
                <a16:creationId xmlns:a16="http://schemas.microsoft.com/office/drawing/2014/main" id="{DD231011-607F-42F1-B2D9-2BA8E91CC6AF}"/>
              </a:ext>
            </a:extLst>
          </p:cNvPr>
          <p:cNvSpPr>
            <a:spLocks noChangeAspect="1"/>
          </p:cNvSpPr>
          <p:nvPr/>
        </p:nvSpPr>
        <p:spPr>
          <a:xfrm rot="18900000" flipV="1">
            <a:off x="-481151" y="3649708"/>
            <a:ext cx="3478701" cy="2164843"/>
          </a:xfrm>
          <a:custGeom>
            <a:avLst/>
            <a:gdLst>
              <a:gd name="connsiteX0" fmla="*/ 3478701 w 3478701"/>
              <a:gd name="connsiteY0" fmla="*/ 2164843 h 2164843"/>
              <a:gd name="connsiteX1" fmla="*/ 1624733 w 3478701"/>
              <a:gd name="connsiteY1" fmla="*/ 0 h 2164843"/>
              <a:gd name="connsiteX2" fmla="*/ 87393 w 3478701"/>
              <a:gd name="connsiteY2" fmla="*/ 954459 h 2164843"/>
              <a:gd name="connsiteX3" fmla="*/ 0 w 3478701"/>
              <a:gd name="connsiteY3" fmla="*/ 1122434 h 2164843"/>
              <a:gd name="connsiteX4" fmla="*/ 736015 w 3478701"/>
              <a:gd name="connsiteY4" fmla="*/ 1858449 h 2164843"/>
              <a:gd name="connsiteX5" fmla="*/ 739424 w 3478701"/>
              <a:gd name="connsiteY5" fmla="*/ 1842964 h 2164843"/>
              <a:gd name="connsiteX6" fmla="*/ 1624733 w 3478701"/>
              <a:gd name="connsiteY6" fmla="*/ 1082422 h 2164843"/>
              <a:gd name="connsiteX7" fmla="*/ 2551716 w 3478701"/>
              <a:gd name="connsiteY7" fmla="*/ 2164843 h 21648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78701" h="2164843">
                <a:moveTo>
                  <a:pt x="3478701" y="2164843"/>
                </a:moveTo>
                <a:cubicBezTo>
                  <a:pt x="3478701" y="969234"/>
                  <a:pt x="2648651" y="0"/>
                  <a:pt x="1624733" y="0"/>
                </a:cubicBezTo>
                <a:cubicBezTo>
                  <a:pt x="984784" y="0"/>
                  <a:pt x="420564" y="378607"/>
                  <a:pt x="87393" y="954459"/>
                </a:cubicBezTo>
                <a:lnTo>
                  <a:pt x="0" y="1122434"/>
                </a:lnTo>
                <a:lnTo>
                  <a:pt x="736015" y="1858449"/>
                </a:lnTo>
                <a:lnTo>
                  <a:pt x="739424" y="1842964"/>
                </a:lnTo>
                <a:cubicBezTo>
                  <a:pt x="856791" y="1402344"/>
                  <a:pt x="1208766" y="1082422"/>
                  <a:pt x="1624733" y="1082422"/>
                </a:cubicBezTo>
                <a:cubicBezTo>
                  <a:pt x="2136692" y="1082422"/>
                  <a:pt x="2551716" y="1567038"/>
                  <a:pt x="2551716" y="2164843"/>
                </a:cubicBezTo>
                <a:close/>
              </a:path>
            </a:pathLst>
          </a:custGeom>
          <a:solidFill>
            <a:schemeClr val="bg2">
              <a:lumMod val="50000"/>
              <a:lumOff val="50000"/>
              <a:alpha val="40000"/>
            </a:schemeClr>
          </a:solidFill>
          <a:ln>
            <a:noFill/>
          </a:ln>
          <a:effectLst>
            <a:softEdge rad="3810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Oval 23">
            <a:extLst>
              <a:ext uri="{FF2B5EF4-FFF2-40B4-BE49-F238E27FC236}">
                <a16:creationId xmlns:a16="http://schemas.microsoft.com/office/drawing/2014/main" id="{EC472EFA-56B5-4A41-8D4B-E9F37727F34D}"/>
              </a:ext>
            </a:extLst>
          </p:cNvPr>
          <p:cNvSpPr/>
          <p:nvPr/>
        </p:nvSpPr>
        <p:spPr>
          <a:xfrm rot="13500000" flipV="1">
            <a:off x="1512277" y="2840042"/>
            <a:ext cx="214196" cy="933178"/>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42" name="Oval 41">
            <a:extLst>
              <a:ext uri="{FF2B5EF4-FFF2-40B4-BE49-F238E27FC236}">
                <a16:creationId xmlns:a16="http://schemas.microsoft.com/office/drawing/2014/main" id="{33781B6C-21AD-489D-A3CB-522BB2AC543F}"/>
              </a:ext>
            </a:extLst>
          </p:cNvPr>
          <p:cNvSpPr>
            <a:spLocks noChangeAspect="1"/>
          </p:cNvSpPr>
          <p:nvPr/>
        </p:nvSpPr>
        <p:spPr>
          <a:xfrm>
            <a:off x="1780661" y="385236"/>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nvGrpSpPr>
          <p:cNvPr id="51" name="Group 50">
            <a:extLst>
              <a:ext uri="{FF2B5EF4-FFF2-40B4-BE49-F238E27FC236}">
                <a16:creationId xmlns:a16="http://schemas.microsoft.com/office/drawing/2014/main" id="{01AD5B80-530E-44CD-8D4A-2796FB214CBF}"/>
              </a:ext>
            </a:extLst>
          </p:cNvPr>
          <p:cNvGrpSpPr/>
          <p:nvPr/>
        </p:nvGrpSpPr>
        <p:grpSpPr>
          <a:xfrm>
            <a:off x="623181" y="1514007"/>
            <a:ext cx="734257" cy="760506"/>
            <a:chOff x="5243759" y="1363788"/>
            <a:chExt cx="734257" cy="760506"/>
          </a:xfrm>
        </p:grpSpPr>
        <p:sp>
          <p:nvSpPr>
            <p:cNvPr id="52" name="Freeform 5">
              <a:extLst>
                <a:ext uri="{FF2B5EF4-FFF2-40B4-BE49-F238E27FC236}">
                  <a16:creationId xmlns:a16="http://schemas.microsoft.com/office/drawing/2014/main" id="{2F746AA8-9050-4515-9B17-BC8503685299}"/>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53" name="Freeform 6">
              <a:extLst>
                <a:ext uri="{FF2B5EF4-FFF2-40B4-BE49-F238E27FC236}">
                  <a16:creationId xmlns:a16="http://schemas.microsoft.com/office/drawing/2014/main" id="{23EC1AC3-1698-46D5-80B7-F22F15E1A5E4}"/>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54" name="Freeform 8">
              <a:extLst>
                <a:ext uri="{FF2B5EF4-FFF2-40B4-BE49-F238E27FC236}">
                  <a16:creationId xmlns:a16="http://schemas.microsoft.com/office/drawing/2014/main" id="{73766156-553C-46EB-93FA-4F37CC0FF5CF}"/>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Tree>
    <p:extLst>
      <p:ext uri="{BB962C8B-B14F-4D97-AF65-F5344CB8AC3E}">
        <p14:creationId xmlns:p14="http://schemas.microsoft.com/office/powerpoint/2010/main" val="20012786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lstStyle/>
          <a:p>
            <a:fld id="{FAA51673-06F2-47C1-8B40-A4FEC50DE81F}" type="datetime1">
              <a:rPr lang="en-US" smtClean="0"/>
              <a:t>1/19/2025</a:t>
            </a:fld>
            <a:endParaRPr lang="en-US" dirty="0"/>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lstStyle/>
          <a:p>
            <a:fld id="{DBA1B0FB-D917-4C8C-928F-313BD683BF39}" type="slidenum">
              <a:rPr lang="en-US" smtClean="0"/>
              <a:pPr/>
              <a:t>‹#›</a:t>
            </a:fld>
            <a:endParaRPr lang="en-US" dirty="0"/>
          </a:p>
        </p:txBody>
      </p:sp>
    </p:spTree>
    <p:extLst>
      <p:ext uri="{BB962C8B-B14F-4D97-AF65-F5344CB8AC3E}">
        <p14:creationId xmlns:p14="http://schemas.microsoft.com/office/powerpoint/2010/main" val="8747346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rm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rm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lstStyle/>
          <a:p>
            <a:fld id="{CD919A88-7AA3-4E53-88F0-E220A6E36E1A}" type="datetime1">
              <a:rPr lang="en-US" smtClean="0"/>
              <a:t>1/19/2025</a:t>
            </a:fld>
            <a:endParaRPr lang="en-US" dirty="0"/>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lstStyle/>
          <a:p>
            <a:fld id="{DBA1B0FB-D917-4C8C-928F-313BD683BF39}" type="slidenum">
              <a:rPr lang="en-US" smtClean="0"/>
              <a:pPr/>
              <a:t>‹#›</a:t>
            </a:fld>
            <a:endParaRPr lang="en-US" dirty="0"/>
          </a:p>
        </p:txBody>
      </p:sp>
    </p:spTree>
    <p:extLst>
      <p:ext uri="{BB962C8B-B14F-4D97-AF65-F5344CB8AC3E}">
        <p14:creationId xmlns:p14="http://schemas.microsoft.com/office/powerpoint/2010/main" val="12015793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F98F1FBA-F8BB-42CF-8B3E-D19AAFEE96C1}"/>
              </a:ext>
            </a:extLst>
          </p:cNvPr>
          <p:cNvGrpSpPr/>
          <p:nvPr/>
        </p:nvGrpSpPr>
        <p:grpSpPr>
          <a:xfrm>
            <a:off x="334964" y="5115518"/>
            <a:ext cx="734257" cy="760506"/>
            <a:chOff x="5243759" y="1363788"/>
            <a:chExt cx="734257" cy="760506"/>
          </a:xfrm>
        </p:grpSpPr>
        <p:sp>
          <p:nvSpPr>
            <p:cNvPr id="18" name="Freeform 5">
              <a:extLst>
                <a:ext uri="{FF2B5EF4-FFF2-40B4-BE49-F238E27FC236}">
                  <a16:creationId xmlns:a16="http://schemas.microsoft.com/office/drawing/2014/main" id="{60EE09DD-C3DB-4266-BCC3-A765CFFBF379}"/>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9" name="Freeform 6">
              <a:extLst>
                <a:ext uri="{FF2B5EF4-FFF2-40B4-BE49-F238E27FC236}">
                  <a16:creationId xmlns:a16="http://schemas.microsoft.com/office/drawing/2014/main" id="{5F301FE0-96DC-4EFB-BBEE-AED762C337C9}"/>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0" name="Freeform 8">
              <a:extLst>
                <a:ext uri="{FF2B5EF4-FFF2-40B4-BE49-F238E27FC236}">
                  <a16:creationId xmlns:a16="http://schemas.microsoft.com/office/drawing/2014/main" id="{3BEAD276-8850-4C0C-9777-8537000D522A}"/>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
        <p:nvSpPr>
          <p:cNvPr id="2" name="Title 1">
            <a:extLst>
              <a:ext uri="{FF2B5EF4-FFF2-40B4-BE49-F238E27FC236}">
                <a16:creationId xmlns:a16="http://schemas.microsoft.com/office/drawing/2014/main" id="{4E5EE0A0-B07E-479B-9684-4BD09FA4376C}"/>
              </a:ext>
            </a:extLst>
          </p:cNvPr>
          <p:cNvSpPr>
            <a:spLocks noGrp="1"/>
          </p:cNvSpPr>
          <p:nvPr>
            <p:ph type="title"/>
          </p:nvPr>
        </p:nvSpPr>
        <p:spPr>
          <a:xfrm>
            <a:off x="550863" y="575409"/>
            <a:ext cx="4500562" cy="984885"/>
          </a:xfrm>
        </p:spPr>
        <p:txBody>
          <a:bodyPr vert="horz" wrap="square" lIns="0" tIns="0" rIns="0" bIns="0" rtlCol="0" anchor="t" anchorCtr="0">
            <a:normAutofit/>
          </a:bodyPr>
          <a:lstStyle>
            <a:lvl1pPr>
              <a:defRPr lang="en-US" sz="3200" dirty="0"/>
            </a:lvl1pPr>
          </a:lstStyle>
          <a:p>
            <a:pPr lvl="0">
              <a:lnSpc>
                <a:spcPct val="100000"/>
              </a:lnSpc>
            </a:pPr>
            <a:r>
              <a:rPr lang="en-US"/>
              <a:t>Click to edit Master title style</a:t>
            </a:r>
            <a:endParaRPr lang="en-US" dirty="0"/>
          </a:p>
        </p:txBody>
      </p:sp>
      <p:sp>
        <p:nvSpPr>
          <p:cNvPr id="3" name="Picture Placeholder 2">
            <a:extLst>
              <a:ext uri="{FF2B5EF4-FFF2-40B4-BE49-F238E27FC236}">
                <a16:creationId xmlns:a16="http://schemas.microsoft.com/office/drawing/2014/main" id="{C11893A9-3462-4F51-83AE-5D2F124B985F}"/>
              </a:ext>
            </a:extLst>
          </p:cNvPr>
          <p:cNvSpPr>
            <a:spLocks noGrp="1"/>
          </p:cNvSpPr>
          <p:nvPr>
            <p:ph type="pic" idx="1"/>
          </p:nvPr>
        </p:nvSpPr>
        <p:spPr>
          <a:xfrm>
            <a:off x="5267324" y="575409"/>
            <a:ext cx="6373813" cy="5733316"/>
          </a:xfrm>
        </p:spPr>
        <p:txBody>
          <a:bodyPr>
            <a:normAutofit/>
          </a:bodyPr>
          <a:lstStyle>
            <a:lvl1pPr marL="0" indent="0">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8BA9240C-79C0-4A88-A476-725DE1B9C28F}"/>
              </a:ext>
            </a:extLst>
          </p:cNvPr>
          <p:cNvSpPr>
            <a:spLocks noGrp="1"/>
          </p:cNvSpPr>
          <p:nvPr>
            <p:ph type="body" sz="half" idx="2"/>
          </p:nvPr>
        </p:nvSpPr>
        <p:spPr>
          <a:xfrm>
            <a:off x="550863" y="1776195"/>
            <a:ext cx="4500562" cy="4532530"/>
          </a:xfrm>
        </p:spPr>
        <p:txBody>
          <a:bodyPr anchor="t" anchorCtr="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lstStyle/>
          <a:p>
            <a:fld id="{77415F09-5546-408F-B682-7017DDF24963}" type="datetime1">
              <a:rPr lang="en-US" smtClean="0"/>
              <a:t>1/19/2025</a:t>
            </a:fld>
            <a:endParaRPr lang="en-US" dirty="0"/>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lstStyle/>
          <a:p>
            <a:fld id="{DBA1B0FB-D917-4C8C-928F-313BD683BF39}" type="slidenum">
              <a:rPr lang="en-US" smtClean="0"/>
              <a:pPr/>
              <a:t>‹#›</a:t>
            </a:fld>
            <a:endParaRPr lang="en-US" dirty="0"/>
          </a:p>
        </p:txBody>
      </p:sp>
    </p:spTree>
    <p:extLst>
      <p:ext uri="{BB962C8B-B14F-4D97-AF65-F5344CB8AC3E}">
        <p14:creationId xmlns:p14="http://schemas.microsoft.com/office/powerpoint/2010/main" val="37966943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rm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alpha val="80000"/>
                  </a:schemeClr>
                </a:solidFill>
              </a:defRPr>
            </a:lvl1pPr>
          </a:lstStyle>
          <a:p>
            <a:fld id="{22FA788C-8AEB-4044-BF3A-7CA99B5CC8C9}" type="datetime1">
              <a:rPr lang="en-US" smtClean="0"/>
              <a:t>1/19/2025</a:t>
            </a:fld>
            <a:endParaRPr lang="en-US" dirty="0"/>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alpha val="80000"/>
                  </a:schemeClr>
                </a:solidFill>
              </a:defRPr>
            </a:lvl1pPr>
          </a:lstStyle>
          <a:p>
            <a:endParaRPr lang="en-US"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alpha val="80000"/>
                  </a:schemeClr>
                </a:solidFill>
              </a:defRPr>
            </a:lvl1pPr>
          </a:lstStyle>
          <a:p>
            <a:fld id="{DBA1B0FB-D917-4C8C-928F-313BD683BF39}" type="slidenum">
              <a:rPr lang="en-US" smtClean="0"/>
              <a:pPr/>
              <a:t>‹#›</a:t>
            </a:fld>
            <a:endParaRPr lang="en-US" dirty="0"/>
          </a:p>
        </p:txBody>
      </p:sp>
    </p:spTree>
    <p:extLst>
      <p:ext uri="{BB962C8B-B14F-4D97-AF65-F5344CB8AC3E}">
        <p14:creationId xmlns:p14="http://schemas.microsoft.com/office/powerpoint/2010/main" val="4052955849"/>
      </p:ext>
    </p:extLst>
  </p:cSld>
  <p:clrMap bg1="dk1" tx1="lt1" bg2="dk2" tx2="lt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 id="2147483717" r:id="rId12"/>
    <p:sldLayoutId id="2147483718" r:id="rId13"/>
    <p:sldLayoutId id="2147483721" r:id="rId14"/>
  </p:sldLayoutIdLst>
  <p:hf hdr="0" ftr="0"/>
  <p:txStyles>
    <p:title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4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2" pos="3840">
          <p15:clr>
            <a:srgbClr val="F26B43"/>
          </p15:clr>
        </p15:guide>
        <p15:guide id="33" orient="horz" pos="2160">
          <p15:clr>
            <a:srgbClr val="F26B43"/>
          </p15:clr>
        </p15:guide>
        <p15:guide id="34" pos="347">
          <p15:clr>
            <a:srgbClr val="F26B43"/>
          </p15:clr>
        </p15:guide>
        <p15:guide id="35" pos="7333">
          <p15:clr>
            <a:srgbClr val="F26B43"/>
          </p15:clr>
        </p15:guide>
        <p15:guide id="36" orient="horz" pos="346">
          <p15:clr>
            <a:srgbClr val="F26B43"/>
          </p15:clr>
        </p15:guide>
        <p15:guide id="37" orient="horz" pos="3974">
          <p15:clr>
            <a:srgbClr val="F26B43"/>
          </p15:clr>
        </p15:guide>
        <p15:guide id="38" pos="824">
          <p15:clr>
            <a:srgbClr val="A4A3A4"/>
          </p15:clr>
        </p15:guide>
        <p15:guide id="39" pos="937">
          <p15:clr>
            <a:srgbClr val="A4A3A4"/>
          </p15:clr>
        </p15:guide>
        <p15:guide id="40" pos="1413">
          <p15:clr>
            <a:srgbClr val="A4A3A4"/>
          </p15:clr>
        </p15:guide>
        <p15:guide id="41" pos="1527">
          <p15:clr>
            <a:srgbClr val="A4A3A4"/>
          </p15:clr>
        </p15:guide>
        <p15:guide id="42" pos="2003">
          <p15:clr>
            <a:srgbClr val="A4A3A4"/>
          </p15:clr>
        </p15:guide>
        <p15:guide id="43" pos="2116">
          <p15:clr>
            <a:srgbClr val="A4A3A4"/>
          </p15:clr>
        </p15:guide>
        <p15:guide id="44" pos="2593">
          <p15:clr>
            <a:srgbClr val="A4A3A4"/>
          </p15:clr>
        </p15:guide>
        <p15:guide id="45" pos="2706">
          <p15:clr>
            <a:srgbClr val="A4A3A4"/>
          </p15:clr>
        </p15:guide>
        <p15:guide id="46" pos="3182">
          <p15:clr>
            <a:srgbClr val="A4A3A4"/>
          </p15:clr>
        </p15:guide>
        <p15:guide id="47" pos="3318">
          <p15:clr>
            <a:srgbClr val="A4A3A4"/>
          </p15:clr>
        </p15:guide>
        <p15:guide id="48" pos="3772">
          <p15:clr>
            <a:srgbClr val="A4A3A4"/>
          </p15:clr>
        </p15:guide>
        <p15:guide id="49" pos="3908">
          <p15:clr>
            <a:srgbClr val="A4A3A4"/>
          </p15:clr>
        </p15:guide>
        <p15:guide id="50" pos="4362">
          <p15:clr>
            <a:srgbClr val="A4A3A4"/>
          </p15:clr>
        </p15:guide>
        <p15:guide id="51" pos="4498">
          <p15:clr>
            <a:srgbClr val="A4A3A4"/>
          </p15:clr>
        </p15:guide>
        <p15:guide id="52" pos="4951">
          <p15:clr>
            <a:srgbClr val="A4A3A4"/>
          </p15:clr>
        </p15:guide>
        <p15:guide id="53" pos="5087">
          <p15:clr>
            <a:srgbClr val="A4A3A4"/>
          </p15:clr>
        </p15:guide>
        <p15:guide id="54" pos="5541">
          <p15:clr>
            <a:srgbClr val="A4A3A4"/>
          </p15:clr>
        </p15:guide>
        <p15:guide id="55" pos="5677">
          <p15:clr>
            <a:srgbClr val="A4A3A4"/>
          </p15:clr>
        </p15:guide>
        <p15:guide id="56" pos="6153">
          <p15:clr>
            <a:srgbClr val="A4A3A4"/>
          </p15:clr>
        </p15:guide>
        <p15:guide id="57" pos="6267">
          <p15:clr>
            <a:srgbClr val="A4A3A4"/>
          </p15:clr>
        </p15:guide>
        <p15:guide id="58" pos="6743">
          <p15:clr>
            <a:srgbClr val="A4A3A4"/>
          </p15:clr>
        </p15:guide>
        <p15:guide id="59" pos="6856">
          <p15:clr>
            <a:srgbClr val="A4A3A4"/>
          </p15:clr>
        </p15:guide>
        <p15:guide id="60" orient="horz" pos="3838">
          <p15:clr>
            <a:srgbClr val="A4A3A4"/>
          </p15:clr>
        </p15:guide>
        <p15:guide id="61" orient="horz" pos="2092">
          <p15:clr>
            <a:srgbClr val="A4A3A4"/>
          </p15:clr>
        </p15:guide>
        <p15:guide id="62" orient="horz" pos="2228">
          <p15:clr>
            <a:srgbClr val="A4A3A4"/>
          </p15:clr>
        </p15:guide>
        <p15:guide id="63" orient="horz" pos="845">
          <p15:clr>
            <a:srgbClr val="A4A3A4"/>
          </p15:clr>
        </p15:guide>
        <p15:guide id="64" orient="horz" pos="958">
          <p15:clr>
            <a:srgbClr val="A4A3A4"/>
          </p15:clr>
        </p15:guide>
        <p15:guide id="65" orient="horz" pos="1480">
          <p15:clr>
            <a:srgbClr val="A4A3A4"/>
          </p15:clr>
        </p15:guide>
        <p15:guide id="66" orient="horz" pos="1593">
          <p15:clr>
            <a:srgbClr val="A4A3A4"/>
          </p15:clr>
        </p15:guide>
        <p15:guide id="67" orient="horz" pos="2727">
          <p15:clr>
            <a:srgbClr val="A4A3A4"/>
          </p15:clr>
        </p15:guide>
        <p15:guide id="68" orient="horz" pos="2840">
          <p15:clr>
            <a:srgbClr val="A4A3A4"/>
          </p15:clr>
        </p15:guide>
        <p15:guide id="69" orient="horz" pos="3339">
          <p15:clr>
            <a:srgbClr val="A4A3A4"/>
          </p15:clr>
        </p15:guide>
        <p15:guide id="70" orient="horz" pos="347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0047101-8D42-6100-9CEA-AEC0FAEAB606}"/>
              </a:ext>
            </a:extLst>
          </p:cNvPr>
          <p:cNvSpPr>
            <a:spLocks noGrp="1"/>
          </p:cNvSpPr>
          <p:nvPr>
            <p:ph type="title"/>
          </p:nvPr>
        </p:nvSpPr>
        <p:spPr>
          <a:noFill/>
        </p:spPr>
        <p:txBody>
          <a:bodyPr anchor="ctr">
            <a:noAutofit/>
          </a:bodyPr>
          <a:lstStyle/>
          <a:p>
            <a:r>
              <a:rPr lang="en-GB" dirty="0"/>
              <a:t>Unlocking the Power of LLMs: The Art of Prompt Engineering</a:t>
            </a:r>
            <a:endParaRPr lang="en-US" dirty="0"/>
          </a:p>
        </p:txBody>
      </p:sp>
      <p:pic>
        <p:nvPicPr>
          <p:cNvPr id="8" name="Picture Placeholder 13" descr="Data points digital background">
            <a:extLst>
              <a:ext uri="{FF2B5EF4-FFF2-40B4-BE49-F238E27FC236}">
                <a16:creationId xmlns:a16="http://schemas.microsoft.com/office/drawing/2014/main" id="{53227D59-33F9-9DDB-1C5C-A938A989EE51}"/>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l="7936" r="7936"/>
          <a:stretch/>
        </p:blipFill>
        <p:spPr/>
      </p:pic>
      <p:sp>
        <p:nvSpPr>
          <p:cNvPr id="2" name="TextBox 1">
            <a:extLst>
              <a:ext uri="{FF2B5EF4-FFF2-40B4-BE49-F238E27FC236}">
                <a16:creationId xmlns:a16="http://schemas.microsoft.com/office/drawing/2014/main" id="{E9261EBF-9F89-F51E-1D79-05D5F1469BDE}"/>
              </a:ext>
            </a:extLst>
          </p:cNvPr>
          <p:cNvSpPr txBox="1"/>
          <p:nvPr/>
        </p:nvSpPr>
        <p:spPr>
          <a:xfrm>
            <a:off x="9330241" y="5431536"/>
            <a:ext cx="2551176" cy="369332"/>
          </a:xfrm>
          <a:prstGeom prst="rect">
            <a:avLst/>
          </a:prstGeom>
          <a:noFill/>
        </p:spPr>
        <p:txBody>
          <a:bodyPr wrap="square" rtlCol="0">
            <a:spAutoFit/>
          </a:bodyPr>
          <a:lstStyle/>
          <a:p>
            <a:r>
              <a:rPr lang="en-GB" dirty="0"/>
              <a:t>Chandrasekar Rajendran </a:t>
            </a:r>
          </a:p>
        </p:txBody>
      </p:sp>
    </p:spTree>
    <p:extLst>
      <p:ext uri="{BB962C8B-B14F-4D97-AF65-F5344CB8AC3E}">
        <p14:creationId xmlns:p14="http://schemas.microsoft.com/office/powerpoint/2010/main" val="28030920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D5BE93-0252-3CC3-B567-14EC47EB8C7F}"/>
              </a:ext>
            </a:extLst>
          </p:cNvPr>
          <p:cNvSpPr>
            <a:spLocks noGrp="1"/>
          </p:cNvSpPr>
          <p:nvPr>
            <p:ph type="title"/>
          </p:nvPr>
        </p:nvSpPr>
        <p:spPr>
          <a:xfrm>
            <a:off x="550863" y="483925"/>
            <a:ext cx="11090275" cy="796236"/>
          </a:xfrm>
        </p:spPr>
        <p:txBody>
          <a:bodyPr/>
          <a:lstStyle/>
          <a:p>
            <a:r>
              <a:rPr lang="en-GB" sz="4000" noProof="1"/>
              <a:t>Prompt Engineering </a:t>
            </a:r>
            <a:endParaRPr lang="en-US" dirty="0"/>
          </a:p>
        </p:txBody>
      </p:sp>
      <p:sp>
        <p:nvSpPr>
          <p:cNvPr id="3" name="Content Placeholder 2">
            <a:extLst>
              <a:ext uri="{FF2B5EF4-FFF2-40B4-BE49-F238E27FC236}">
                <a16:creationId xmlns:a16="http://schemas.microsoft.com/office/drawing/2014/main" id="{1ABCA07C-1908-B1EB-82FA-EC63DAAF4CF4}"/>
              </a:ext>
            </a:extLst>
          </p:cNvPr>
          <p:cNvSpPr>
            <a:spLocks noGrp="1"/>
          </p:cNvSpPr>
          <p:nvPr>
            <p:ph sz="quarter" idx="13"/>
          </p:nvPr>
        </p:nvSpPr>
        <p:spPr>
          <a:xfrm>
            <a:off x="550863" y="1702340"/>
            <a:ext cx="11090274" cy="4630198"/>
          </a:xfrm>
        </p:spPr>
        <p:txBody>
          <a:bodyPr>
            <a:normAutofit/>
          </a:bodyPr>
          <a:lstStyle/>
          <a:p>
            <a:pPr marL="0" indent="0" rtl="0">
              <a:lnSpc>
                <a:spcPct val="110000"/>
              </a:lnSpc>
              <a:buNone/>
            </a:pPr>
            <a:r>
              <a:rPr lang="en-GB" dirty="0"/>
              <a:t>Prompt engineering involves crafting precise input queries to guide Large Language Models (LLMs) towards desired outputs. This crucial skill enhances Model application development by optimizing LLM performance.</a:t>
            </a:r>
          </a:p>
          <a:p>
            <a:pPr marL="0" indent="0" rtl="0">
              <a:lnSpc>
                <a:spcPct val="110000"/>
              </a:lnSpc>
              <a:buNone/>
            </a:pPr>
            <a:r>
              <a:rPr lang="en-GB" sz="1800" noProof="1"/>
              <a:t>With Prompt engineering, developers customize input prompts and explore the usage of language. Experimenting with different prompts, developers fine-tune the model output and address potential biases </a:t>
            </a:r>
          </a:p>
          <a:p>
            <a:pPr marL="0" indent="0" rtl="0">
              <a:lnSpc>
                <a:spcPct val="110000"/>
              </a:lnSpc>
              <a:buNone/>
            </a:pPr>
            <a:r>
              <a:rPr lang="en-GB" sz="1800" noProof="1"/>
              <a:t>Prompt engineering goes beyond simply selecting the right words or sentences : It involves a deep understanding of the model’s intrinsic mechanics and the nuances of language interpretation</a:t>
            </a:r>
          </a:p>
          <a:p>
            <a:pPr marL="0" indent="0" rtl="0">
              <a:lnSpc>
                <a:spcPct val="110000"/>
              </a:lnSpc>
              <a:buNone/>
            </a:pPr>
            <a:endParaRPr lang="en-GB" noProof="1"/>
          </a:p>
          <a:p>
            <a:pPr marL="0" indent="0" rtl="0">
              <a:lnSpc>
                <a:spcPct val="110000"/>
              </a:lnSpc>
              <a:buNone/>
            </a:pPr>
            <a:endParaRPr lang="en-GB" sz="1800" noProof="1"/>
          </a:p>
        </p:txBody>
      </p:sp>
      <p:sp>
        <p:nvSpPr>
          <p:cNvPr id="4" name="Date Placeholder 3">
            <a:extLst>
              <a:ext uri="{FF2B5EF4-FFF2-40B4-BE49-F238E27FC236}">
                <a16:creationId xmlns:a16="http://schemas.microsoft.com/office/drawing/2014/main" id="{3ED6579E-482A-E8E5-4050-A7B582BFAD1D}"/>
              </a:ext>
            </a:extLst>
          </p:cNvPr>
          <p:cNvSpPr>
            <a:spLocks noGrp="1"/>
          </p:cNvSpPr>
          <p:nvPr>
            <p:ph type="dt" sz="half" idx="10"/>
          </p:nvPr>
        </p:nvSpPr>
        <p:spPr/>
        <p:txBody>
          <a:bodyPr/>
          <a:lstStyle/>
          <a:p>
            <a:fld id="{77AE0269-2942-4777-B7A1-6FAA837FC948}" type="datetime1">
              <a:rPr lang="en-US" smtClean="0"/>
              <a:t>1/19/2025</a:t>
            </a:fld>
            <a:endParaRPr lang="en-US" dirty="0"/>
          </a:p>
        </p:txBody>
      </p:sp>
      <p:sp>
        <p:nvSpPr>
          <p:cNvPr id="5" name="Slide Number Placeholder 4">
            <a:extLst>
              <a:ext uri="{FF2B5EF4-FFF2-40B4-BE49-F238E27FC236}">
                <a16:creationId xmlns:a16="http://schemas.microsoft.com/office/drawing/2014/main" id="{F970C0DC-E2E4-8639-BDFF-73D51B2F8770}"/>
              </a:ext>
            </a:extLst>
          </p:cNvPr>
          <p:cNvSpPr>
            <a:spLocks noGrp="1"/>
          </p:cNvSpPr>
          <p:nvPr>
            <p:ph type="sldNum" sz="quarter" idx="12"/>
          </p:nvPr>
        </p:nvSpPr>
        <p:spPr/>
        <p:txBody>
          <a:bodyPr/>
          <a:lstStyle/>
          <a:p>
            <a:fld id="{DBA1B0FB-D917-4C8C-928F-313BD683BF39}" type="slidenum">
              <a:rPr lang="en-US" smtClean="0"/>
              <a:t>2</a:t>
            </a:fld>
            <a:endParaRPr lang="en-US" dirty="0"/>
          </a:p>
        </p:txBody>
      </p:sp>
    </p:spTree>
    <p:extLst>
      <p:ext uri="{BB962C8B-B14F-4D97-AF65-F5344CB8AC3E}">
        <p14:creationId xmlns:p14="http://schemas.microsoft.com/office/powerpoint/2010/main" val="26650455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B322CC-0D34-CEBA-4A7E-A0B502D38E1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D4F5274-4E47-55EA-1BFB-F78BEE9CDC84}"/>
              </a:ext>
            </a:extLst>
          </p:cNvPr>
          <p:cNvSpPr>
            <a:spLocks noGrp="1"/>
          </p:cNvSpPr>
          <p:nvPr>
            <p:ph type="title"/>
          </p:nvPr>
        </p:nvSpPr>
        <p:spPr>
          <a:xfrm>
            <a:off x="550863" y="483924"/>
            <a:ext cx="11090275" cy="683395"/>
          </a:xfrm>
        </p:spPr>
        <p:txBody>
          <a:bodyPr/>
          <a:lstStyle/>
          <a:p>
            <a:r>
              <a:rPr lang="en-GB" sz="4000" noProof="1"/>
              <a:t>Techniques / Methods  </a:t>
            </a:r>
            <a:endParaRPr lang="en-US" dirty="0"/>
          </a:p>
        </p:txBody>
      </p:sp>
      <p:sp>
        <p:nvSpPr>
          <p:cNvPr id="3" name="Content Placeholder 2">
            <a:extLst>
              <a:ext uri="{FF2B5EF4-FFF2-40B4-BE49-F238E27FC236}">
                <a16:creationId xmlns:a16="http://schemas.microsoft.com/office/drawing/2014/main" id="{28546B12-D035-5E2E-F28E-C7198F638838}"/>
              </a:ext>
            </a:extLst>
          </p:cNvPr>
          <p:cNvSpPr>
            <a:spLocks noGrp="1"/>
          </p:cNvSpPr>
          <p:nvPr>
            <p:ph sz="quarter" idx="13"/>
          </p:nvPr>
        </p:nvSpPr>
        <p:spPr>
          <a:xfrm>
            <a:off x="550863" y="1381328"/>
            <a:ext cx="11090274" cy="4951210"/>
          </a:xfrm>
        </p:spPr>
        <p:txBody>
          <a:bodyPr>
            <a:normAutofit/>
          </a:bodyPr>
          <a:lstStyle/>
          <a:p>
            <a:pPr marL="0" indent="0" rtl="0">
              <a:lnSpc>
                <a:spcPct val="110000"/>
              </a:lnSpc>
              <a:buNone/>
            </a:pPr>
            <a:r>
              <a:rPr lang="en-GB" sz="1800" noProof="1"/>
              <a:t>Two foundational methods are zero-shot prompting and few-shot prompting</a:t>
            </a:r>
          </a:p>
          <a:p>
            <a:r>
              <a:rPr lang="en-GB" dirty="0">
                <a:solidFill>
                  <a:schemeClr val="accent1"/>
                </a:solidFill>
              </a:rPr>
              <a:t>Zero-shot prompting </a:t>
            </a:r>
            <a:r>
              <a:rPr lang="en-GB" dirty="0"/>
              <a:t>is like providing the  Model a test question without any hints or examples. It challenges the Model to use what it already knows to answer the question, showing how well it can understand and apply its knowledge to new situation</a:t>
            </a:r>
          </a:p>
          <a:p>
            <a:r>
              <a:rPr lang="en-GB" dirty="0">
                <a:solidFill>
                  <a:schemeClr val="accent1"/>
                </a:solidFill>
              </a:rPr>
              <a:t>Few-shot prompting </a:t>
            </a:r>
            <a:r>
              <a:rPr lang="en-GB" dirty="0"/>
              <a:t>is like providing the Model few examples of how to answer a question. It's like showing the model a few sample problems and their solutions, so it understands what you're looking for.</a:t>
            </a:r>
          </a:p>
          <a:p>
            <a:r>
              <a:rPr lang="en-GB" dirty="0"/>
              <a:t>Beyond these foundational methods, you can use more advanced techniques to craft more complex Model applications:</a:t>
            </a:r>
          </a:p>
          <a:p>
            <a:pPr marL="285750" indent="-285750">
              <a:buFont typeface="Arial" panose="020B0604020202020204" pitchFamily="34" charset="0"/>
              <a:buChar char="•"/>
            </a:pPr>
            <a:r>
              <a:rPr lang="en-GB" dirty="0"/>
              <a:t>Chain of thought prompting (</a:t>
            </a:r>
            <a:r>
              <a:rPr lang="en-GB" dirty="0" err="1"/>
              <a:t>CoT</a:t>
            </a:r>
            <a:r>
              <a:rPr lang="en-GB" dirty="0"/>
              <a:t>)</a:t>
            </a:r>
          </a:p>
          <a:p>
            <a:pPr marL="285750" indent="-285750">
              <a:buFont typeface="Arial" panose="020B0604020202020204" pitchFamily="34" charset="0"/>
              <a:buChar char="•"/>
            </a:pPr>
            <a:r>
              <a:rPr lang="en-GB" dirty="0"/>
              <a:t>Tree of thoughts prompting (</a:t>
            </a:r>
            <a:r>
              <a:rPr lang="en-GB" dirty="0" err="1"/>
              <a:t>ToT</a:t>
            </a:r>
            <a:r>
              <a:rPr lang="en-GB" dirty="0"/>
              <a:t>)</a:t>
            </a:r>
          </a:p>
          <a:p>
            <a:pPr marL="285750" indent="-285750">
              <a:buFont typeface="Arial" panose="020B0604020202020204" pitchFamily="34" charset="0"/>
              <a:buChar char="•"/>
            </a:pPr>
            <a:r>
              <a:rPr lang="en-GB" dirty="0"/>
              <a:t>Directional stimulus prompting</a:t>
            </a:r>
          </a:p>
        </p:txBody>
      </p:sp>
      <p:sp>
        <p:nvSpPr>
          <p:cNvPr id="4" name="Date Placeholder 3">
            <a:extLst>
              <a:ext uri="{FF2B5EF4-FFF2-40B4-BE49-F238E27FC236}">
                <a16:creationId xmlns:a16="http://schemas.microsoft.com/office/drawing/2014/main" id="{889774FF-39DD-DE6A-6281-DA42794A9ECD}"/>
              </a:ext>
            </a:extLst>
          </p:cNvPr>
          <p:cNvSpPr>
            <a:spLocks noGrp="1"/>
          </p:cNvSpPr>
          <p:nvPr>
            <p:ph type="dt" sz="half" idx="10"/>
          </p:nvPr>
        </p:nvSpPr>
        <p:spPr/>
        <p:txBody>
          <a:bodyPr/>
          <a:lstStyle/>
          <a:p>
            <a:fld id="{77AE0269-2942-4777-B7A1-6FAA837FC948}" type="datetime1">
              <a:rPr lang="en-US" smtClean="0"/>
              <a:t>1/19/2025</a:t>
            </a:fld>
            <a:endParaRPr lang="en-US" dirty="0"/>
          </a:p>
        </p:txBody>
      </p:sp>
      <p:sp>
        <p:nvSpPr>
          <p:cNvPr id="5" name="Slide Number Placeholder 4">
            <a:extLst>
              <a:ext uri="{FF2B5EF4-FFF2-40B4-BE49-F238E27FC236}">
                <a16:creationId xmlns:a16="http://schemas.microsoft.com/office/drawing/2014/main" id="{82DC7D1B-4EC7-4285-4077-9FBF3BC35563}"/>
              </a:ext>
            </a:extLst>
          </p:cNvPr>
          <p:cNvSpPr>
            <a:spLocks noGrp="1"/>
          </p:cNvSpPr>
          <p:nvPr>
            <p:ph type="sldNum" sz="quarter" idx="12"/>
          </p:nvPr>
        </p:nvSpPr>
        <p:spPr/>
        <p:txBody>
          <a:bodyPr/>
          <a:lstStyle/>
          <a:p>
            <a:fld id="{DBA1B0FB-D917-4C8C-928F-313BD683BF39}" type="slidenum">
              <a:rPr lang="en-US" smtClean="0"/>
              <a:t>3</a:t>
            </a:fld>
            <a:endParaRPr lang="en-US" dirty="0"/>
          </a:p>
        </p:txBody>
      </p:sp>
    </p:spTree>
    <p:extLst>
      <p:ext uri="{BB962C8B-B14F-4D97-AF65-F5344CB8AC3E}">
        <p14:creationId xmlns:p14="http://schemas.microsoft.com/office/powerpoint/2010/main" val="38899806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C1806B-9D8F-3ADA-830B-170BAA01F08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05C7569-C0D1-D7AE-6E91-24274CF1EAF1}"/>
              </a:ext>
            </a:extLst>
          </p:cNvPr>
          <p:cNvSpPr>
            <a:spLocks noGrp="1"/>
          </p:cNvSpPr>
          <p:nvPr>
            <p:ph type="title"/>
          </p:nvPr>
        </p:nvSpPr>
        <p:spPr>
          <a:xfrm>
            <a:off x="550863" y="483925"/>
            <a:ext cx="11090275" cy="604212"/>
          </a:xfrm>
        </p:spPr>
        <p:txBody>
          <a:bodyPr/>
          <a:lstStyle/>
          <a:p>
            <a:r>
              <a:rPr lang="en-GB" sz="4000" noProof="1"/>
              <a:t>Prompt Templates </a:t>
            </a:r>
            <a:endParaRPr lang="en-US" dirty="0"/>
          </a:p>
        </p:txBody>
      </p:sp>
      <p:sp>
        <p:nvSpPr>
          <p:cNvPr id="3" name="Content Placeholder 2">
            <a:extLst>
              <a:ext uri="{FF2B5EF4-FFF2-40B4-BE49-F238E27FC236}">
                <a16:creationId xmlns:a16="http://schemas.microsoft.com/office/drawing/2014/main" id="{3E0151A6-E03C-3A50-B195-2CDF7F64854B}"/>
              </a:ext>
            </a:extLst>
          </p:cNvPr>
          <p:cNvSpPr>
            <a:spLocks noGrp="1"/>
          </p:cNvSpPr>
          <p:nvPr>
            <p:ph sz="quarter" idx="13"/>
          </p:nvPr>
        </p:nvSpPr>
        <p:spPr>
          <a:xfrm>
            <a:off x="550863" y="1280160"/>
            <a:ext cx="11090274" cy="5052378"/>
          </a:xfrm>
        </p:spPr>
        <p:txBody>
          <a:bodyPr>
            <a:normAutofit/>
          </a:bodyPr>
          <a:lstStyle/>
          <a:p>
            <a:pPr marL="0" indent="0" rtl="0">
              <a:lnSpc>
                <a:spcPct val="110000"/>
              </a:lnSpc>
              <a:buNone/>
            </a:pPr>
            <a:r>
              <a:rPr lang="en-GB" sz="1800" noProof="1"/>
              <a:t>LangChain LLM framework for building Model Applications offer</a:t>
            </a:r>
            <a:r>
              <a:rPr lang="en-GB" noProof="1"/>
              <a:t>s a reusable prompt template which can be stored and re-used when needed . There are other alternate tools in the market as well like Anthropic which offer this Capability to generate , improvate and evaluate prompts </a:t>
            </a:r>
            <a:endParaRPr lang="en-GB" sz="1800" noProof="1"/>
          </a:p>
        </p:txBody>
      </p:sp>
      <p:sp>
        <p:nvSpPr>
          <p:cNvPr id="4" name="Date Placeholder 3">
            <a:extLst>
              <a:ext uri="{FF2B5EF4-FFF2-40B4-BE49-F238E27FC236}">
                <a16:creationId xmlns:a16="http://schemas.microsoft.com/office/drawing/2014/main" id="{4C006274-A3C0-4461-C8D8-61DC5D55E906}"/>
              </a:ext>
            </a:extLst>
          </p:cNvPr>
          <p:cNvSpPr>
            <a:spLocks noGrp="1"/>
          </p:cNvSpPr>
          <p:nvPr>
            <p:ph type="dt" sz="half" idx="10"/>
          </p:nvPr>
        </p:nvSpPr>
        <p:spPr/>
        <p:txBody>
          <a:bodyPr/>
          <a:lstStyle/>
          <a:p>
            <a:fld id="{77AE0269-2942-4777-B7A1-6FAA837FC948}" type="datetime1">
              <a:rPr lang="en-US" smtClean="0"/>
              <a:t>1/19/2025</a:t>
            </a:fld>
            <a:endParaRPr lang="en-US" dirty="0"/>
          </a:p>
        </p:txBody>
      </p:sp>
      <p:sp>
        <p:nvSpPr>
          <p:cNvPr id="5" name="Slide Number Placeholder 4">
            <a:extLst>
              <a:ext uri="{FF2B5EF4-FFF2-40B4-BE49-F238E27FC236}">
                <a16:creationId xmlns:a16="http://schemas.microsoft.com/office/drawing/2014/main" id="{064F0CEB-89BF-E370-818A-DC92A5025D94}"/>
              </a:ext>
            </a:extLst>
          </p:cNvPr>
          <p:cNvSpPr>
            <a:spLocks noGrp="1"/>
          </p:cNvSpPr>
          <p:nvPr>
            <p:ph type="sldNum" sz="quarter" idx="12"/>
          </p:nvPr>
        </p:nvSpPr>
        <p:spPr/>
        <p:txBody>
          <a:bodyPr/>
          <a:lstStyle/>
          <a:p>
            <a:fld id="{DBA1B0FB-D917-4C8C-928F-313BD683BF39}" type="slidenum">
              <a:rPr lang="en-US" smtClean="0"/>
              <a:t>4</a:t>
            </a:fld>
            <a:endParaRPr lang="en-US" dirty="0"/>
          </a:p>
        </p:txBody>
      </p:sp>
      <p:sp>
        <p:nvSpPr>
          <p:cNvPr id="6" name="Rectangle 5">
            <a:extLst>
              <a:ext uri="{FF2B5EF4-FFF2-40B4-BE49-F238E27FC236}">
                <a16:creationId xmlns:a16="http://schemas.microsoft.com/office/drawing/2014/main" id="{09FA87E2-75A5-EDD9-9D36-0FB18E81DEF9}"/>
              </a:ext>
            </a:extLst>
          </p:cNvPr>
          <p:cNvSpPr/>
          <p:nvPr/>
        </p:nvSpPr>
        <p:spPr>
          <a:xfrm>
            <a:off x="4700016" y="3145536"/>
            <a:ext cx="1947672" cy="56692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100" dirty="0"/>
              <a:t>Templated Messages</a:t>
            </a:r>
          </a:p>
          <a:p>
            <a:pPr algn="ctr"/>
            <a:r>
              <a:rPr lang="en-GB" sz="1100" dirty="0"/>
              <a:t>Variables {language} ,{role}</a:t>
            </a:r>
          </a:p>
        </p:txBody>
      </p:sp>
      <p:sp>
        <p:nvSpPr>
          <p:cNvPr id="7" name="Rectangle 6">
            <a:extLst>
              <a:ext uri="{FF2B5EF4-FFF2-40B4-BE49-F238E27FC236}">
                <a16:creationId xmlns:a16="http://schemas.microsoft.com/office/drawing/2014/main" id="{D1092B0B-3ACC-9505-7528-D14B60B5B5F3}"/>
              </a:ext>
            </a:extLst>
          </p:cNvPr>
          <p:cNvSpPr/>
          <p:nvPr/>
        </p:nvSpPr>
        <p:spPr>
          <a:xfrm>
            <a:off x="4700016" y="4160521"/>
            <a:ext cx="1947672" cy="56692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050" dirty="0"/>
              <a:t>Model Configuration Anthropic “Claude-3.5-Sonnet” ,</a:t>
            </a:r>
          </a:p>
          <a:p>
            <a:pPr algn="ctr"/>
            <a:r>
              <a:rPr lang="en-GB" sz="1050" dirty="0"/>
              <a:t>temperature = 0</a:t>
            </a:r>
          </a:p>
        </p:txBody>
      </p:sp>
      <p:sp>
        <p:nvSpPr>
          <p:cNvPr id="8" name="Rectangle 7">
            <a:extLst>
              <a:ext uri="{FF2B5EF4-FFF2-40B4-BE49-F238E27FC236}">
                <a16:creationId xmlns:a16="http://schemas.microsoft.com/office/drawing/2014/main" id="{C738FA85-B1AE-9732-9E32-F2F7072B8981}"/>
              </a:ext>
            </a:extLst>
          </p:cNvPr>
          <p:cNvSpPr/>
          <p:nvPr/>
        </p:nvSpPr>
        <p:spPr>
          <a:xfrm>
            <a:off x="4700016" y="5209953"/>
            <a:ext cx="1947672" cy="56692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100" dirty="0"/>
              <a:t>Output Schema</a:t>
            </a:r>
          </a:p>
          <a:p>
            <a:pPr algn="ctr"/>
            <a:r>
              <a:rPr lang="en-GB" sz="1100" dirty="0"/>
              <a:t> { structured value</a:t>
            </a:r>
          </a:p>
          <a:p>
            <a:pPr algn="ctr"/>
            <a:r>
              <a:rPr lang="en-GB" sz="1100" dirty="0"/>
              <a:t>: Boolean }</a:t>
            </a:r>
          </a:p>
        </p:txBody>
      </p:sp>
      <p:sp>
        <p:nvSpPr>
          <p:cNvPr id="9" name="Rectangle 8">
            <a:extLst>
              <a:ext uri="{FF2B5EF4-FFF2-40B4-BE49-F238E27FC236}">
                <a16:creationId xmlns:a16="http://schemas.microsoft.com/office/drawing/2014/main" id="{56932E38-F229-FEEB-4165-B4493C4C128F}"/>
              </a:ext>
            </a:extLst>
          </p:cNvPr>
          <p:cNvSpPr/>
          <p:nvPr/>
        </p:nvSpPr>
        <p:spPr>
          <a:xfrm>
            <a:off x="4023360" y="2697480"/>
            <a:ext cx="3273552" cy="3520440"/>
          </a:xfrm>
          <a:prstGeom prst="rect">
            <a:avLst/>
          </a:prstGeom>
          <a:solidFill>
            <a:schemeClr val="accent3">
              <a:alpha val="2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GB" dirty="0"/>
          </a:p>
        </p:txBody>
      </p:sp>
      <p:sp>
        <p:nvSpPr>
          <p:cNvPr id="10" name="TextBox 9">
            <a:extLst>
              <a:ext uri="{FF2B5EF4-FFF2-40B4-BE49-F238E27FC236}">
                <a16:creationId xmlns:a16="http://schemas.microsoft.com/office/drawing/2014/main" id="{557EC480-1FB5-9BDF-AD9C-4B294DEF5DD8}"/>
              </a:ext>
            </a:extLst>
          </p:cNvPr>
          <p:cNvSpPr txBox="1"/>
          <p:nvPr/>
        </p:nvSpPr>
        <p:spPr>
          <a:xfrm>
            <a:off x="4558696" y="2285948"/>
            <a:ext cx="2318759" cy="369332"/>
          </a:xfrm>
          <a:prstGeom prst="rect">
            <a:avLst/>
          </a:prstGeom>
          <a:noFill/>
        </p:spPr>
        <p:txBody>
          <a:bodyPr wrap="square" rtlCol="0">
            <a:spAutoFit/>
          </a:bodyPr>
          <a:lstStyle/>
          <a:p>
            <a:r>
              <a:rPr lang="en-GB" dirty="0">
                <a:solidFill>
                  <a:schemeClr val="accent1"/>
                </a:solidFill>
              </a:rPr>
              <a:t>Chat Prompt Template</a:t>
            </a:r>
          </a:p>
        </p:txBody>
      </p:sp>
    </p:spTree>
    <p:extLst>
      <p:ext uri="{BB962C8B-B14F-4D97-AF65-F5344CB8AC3E}">
        <p14:creationId xmlns:p14="http://schemas.microsoft.com/office/powerpoint/2010/main" val="42020723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69D6CE-AB3A-B95A-C559-59D0761BC49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46DB5E6-808A-2B00-0F01-0E23BACC2DC5}"/>
              </a:ext>
            </a:extLst>
          </p:cNvPr>
          <p:cNvSpPr>
            <a:spLocks noGrp="1"/>
          </p:cNvSpPr>
          <p:nvPr>
            <p:ph type="title"/>
          </p:nvPr>
        </p:nvSpPr>
        <p:spPr>
          <a:xfrm>
            <a:off x="550862" y="498474"/>
            <a:ext cx="11090275" cy="785577"/>
          </a:xfrm>
        </p:spPr>
        <p:txBody>
          <a:bodyPr/>
          <a:lstStyle/>
          <a:p>
            <a:r>
              <a:rPr lang="en-GB" sz="4000" noProof="1"/>
              <a:t>Prompting Strategies to unleash LLM’s Power</a:t>
            </a:r>
            <a:endParaRPr lang="en-US" dirty="0"/>
          </a:p>
        </p:txBody>
      </p:sp>
      <p:sp>
        <p:nvSpPr>
          <p:cNvPr id="5" name="Date Placeholder 4">
            <a:extLst>
              <a:ext uri="{FF2B5EF4-FFF2-40B4-BE49-F238E27FC236}">
                <a16:creationId xmlns:a16="http://schemas.microsoft.com/office/drawing/2014/main" id="{C7BDC91B-7C24-024D-C132-D29A8C2727C3}"/>
              </a:ext>
            </a:extLst>
          </p:cNvPr>
          <p:cNvSpPr>
            <a:spLocks noGrp="1"/>
          </p:cNvSpPr>
          <p:nvPr>
            <p:ph type="dt" sz="half" idx="10"/>
          </p:nvPr>
        </p:nvSpPr>
        <p:spPr/>
        <p:txBody>
          <a:bodyPr/>
          <a:lstStyle/>
          <a:p>
            <a:fld id="{C190DBD4-5168-4020-B80A-64BEECE34881}" type="datetime1">
              <a:rPr lang="en-US" smtClean="0"/>
              <a:t>1/19/2025</a:t>
            </a:fld>
            <a:endParaRPr lang="en-US" dirty="0"/>
          </a:p>
        </p:txBody>
      </p:sp>
      <p:sp>
        <p:nvSpPr>
          <p:cNvPr id="6" name="Slide Number Placeholder 5">
            <a:extLst>
              <a:ext uri="{FF2B5EF4-FFF2-40B4-BE49-F238E27FC236}">
                <a16:creationId xmlns:a16="http://schemas.microsoft.com/office/drawing/2014/main" id="{6E3E0162-0C19-A22A-12D0-2C3AE4802ABE}"/>
              </a:ext>
            </a:extLst>
          </p:cNvPr>
          <p:cNvSpPr>
            <a:spLocks noGrp="1"/>
          </p:cNvSpPr>
          <p:nvPr>
            <p:ph type="sldNum" sz="quarter" idx="12"/>
          </p:nvPr>
        </p:nvSpPr>
        <p:spPr/>
        <p:txBody>
          <a:bodyPr/>
          <a:lstStyle/>
          <a:p>
            <a:fld id="{DBA1B0FB-D917-4C8C-928F-313BD683BF39}" type="slidenum">
              <a:rPr lang="en-US" smtClean="0"/>
              <a:t>5</a:t>
            </a:fld>
            <a:endParaRPr lang="en-US" dirty="0"/>
          </a:p>
        </p:txBody>
      </p:sp>
      <p:sp>
        <p:nvSpPr>
          <p:cNvPr id="7" name="Rectangle 1">
            <a:extLst>
              <a:ext uri="{FF2B5EF4-FFF2-40B4-BE49-F238E27FC236}">
                <a16:creationId xmlns:a16="http://schemas.microsoft.com/office/drawing/2014/main" id="{D1046B9A-79C9-C9D1-BBD0-A3DDB7730571}"/>
              </a:ext>
            </a:extLst>
          </p:cNvPr>
          <p:cNvSpPr>
            <a:spLocks noGrp="1" noChangeArrowheads="1"/>
          </p:cNvSpPr>
          <p:nvPr>
            <p:ph idx="1"/>
          </p:nvPr>
        </p:nvSpPr>
        <p:spPr bwMode="auto">
          <a:xfrm>
            <a:off x="550862" y="1413380"/>
            <a:ext cx="10986142" cy="4770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sz="1600" b="1" i="0" u="none" strike="noStrike" cap="none" normalizeH="0" baseline="0" dirty="0">
                <a:ln>
                  <a:noFill/>
                </a:ln>
                <a:solidFill>
                  <a:schemeClr val="accent1"/>
                </a:solidFill>
                <a:effectLst/>
                <a:latin typeface="Arial" panose="020B0604020202020204" pitchFamily="34" charset="0"/>
              </a:rPr>
              <a:t>Be specific:</a:t>
            </a:r>
            <a:r>
              <a:rPr kumimoji="0" lang="en-US" altLang="en-US" sz="1600" b="0" i="0" u="none" strike="noStrike" cap="none" normalizeH="0" baseline="0" dirty="0">
                <a:ln>
                  <a:noFill/>
                </a:ln>
                <a:solidFill>
                  <a:schemeClr val="accent1"/>
                </a:solidFill>
                <a:effectLst/>
                <a:latin typeface="Arial" panose="020B0604020202020204" pitchFamily="34" charset="0"/>
              </a:rPr>
              <a:t> </a:t>
            </a:r>
            <a:r>
              <a:rPr kumimoji="0" lang="en-US" altLang="en-US" sz="1600" b="0" i="0" u="none" strike="noStrike" cap="none" normalizeH="0" baseline="0" dirty="0">
                <a:ln>
                  <a:noFill/>
                </a:ln>
                <a:solidFill>
                  <a:schemeClr val="tx1"/>
                </a:solidFill>
                <a:effectLst/>
                <a:latin typeface="Arial" panose="020B0604020202020204" pitchFamily="34" charset="0"/>
              </a:rPr>
              <a:t>Clear instructions are key. </a:t>
            </a:r>
            <a:r>
              <a:rPr kumimoji="0" lang="en-GB" altLang="en-US" sz="1600" b="0" i="0" u="none" strike="noStrike" cap="none" normalizeH="0" baseline="0" dirty="0">
                <a:ln>
                  <a:noFill/>
                </a:ln>
                <a:solidFill>
                  <a:schemeClr val="tx1"/>
                </a:solidFill>
                <a:effectLst/>
                <a:latin typeface="Arial" panose="020B0604020202020204" pitchFamily="34" charset="0"/>
              </a:rPr>
              <a:t>These models can’t read your mind. If outputs are too long, ask for brief replies. If outputs are too simple, ask for expert-level writing.</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600" b="1" i="0" u="none" strike="noStrike" cap="none" normalizeH="0" baseline="0" dirty="0">
                <a:ln>
                  <a:noFill/>
                </a:ln>
                <a:solidFill>
                  <a:schemeClr val="accent1"/>
                </a:solidFill>
                <a:effectLst/>
                <a:latin typeface="Arial" panose="020B0604020202020204" pitchFamily="34" charset="0"/>
              </a:rPr>
              <a:t>Give context:</a:t>
            </a:r>
            <a:r>
              <a:rPr kumimoji="0" lang="en-US" altLang="en-US" sz="1600" b="0" i="0" u="none" strike="noStrike" cap="none" normalizeH="0" baseline="0" dirty="0">
                <a:ln>
                  <a:noFill/>
                </a:ln>
                <a:solidFill>
                  <a:schemeClr val="accent1"/>
                </a:solidFill>
                <a:effectLst/>
                <a:latin typeface="Arial" panose="020B0604020202020204" pitchFamily="34" charset="0"/>
              </a:rPr>
              <a:t> </a:t>
            </a:r>
            <a:r>
              <a:rPr kumimoji="0" lang="en-US" altLang="en-US" sz="1600" b="0" i="0" u="none" strike="noStrike" cap="none" normalizeH="0" baseline="0" dirty="0">
                <a:ln>
                  <a:noFill/>
                </a:ln>
                <a:solidFill>
                  <a:schemeClr val="tx1"/>
                </a:solidFill>
                <a:effectLst/>
                <a:latin typeface="Arial" panose="020B0604020202020204" pitchFamily="34" charset="0"/>
              </a:rPr>
              <a:t>Provide background info to help the model . </a:t>
            </a:r>
            <a:r>
              <a:rPr kumimoji="0" lang="en-GB" altLang="en-US" sz="1600" b="0" i="0" u="none" strike="noStrike" cap="none" normalizeH="0" baseline="0" dirty="0">
                <a:ln>
                  <a:noFill/>
                </a:ln>
                <a:solidFill>
                  <a:schemeClr val="tx1"/>
                </a:solidFill>
                <a:effectLst/>
                <a:latin typeface="Arial" panose="020B0604020202020204" pitchFamily="34" charset="0"/>
              </a:rPr>
              <a:t>Language models can confidently invent fake answers, especially when asked about esoteric topics or for citations and URLs</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600" b="1" i="0" u="none" strike="noStrike" cap="none" normalizeH="0" baseline="0" dirty="0">
                <a:ln>
                  <a:noFill/>
                </a:ln>
                <a:solidFill>
                  <a:schemeClr val="accent1"/>
                </a:solidFill>
                <a:effectLst/>
                <a:latin typeface="Arial" panose="020B0604020202020204" pitchFamily="34" charset="0"/>
              </a:rPr>
              <a:t>Break it down:</a:t>
            </a:r>
            <a:r>
              <a:rPr kumimoji="0" lang="en-US" altLang="en-US" sz="1600" b="0" i="0" u="none" strike="noStrike" cap="none" normalizeH="0" baseline="0" dirty="0">
                <a:ln>
                  <a:noFill/>
                </a:ln>
                <a:solidFill>
                  <a:schemeClr val="accent1"/>
                </a:solidFill>
                <a:effectLst/>
                <a:latin typeface="Arial" panose="020B0604020202020204" pitchFamily="34" charset="0"/>
              </a:rPr>
              <a:t> </a:t>
            </a:r>
            <a:r>
              <a:rPr kumimoji="0" lang="en-US" altLang="en-US" sz="1600" b="0" i="0" u="none" strike="noStrike" cap="none" normalizeH="0" baseline="0" dirty="0">
                <a:ln>
                  <a:noFill/>
                </a:ln>
                <a:solidFill>
                  <a:schemeClr val="tx1"/>
                </a:solidFill>
                <a:effectLst/>
                <a:latin typeface="Arial" panose="020B0604020202020204" pitchFamily="34" charset="0"/>
              </a:rPr>
              <a:t>Simplify complex tasks. </a:t>
            </a:r>
            <a:r>
              <a:rPr kumimoji="0" lang="en-GB" altLang="en-US" sz="1600" b="0" i="0" u="none" strike="noStrike" cap="none" normalizeH="0" baseline="0" dirty="0">
                <a:ln>
                  <a:noFill/>
                </a:ln>
                <a:solidFill>
                  <a:schemeClr val="tx1"/>
                </a:solidFill>
                <a:effectLst/>
                <a:latin typeface="Arial" panose="020B0604020202020204" pitchFamily="34" charset="0"/>
              </a:rPr>
              <a:t>Just as it is good practice in software engineering to decompose a complex system into a set of modular components, the same is true of tasks submitted to a language model. Complex tasks tend to have higher error rates than simpler tasks.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600" b="1" i="0" u="none" strike="noStrike" cap="none" normalizeH="0" baseline="0" dirty="0">
                <a:ln>
                  <a:noFill/>
                </a:ln>
                <a:solidFill>
                  <a:schemeClr val="accent1"/>
                </a:solidFill>
                <a:effectLst/>
                <a:latin typeface="Arial" panose="020B0604020202020204" pitchFamily="34" charset="0"/>
              </a:rPr>
              <a:t>Allow thinking time:</a:t>
            </a:r>
            <a:r>
              <a:rPr kumimoji="0" lang="en-US" altLang="en-US" sz="1600" b="0" i="0" u="none" strike="noStrike" cap="none" normalizeH="0" baseline="0" dirty="0">
                <a:ln>
                  <a:noFill/>
                </a:ln>
                <a:solidFill>
                  <a:schemeClr val="accent1"/>
                </a:solidFill>
                <a:effectLst/>
                <a:latin typeface="Arial" panose="020B0604020202020204" pitchFamily="34" charset="0"/>
              </a:rPr>
              <a:t> </a:t>
            </a:r>
            <a:r>
              <a:rPr kumimoji="0" lang="en-US" altLang="en-US" sz="1600" b="0" i="0" u="none" strike="noStrike" cap="none" normalizeH="0" baseline="0" dirty="0">
                <a:ln>
                  <a:noFill/>
                </a:ln>
                <a:solidFill>
                  <a:schemeClr val="tx1"/>
                </a:solidFill>
                <a:effectLst/>
                <a:latin typeface="Arial" panose="020B0604020202020204" pitchFamily="34" charset="0"/>
              </a:rPr>
              <a:t>Don't rush the AI. </a:t>
            </a:r>
            <a:r>
              <a:rPr kumimoji="0" lang="en-GB" altLang="en-US" sz="1600" b="0" i="0" u="none" strike="noStrike" cap="none" normalizeH="0" baseline="0" dirty="0">
                <a:ln>
                  <a:noFill/>
                </a:ln>
                <a:solidFill>
                  <a:schemeClr val="tx1"/>
                </a:solidFill>
                <a:effectLst/>
                <a:latin typeface="Arial" panose="020B0604020202020204" pitchFamily="34" charset="0"/>
              </a:rPr>
              <a:t>Asking for a "chain of thought" before an answer can help the model reason its way toward correct answers more reliably.</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600" b="1" i="0" u="none" strike="noStrike" cap="none" normalizeH="0" baseline="0" dirty="0">
                <a:ln>
                  <a:noFill/>
                </a:ln>
                <a:solidFill>
                  <a:schemeClr val="accent1"/>
                </a:solidFill>
                <a:effectLst/>
                <a:latin typeface="Arial" panose="020B0604020202020204" pitchFamily="34" charset="0"/>
              </a:rPr>
              <a:t>Use External tools:</a:t>
            </a:r>
            <a:r>
              <a:rPr kumimoji="0" lang="en-US" altLang="en-US" sz="1600" b="0" i="0" u="none" strike="noStrike" cap="none" normalizeH="0" baseline="0" dirty="0">
                <a:ln>
                  <a:noFill/>
                </a:ln>
                <a:solidFill>
                  <a:schemeClr val="accent1"/>
                </a:solidFill>
                <a:effectLst/>
                <a:latin typeface="Arial" panose="020B0604020202020204" pitchFamily="34" charset="0"/>
              </a:rPr>
              <a:t> </a:t>
            </a:r>
            <a:r>
              <a:rPr kumimoji="0" lang="en-US" altLang="en-US" sz="1600" b="0" i="0" u="none" strike="noStrike" cap="none" normalizeH="0" baseline="0" dirty="0">
                <a:ln>
                  <a:noFill/>
                </a:ln>
                <a:solidFill>
                  <a:schemeClr val="tx1"/>
                </a:solidFill>
                <a:effectLst/>
                <a:latin typeface="Arial" panose="020B0604020202020204" pitchFamily="34" charset="0"/>
              </a:rPr>
              <a:t>Combine the model with other tools. </a:t>
            </a:r>
            <a:r>
              <a:rPr kumimoji="0" lang="en-GB" altLang="en-US" sz="1600" b="0" i="0" u="none" strike="noStrike" cap="none" normalizeH="0" baseline="0" dirty="0">
                <a:ln>
                  <a:noFill/>
                </a:ln>
                <a:solidFill>
                  <a:schemeClr val="tx1"/>
                </a:solidFill>
                <a:effectLst/>
                <a:latin typeface="Arial" panose="020B0604020202020204" pitchFamily="34" charset="0"/>
              </a:rPr>
              <a:t>RAG can help the model about relevant external document source . A code execution engine like OpenAI's Code Interpreter can help the model do math and run code</a:t>
            </a:r>
            <a:endParaRPr lang="en-GB" altLang="en-US" sz="16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600" b="1" i="0" u="none" strike="noStrike" cap="none" normalizeH="0" baseline="0" dirty="0">
                <a:ln>
                  <a:noFill/>
                </a:ln>
                <a:solidFill>
                  <a:schemeClr val="accent1"/>
                </a:solidFill>
                <a:effectLst/>
                <a:latin typeface="Arial" panose="020B0604020202020204" pitchFamily="34" charset="0"/>
              </a:rPr>
              <a:t>Test thoroughly:</a:t>
            </a:r>
            <a:r>
              <a:rPr kumimoji="0" lang="en-US" altLang="en-US" sz="1600" b="0" i="0" u="none" strike="noStrike" cap="none" normalizeH="0" baseline="0" dirty="0">
                <a:ln>
                  <a:noFill/>
                </a:ln>
                <a:solidFill>
                  <a:schemeClr val="accent1"/>
                </a:solidFill>
                <a:effectLst/>
                <a:latin typeface="Arial" panose="020B0604020202020204" pitchFamily="34" charset="0"/>
              </a:rPr>
              <a:t> </a:t>
            </a:r>
            <a:r>
              <a:rPr kumimoji="0" lang="en-US" altLang="en-US" sz="1600" b="0" i="0" u="none" strike="noStrike" cap="none" normalizeH="0" baseline="0" dirty="0">
                <a:ln>
                  <a:noFill/>
                </a:ln>
                <a:solidFill>
                  <a:schemeClr val="tx1"/>
                </a:solidFill>
                <a:effectLst/>
                <a:latin typeface="Arial" panose="020B0604020202020204" pitchFamily="34" charset="0"/>
              </a:rPr>
              <a:t>Ensure changes improve results. </a:t>
            </a:r>
            <a:r>
              <a:rPr kumimoji="0" lang="en-GB" altLang="en-US" sz="1600" b="0" i="0" u="none" strike="noStrike" cap="none" normalizeH="0" baseline="0" dirty="0">
                <a:ln>
                  <a:noFill/>
                </a:ln>
                <a:solidFill>
                  <a:schemeClr val="tx1"/>
                </a:solidFill>
                <a:effectLst/>
                <a:latin typeface="Arial" panose="020B0604020202020204" pitchFamily="34" charset="0"/>
              </a:rPr>
              <a:t>In some cases, a modification to a prompt will achieve better performance on a few isolated examples but lead to worse overall performance on a more representative set of examples.</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709288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68AE4D-6A90-9D95-BAB2-852EDAD4F6B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F2746C2-ED18-4C6C-565A-B36EF9D39ED1}"/>
              </a:ext>
            </a:extLst>
          </p:cNvPr>
          <p:cNvSpPr>
            <a:spLocks noGrp="1"/>
          </p:cNvSpPr>
          <p:nvPr>
            <p:ph type="title"/>
          </p:nvPr>
        </p:nvSpPr>
        <p:spPr/>
        <p:txBody>
          <a:bodyPr/>
          <a:lstStyle/>
          <a:p>
            <a:r>
              <a:rPr lang="en-GB" sz="4000" noProof="1"/>
              <a:t>Prompt caching </a:t>
            </a:r>
            <a:endParaRPr lang="en-US" dirty="0"/>
          </a:p>
        </p:txBody>
      </p:sp>
      <p:sp>
        <p:nvSpPr>
          <p:cNvPr id="3" name="Content Placeholder 2">
            <a:extLst>
              <a:ext uri="{FF2B5EF4-FFF2-40B4-BE49-F238E27FC236}">
                <a16:creationId xmlns:a16="http://schemas.microsoft.com/office/drawing/2014/main" id="{B0B13A5C-E9B6-DC47-47EA-12EB7805653B}"/>
              </a:ext>
            </a:extLst>
          </p:cNvPr>
          <p:cNvSpPr>
            <a:spLocks noGrp="1"/>
          </p:cNvSpPr>
          <p:nvPr>
            <p:ph idx="1"/>
          </p:nvPr>
        </p:nvSpPr>
        <p:spPr>
          <a:xfrm>
            <a:off x="550862" y="1264596"/>
            <a:ext cx="11228036" cy="4818068"/>
          </a:xfrm>
        </p:spPr>
        <p:txBody>
          <a:bodyPr>
            <a:normAutofit/>
          </a:bodyPr>
          <a:lstStyle/>
          <a:p>
            <a:pPr marL="0" indent="0" rtl="0">
              <a:lnSpc>
                <a:spcPct val="110000"/>
              </a:lnSpc>
              <a:buNone/>
            </a:pPr>
            <a:r>
              <a:rPr lang="en-GB" sz="1800" noProof="1"/>
              <a:t>Reduce latency and cost with prompt caching. This is available in OpenAI &amp; Anthropic Claude Models now , but other model providers will soon follow </a:t>
            </a:r>
          </a:p>
          <a:p>
            <a:pPr marL="0" indent="0" rtl="0">
              <a:lnSpc>
                <a:spcPct val="110000"/>
              </a:lnSpc>
              <a:buNone/>
            </a:pPr>
            <a:r>
              <a:rPr lang="en-GB" sz="1800" noProof="1"/>
              <a:t>Cache hits are only possible for exact prefix matches within a prompt.  To realize caching benefits, place static content like instructions and examples at the beginning of your prompt, and put variable content, such as user-specific information, at the end. </a:t>
            </a:r>
          </a:p>
          <a:p>
            <a:pPr marL="0" indent="0" rtl="0">
              <a:lnSpc>
                <a:spcPct val="110000"/>
              </a:lnSpc>
              <a:buNone/>
            </a:pPr>
            <a:endParaRPr lang="en-GB" noProof="1"/>
          </a:p>
          <a:p>
            <a:pPr marL="0" indent="0" rtl="0">
              <a:lnSpc>
                <a:spcPct val="110000"/>
              </a:lnSpc>
              <a:buNone/>
            </a:pPr>
            <a:endParaRPr lang="en-GB" sz="1800" noProof="1"/>
          </a:p>
        </p:txBody>
      </p:sp>
      <p:sp>
        <p:nvSpPr>
          <p:cNvPr id="5" name="Date Placeholder 4">
            <a:extLst>
              <a:ext uri="{FF2B5EF4-FFF2-40B4-BE49-F238E27FC236}">
                <a16:creationId xmlns:a16="http://schemas.microsoft.com/office/drawing/2014/main" id="{6CF3A65B-A6B6-4D39-9A79-89D18BE009F4}"/>
              </a:ext>
            </a:extLst>
          </p:cNvPr>
          <p:cNvSpPr>
            <a:spLocks noGrp="1"/>
          </p:cNvSpPr>
          <p:nvPr>
            <p:ph type="dt" sz="half" idx="10"/>
          </p:nvPr>
        </p:nvSpPr>
        <p:spPr/>
        <p:txBody>
          <a:bodyPr/>
          <a:lstStyle/>
          <a:p>
            <a:fld id="{3DA1B12A-48DA-46A3-B5EB-B12A4DC5C0BB}" type="datetime1">
              <a:rPr lang="en-US" smtClean="0"/>
              <a:t>1/19/2025</a:t>
            </a:fld>
            <a:endParaRPr lang="en-US" dirty="0"/>
          </a:p>
        </p:txBody>
      </p:sp>
      <p:sp>
        <p:nvSpPr>
          <p:cNvPr id="6" name="Slide Number Placeholder 5">
            <a:extLst>
              <a:ext uri="{FF2B5EF4-FFF2-40B4-BE49-F238E27FC236}">
                <a16:creationId xmlns:a16="http://schemas.microsoft.com/office/drawing/2014/main" id="{F07DA9D1-A3B4-51F1-C9D4-BB0B1B8E981A}"/>
              </a:ext>
            </a:extLst>
          </p:cNvPr>
          <p:cNvSpPr>
            <a:spLocks noGrp="1"/>
          </p:cNvSpPr>
          <p:nvPr>
            <p:ph type="sldNum" sz="quarter" idx="12"/>
          </p:nvPr>
        </p:nvSpPr>
        <p:spPr/>
        <p:txBody>
          <a:bodyPr/>
          <a:lstStyle/>
          <a:p>
            <a:fld id="{DBA1B0FB-D917-4C8C-928F-313BD683BF39}" type="slidenum">
              <a:rPr lang="en-US" smtClean="0"/>
              <a:t>6</a:t>
            </a:fld>
            <a:endParaRPr lang="en-US" dirty="0"/>
          </a:p>
        </p:txBody>
      </p:sp>
    </p:spTree>
    <p:extLst>
      <p:ext uri="{BB962C8B-B14F-4D97-AF65-F5344CB8AC3E}">
        <p14:creationId xmlns:p14="http://schemas.microsoft.com/office/powerpoint/2010/main" val="26693203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DA8FE3-BB8B-DEA0-9394-772874CC3F2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A6723D9-3E64-77D7-F318-ADE273A2EB8B}"/>
              </a:ext>
            </a:extLst>
          </p:cNvPr>
          <p:cNvSpPr>
            <a:spLocks noGrp="1"/>
          </p:cNvSpPr>
          <p:nvPr>
            <p:ph type="title"/>
          </p:nvPr>
        </p:nvSpPr>
        <p:spPr>
          <a:xfrm>
            <a:off x="550862" y="498475"/>
            <a:ext cx="7960421" cy="766122"/>
          </a:xfrm>
        </p:spPr>
        <p:txBody>
          <a:bodyPr/>
          <a:lstStyle/>
          <a:p>
            <a:r>
              <a:rPr lang="en-GB" sz="4000" noProof="1"/>
              <a:t>PromptGuard </a:t>
            </a:r>
            <a:endParaRPr lang="en-US" dirty="0"/>
          </a:p>
        </p:txBody>
      </p:sp>
      <p:sp>
        <p:nvSpPr>
          <p:cNvPr id="3" name="Content Placeholder 2">
            <a:extLst>
              <a:ext uri="{FF2B5EF4-FFF2-40B4-BE49-F238E27FC236}">
                <a16:creationId xmlns:a16="http://schemas.microsoft.com/office/drawing/2014/main" id="{177A83A7-B05E-80B2-3700-F444CB86190F}"/>
              </a:ext>
            </a:extLst>
          </p:cNvPr>
          <p:cNvSpPr>
            <a:spLocks noGrp="1"/>
          </p:cNvSpPr>
          <p:nvPr>
            <p:ph idx="1"/>
          </p:nvPr>
        </p:nvSpPr>
        <p:spPr>
          <a:xfrm>
            <a:off x="550862" y="1264596"/>
            <a:ext cx="11228036" cy="4818068"/>
          </a:xfrm>
        </p:spPr>
        <p:txBody>
          <a:bodyPr>
            <a:normAutofit/>
          </a:bodyPr>
          <a:lstStyle/>
          <a:p>
            <a:pPr marL="0" indent="0" rtl="0">
              <a:lnSpc>
                <a:spcPct val="110000"/>
              </a:lnSpc>
              <a:buNone/>
            </a:pPr>
            <a:endParaRPr lang="en-GB" noProof="1"/>
          </a:p>
          <a:p>
            <a:pPr marL="0" indent="0" rtl="0">
              <a:lnSpc>
                <a:spcPct val="110000"/>
              </a:lnSpc>
              <a:buNone/>
            </a:pPr>
            <a:r>
              <a:rPr lang="en-GB" sz="1800" noProof="1"/>
              <a:t>PromptGuard is a classifier model from Meta trained on a large corpus of attacks, which can detect both explicitly malicious prompts (Jailbreaks) as well as prompts that contain injected inputs (Prompt Injections)</a:t>
            </a:r>
          </a:p>
          <a:p>
            <a:pPr marL="0" indent="0" rtl="0">
              <a:lnSpc>
                <a:spcPct val="110000"/>
              </a:lnSpc>
              <a:buNone/>
            </a:pPr>
            <a:r>
              <a:rPr lang="en-GB" sz="1800" noProof="1"/>
              <a:t>PromptGuard is a BERT model that outputs only labels , The input is a string that the model labels as safe or unsafe (at two different levels).</a:t>
            </a:r>
            <a:endParaRPr lang="en-GB" noProof="1"/>
          </a:p>
          <a:p>
            <a:pPr marL="0" indent="0" rtl="0">
              <a:lnSpc>
                <a:spcPct val="110000"/>
              </a:lnSpc>
              <a:buNone/>
            </a:pPr>
            <a:endParaRPr lang="en-GB" sz="1800" noProof="1"/>
          </a:p>
        </p:txBody>
      </p:sp>
      <p:sp>
        <p:nvSpPr>
          <p:cNvPr id="5" name="Date Placeholder 4">
            <a:extLst>
              <a:ext uri="{FF2B5EF4-FFF2-40B4-BE49-F238E27FC236}">
                <a16:creationId xmlns:a16="http://schemas.microsoft.com/office/drawing/2014/main" id="{3410F954-E17A-E252-A226-C10A6471580A}"/>
              </a:ext>
            </a:extLst>
          </p:cNvPr>
          <p:cNvSpPr>
            <a:spLocks noGrp="1"/>
          </p:cNvSpPr>
          <p:nvPr>
            <p:ph type="dt" sz="half" idx="10"/>
          </p:nvPr>
        </p:nvSpPr>
        <p:spPr/>
        <p:txBody>
          <a:bodyPr/>
          <a:lstStyle/>
          <a:p>
            <a:fld id="{3DA1B12A-48DA-46A3-B5EB-B12A4DC5C0BB}" type="datetime1">
              <a:rPr lang="en-US" smtClean="0"/>
              <a:t>1/19/2025</a:t>
            </a:fld>
            <a:endParaRPr lang="en-US" dirty="0"/>
          </a:p>
        </p:txBody>
      </p:sp>
      <p:sp>
        <p:nvSpPr>
          <p:cNvPr id="6" name="Slide Number Placeholder 5">
            <a:extLst>
              <a:ext uri="{FF2B5EF4-FFF2-40B4-BE49-F238E27FC236}">
                <a16:creationId xmlns:a16="http://schemas.microsoft.com/office/drawing/2014/main" id="{E2723094-0BEC-3656-79BC-0965648BCE65}"/>
              </a:ext>
            </a:extLst>
          </p:cNvPr>
          <p:cNvSpPr>
            <a:spLocks noGrp="1"/>
          </p:cNvSpPr>
          <p:nvPr>
            <p:ph type="sldNum" sz="quarter" idx="12"/>
          </p:nvPr>
        </p:nvSpPr>
        <p:spPr/>
        <p:txBody>
          <a:bodyPr/>
          <a:lstStyle/>
          <a:p>
            <a:fld id="{DBA1B0FB-D917-4C8C-928F-313BD683BF39}" type="slidenum">
              <a:rPr lang="en-US" smtClean="0"/>
              <a:t>7</a:t>
            </a:fld>
            <a:endParaRPr lang="en-US" dirty="0"/>
          </a:p>
        </p:txBody>
      </p:sp>
      <p:pic>
        <p:nvPicPr>
          <p:cNvPr id="7" name="Picture 6">
            <a:extLst>
              <a:ext uri="{FF2B5EF4-FFF2-40B4-BE49-F238E27FC236}">
                <a16:creationId xmlns:a16="http://schemas.microsoft.com/office/drawing/2014/main" id="{7A80F885-0C13-72F4-71EC-53D6492E235A}"/>
              </a:ext>
            </a:extLst>
          </p:cNvPr>
          <p:cNvPicPr>
            <a:picLocks noChangeAspect="1"/>
          </p:cNvPicPr>
          <p:nvPr/>
        </p:nvPicPr>
        <p:blipFill>
          <a:blip r:embed="rId3"/>
          <a:stretch>
            <a:fillRect/>
          </a:stretch>
        </p:blipFill>
        <p:spPr>
          <a:xfrm>
            <a:off x="830071" y="3429000"/>
            <a:ext cx="6134956" cy="2333951"/>
          </a:xfrm>
          <a:prstGeom prst="rect">
            <a:avLst/>
          </a:prstGeom>
        </p:spPr>
      </p:pic>
    </p:spTree>
    <p:extLst>
      <p:ext uri="{BB962C8B-B14F-4D97-AF65-F5344CB8AC3E}">
        <p14:creationId xmlns:p14="http://schemas.microsoft.com/office/powerpoint/2010/main" val="28798146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9F79A5-0D7F-E552-A356-F0C06484CE5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BC3F1C2-0D55-C1B9-B9F9-CAF7EDE3AD5C}"/>
              </a:ext>
            </a:extLst>
          </p:cNvPr>
          <p:cNvSpPr>
            <a:spLocks noGrp="1"/>
          </p:cNvSpPr>
          <p:nvPr>
            <p:ph type="title"/>
          </p:nvPr>
        </p:nvSpPr>
        <p:spPr>
          <a:xfrm>
            <a:off x="550862" y="498475"/>
            <a:ext cx="7960421" cy="766122"/>
          </a:xfrm>
        </p:spPr>
        <p:txBody>
          <a:bodyPr/>
          <a:lstStyle/>
          <a:p>
            <a:r>
              <a:rPr lang="en-GB" sz="4000" noProof="1"/>
              <a:t>Conclusion  </a:t>
            </a:r>
            <a:endParaRPr lang="en-US" dirty="0"/>
          </a:p>
        </p:txBody>
      </p:sp>
      <p:sp>
        <p:nvSpPr>
          <p:cNvPr id="3" name="Content Placeholder 2">
            <a:extLst>
              <a:ext uri="{FF2B5EF4-FFF2-40B4-BE49-F238E27FC236}">
                <a16:creationId xmlns:a16="http://schemas.microsoft.com/office/drawing/2014/main" id="{844E7970-1C2C-7D28-27BA-065E5DC2B7EF}"/>
              </a:ext>
            </a:extLst>
          </p:cNvPr>
          <p:cNvSpPr>
            <a:spLocks noGrp="1"/>
          </p:cNvSpPr>
          <p:nvPr>
            <p:ph idx="1"/>
          </p:nvPr>
        </p:nvSpPr>
        <p:spPr>
          <a:xfrm>
            <a:off x="550862" y="1264595"/>
            <a:ext cx="4817551" cy="4093985"/>
          </a:xfrm>
        </p:spPr>
        <p:txBody>
          <a:bodyPr>
            <a:normAutofit/>
          </a:bodyPr>
          <a:lstStyle/>
          <a:p>
            <a:pPr marL="0" indent="0" rtl="0">
              <a:lnSpc>
                <a:spcPct val="110000"/>
              </a:lnSpc>
              <a:buNone/>
            </a:pPr>
            <a:endParaRPr lang="en-GB" sz="3200" noProof="1"/>
          </a:p>
          <a:p>
            <a:pPr marL="0" indent="0" rtl="0">
              <a:lnSpc>
                <a:spcPct val="110000"/>
              </a:lnSpc>
              <a:buNone/>
            </a:pPr>
            <a:r>
              <a:rPr lang="en-GB" sz="3200" dirty="0"/>
              <a:t>"The Future of AI Lies in Effective Prompting: Let's Explore the Possibilities Together."</a:t>
            </a:r>
            <a:endParaRPr lang="en-GB" sz="3200" noProof="1"/>
          </a:p>
        </p:txBody>
      </p:sp>
      <p:sp>
        <p:nvSpPr>
          <p:cNvPr id="5" name="Date Placeholder 4">
            <a:extLst>
              <a:ext uri="{FF2B5EF4-FFF2-40B4-BE49-F238E27FC236}">
                <a16:creationId xmlns:a16="http://schemas.microsoft.com/office/drawing/2014/main" id="{F2BAA7B4-82CF-C5CB-5FC1-128203745D4A}"/>
              </a:ext>
            </a:extLst>
          </p:cNvPr>
          <p:cNvSpPr>
            <a:spLocks noGrp="1"/>
          </p:cNvSpPr>
          <p:nvPr>
            <p:ph type="dt" sz="half" idx="10"/>
          </p:nvPr>
        </p:nvSpPr>
        <p:spPr/>
        <p:txBody>
          <a:bodyPr/>
          <a:lstStyle/>
          <a:p>
            <a:fld id="{3DA1B12A-48DA-46A3-B5EB-B12A4DC5C0BB}" type="datetime1">
              <a:rPr lang="en-US" smtClean="0"/>
              <a:t>1/19/2025</a:t>
            </a:fld>
            <a:endParaRPr lang="en-US" dirty="0"/>
          </a:p>
        </p:txBody>
      </p:sp>
      <p:sp>
        <p:nvSpPr>
          <p:cNvPr id="6" name="Slide Number Placeholder 5">
            <a:extLst>
              <a:ext uri="{FF2B5EF4-FFF2-40B4-BE49-F238E27FC236}">
                <a16:creationId xmlns:a16="http://schemas.microsoft.com/office/drawing/2014/main" id="{FDCD61F2-BBD7-A567-AEE6-683ACC0027D5}"/>
              </a:ext>
            </a:extLst>
          </p:cNvPr>
          <p:cNvSpPr>
            <a:spLocks noGrp="1"/>
          </p:cNvSpPr>
          <p:nvPr>
            <p:ph type="sldNum" sz="quarter" idx="12"/>
          </p:nvPr>
        </p:nvSpPr>
        <p:spPr/>
        <p:txBody>
          <a:bodyPr/>
          <a:lstStyle/>
          <a:p>
            <a:fld id="{DBA1B0FB-D917-4C8C-928F-313BD683BF39}" type="slidenum">
              <a:rPr lang="en-US" smtClean="0"/>
              <a:t>8</a:t>
            </a:fld>
            <a:endParaRPr lang="en-US" dirty="0"/>
          </a:p>
        </p:txBody>
      </p:sp>
      <p:pic>
        <p:nvPicPr>
          <p:cNvPr id="4" name="Picture Placeholder 26" descr="Data Points Digital background">
            <a:extLst>
              <a:ext uri="{FF2B5EF4-FFF2-40B4-BE49-F238E27FC236}">
                <a16:creationId xmlns:a16="http://schemas.microsoft.com/office/drawing/2014/main" id="{D6B5769B-CA17-B534-7023-4CA37FC4523F}"/>
              </a:ext>
            </a:extLst>
          </p:cNvPr>
          <p:cNvPicPr>
            <a:picLocks noChangeAspect="1"/>
          </p:cNvPicPr>
          <p:nvPr/>
        </p:nvPicPr>
        <p:blipFill rotWithShape="1">
          <a:blip r:embed="rId3" cstate="screen">
            <a:extLst>
              <a:ext uri="{28A0092B-C50C-407E-A947-70E740481C1C}">
                <a14:useLocalDpi xmlns:a14="http://schemas.microsoft.com/office/drawing/2010/main" val="0"/>
              </a:ext>
            </a:extLst>
          </a:blip>
          <a:srcRect/>
          <a:stretch/>
        </p:blipFill>
        <p:spPr>
          <a:xfrm>
            <a:off x="5447071" y="0"/>
            <a:ext cx="6744929" cy="6858000"/>
          </a:xfrm>
          <a:prstGeom prst="rect">
            <a:avLst/>
          </a:prstGeom>
        </p:spPr>
      </p:pic>
    </p:spTree>
    <p:extLst>
      <p:ext uri="{BB962C8B-B14F-4D97-AF65-F5344CB8AC3E}">
        <p14:creationId xmlns:p14="http://schemas.microsoft.com/office/powerpoint/2010/main" val="4203721959"/>
      </p:ext>
    </p:extLst>
  </p:cSld>
  <p:clrMapOvr>
    <a:masterClrMapping/>
  </p:clrMapOvr>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Walbaum Display"/>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F342EE1-43E5-4AFB-895D-B61B9656DC14}">
  <ds:schemaRefs>
    <ds:schemaRef ds:uri="http://schemas.microsoft.com/office/2006/documentManagement/types"/>
    <ds:schemaRef ds:uri="http://schemas.microsoft.com/sharepoint/v3"/>
    <ds:schemaRef ds:uri="http://purl.org/dc/dcmitype/"/>
    <ds:schemaRef ds:uri="http://purl.org/dc/elements/1.1/"/>
    <ds:schemaRef ds:uri="http://purl.org/dc/terms/"/>
    <ds:schemaRef ds:uri="http://schemas.microsoft.com/office/infopath/2007/PartnerControls"/>
    <ds:schemaRef ds:uri="http://schemas.microsoft.com/office/2006/metadata/properties"/>
    <ds:schemaRef ds:uri="http://www.w3.org/XML/1998/namespace"/>
    <ds:schemaRef ds:uri="http://schemas.openxmlformats.org/package/2006/metadata/core-properties"/>
    <ds:schemaRef ds:uri="230e9df3-be65-4c73-a93b-d1236ebd677e"/>
    <ds:schemaRef ds:uri="16c05727-aa75-4e4a-9b5f-8a80a1165891"/>
    <ds:schemaRef ds:uri="71af3243-3dd4-4a8d-8c0d-dd76da1f02a5"/>
  </ds:schemaRefs>
</ds:datastoreItem>
</file>

<file path=customXml/itemProps2.xml><?xml version="1.0" encoding="utf-8"?>
<ds:datastoreItem xmlns:ds="http://schemas.openxmlformats.org/officeDocument/2006/customXml" ds:itemID="{797783A8-901D-4F73-81D7-AA6841BEB3D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F49CD38-5B57-4682-9FCE-B9174068D0AE}">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TotalTime>4357</TotalTime>
  <Words>726</Words>
  <Application>Microsoft Office PowerPoint</Application>
  <PresentationFormat>Widescreen</PresentationFormat>
  <Paragraphs>68</Paragraphs>
  <Slides>8</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Gill Sans MT</vt:lpstr>
      <vt:lpstr>Walbaum Display</vt:lpstr>
      <vt:lpstr>3DFloatVTI</vt:lpstr>
      <vt:lpstr>Unlocking the Power of LLMs: The Art of Prompt Engineering</vt:lpstr>
      <vt:lpstr>Prompt Engineering </vt:lpstr>
      <vt:lpstr>Techniques / Methods  </vt:lpstr>
      <vt:lpstr>Prompt Templates </vt:lpstr>
      <vt:lpstr>Prompting Strategies to unleash LLM’s Power</vt:lpstr>
      <vt:lpstr>Prompt caching </vt:lpstr>
      <vt:lpstr>PromptGuard </vt:lpstr>
      <vt:lpstr>Conclusion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 presentation</dc:title>
  <dc:creator>Anu</dc:creator>
  <cp:lastModifiedBy>Chandrasekar Rajendran</cp:lastModifiedBy>
  <cp:revision>6</cp:revision>
  <dcterms:created xsi:type="dcterms:W3CDTF">2023-12-19T21:03:45Z</dcterms:created>
  <dcterms:modified xsi:type="dcterms:W3CDTF">2025-01-19T13:31:19Z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