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4" r:id="rId6"/>
    <p:sldId id="285" r:id="rId7"/>
    <p:sldId id="260" r:id="rId8"/>
    <p:sldId id="275" r:id="rId9"/>
    <p:sldId id="276" r:id="rId10"/>
    <p:sldId id="277" r:id="rId11"/>
    <p:sldId id="278" r:id="rId12"/>
    <p:sldId id="280" r:id="rId13"/>
    <p:sldId id="279" r:id="rId14"/>
    <p:sldId id="282" r:id="rId15"/>
    <p:sldId id="283" r:id="rId16"/>
    <p:sldId id="274" r:id="rId17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B2394-6DFA-4E62-B10C-716BC47F7498}" v="23" dt="2025-06-18T13:56:42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903" autoAdjust="0"/>
  </p:normalViewPr>
  <p:slideViewPr>
    <p:cSldViewPr snapToGrid="0" snapToObjects="1">
      <p:cViewPr varScale="1">
        <p:scale>
          <a:sx n="80" d="100"/>
          <a:sy n="80" d="100"/>
        </p:scale>
        <p:origin x="1794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sekar Rajendran" userId="bb6c2e03f78ccceb" providerId="LiveId" clId="{528B2394-6DFA-4E62-B10C-716BC47F7498}"/>
    <pc:docChg chg="undo custSel addSld delSld modSld">
      <pc:chgData name="Chandrasekar Rajendran" userId="bb6c2e03f78ccceb" providerId="LiveId" clId="{528B2394-6DFA-4E62-B10C-716BC47F7498}" dt="2025-06-18T13:57:39.583" v="1846" actId="478"/>
      <pc:docMkLst>
        <pc:docMk/>
      </pc:docMkLst>
      <pc:sldChg chg="addSp delSp modSp mod modTransition delAnim modAnim">
        <pc:chgData name="Chandrasekar Rajendran" userId="bb6c2e03f78ccceb" providerId="LiveId" clId="{528B2394-6DFA-4E62-B10C-716BC47F7498}" dt="2025-06-18T13:57:39.583" v="1846" actId="478"/>
        <pc:sldMkLst>
          <pc:docMk/>
          <pc:sldMk cId="3417721485" sldId="256"/>
        </pc:sldMkLst>
        <pc:spChg chg="mod">
          <ac:chgData name="Chandrasekar Rajendran" userId="bb6c2e03f78ccceb" providerId="LiveId" clId="{528B2394-6DFA-4E62-B10C-716BC47F7498}" dt="2025-06-17T23:23:23.797" v="1662" actId="20577"/>
          <ac:spMkLst>
            <pc:docMk/>
            <pc:sldMk cId="3417721485" sldId="256"/>
            <ac:spMk id="2" creationId="{340C7600-5BA8-4A54-887F-74AF87750A31}"/>
          </ac:spMkLst>
        </pc:spChg>
        <pc:picChg chg="add del mod">
          <ac:chgData name="Chandrasekar Rajendran" userId="bb6c2e03f78ccceb" providerId="LiveId" clId="{528B2394-6DFA-4E62-B10C-716BC47F7498}" dt="2025-06-18T13:55:39.761" v="1844"/>
          <ac:picMkLst>
            <pc:docMk/>
            <pc:sldMk cId="3417721485" sldId="256"/>
            <ac:picMk id="8" creationId="{5CA0CB2A-8BC6-6A48-70B7-BB1C56813828}"/>
          </ac:picMkLst>
        </pc:picChg>
        <pc:picChg chg="add del mod">
          <ac:chgData name="Chandrasekar Rajendran" userId="bb6c2e03f78ccceb" providerId="LiveId" clId="{528B2394-6DFA-4E62-B10C-716BC47F7498}" dt="2025-06-18T13:57:39.583" v="1846" actId="478"/>
          <ac:picMkLst>
            <pc:docMk/>
            <pc:sldMk cId="3417721485" sldId="256"/>
            <ac:picMk id="10" creationId="{29BC43C9-89C8-7D79-E61E-B5EA6E1D7248}"/>
          </ac:picMkLst>
        </pc:picChg>
      </pc:sldChg>
      <pc:sldChg chg="del">
        <pc:chgData name="Chandrasekar Rajendran" userId="bb6c2e03f78ccceb" providerId="LiveId" clId="{528B2394-6DFA-4E62-B10C-716BC47F7498}" dt="2025-06-17T22:54:07.497" v="1356" actId="47"/>
        <pc:sldMkLst>
          <pc:docMk/>
          <pc:sldMk cId="2913824905" sldId="258"/>
        </pc:sldMkLst>
      </pc:sldChg>
      <pc:sldChg chg="addSp delSp modSp mod modTransition">
        <pc:chgData name="Chandrasekar Rajendran" userId="bb6c2e03f78ccceb" providerId="LiveId" clId="{528B2394-6DFA-4E62-B10C-716BC47F7498}" dt="2025-06-18T13:55:39.761" v="1844"/>
        <pc:sldMkLst>
          <pc:docMk/>
          <pc:sldMk cId="1429390259" sldId="260"/>
        </pc:sldMkLst>
        <pc:spChg chg="mod">
          <ac:chgData name="Chandrasekar Rajendran" userId="bb6c2e03f78ccceb" providerId="LiveId" clId="{528B2394-6DFA-4E62-B10C-716BC47F7498}" dt="2025-06-17T22:54:01.166" v="1355" actId="20577"/>
          <ac:spMkLst>
            <pc:docMk/>
            <pc:sldMk cId="1429390259" sldId="260"/>
            <ac:spMk id="2" creationId="{F188652B-B439-4AB5-8773-417F1E05177E}"/>
          </ac:spMkLst>
        </pc:spChg>
        <pc:spChg chg="add del mod">
          <ac:chgData name="Chandrasekar Rajendran" userId="bb6c2e03f78ccceb" providerId="LiveId" clId="{528B2394-6DFA-4E62-B10C-716BC47F7498}" dt="2025-06-17T22:21:32.443" v="1" actId="478"/>
          <ac:spMkLst>
            <pc:docMk/>
            <pc:sldMk cId="1429390259" sldId="260"/>
            <ac:spMk id="4" creationId="{E5C53BA0-0342-6653-1949-FA08696A22C5}"/>
          </ac:spMkLst>
        </pc:spChg>
        <pc:graphicFrameChg chg="del">
          <ac:chgData name="Chandrasekar Rajendran" userId="bb6c2e03f78ccceb" providerId="LiveId" clId="{528B2394-6DFA-4E62-B10C-716BC47F7498}" dt="2025-06-17T22:21:29.433" v="0" actId="478"/>
          <ac:graphicFrameMkLst>
            <pc:docMk/>
            <pc:sldMk cId="1429390259" sldId="260"/>
            <ac:graphicFrameMk id="6" creationId="{B969B0A3-888C-49AE-AB43-78DF29C9BE9B}"/>
          </ac:graphicFrameMkLst>
        </pc:graphicFrameChg>
        <pc:picChg chg="add mod">
          <ac:chgData name="Chandrasekar Rajendran" userId="bb6c2e03f78ccceb" providerId="LiveId" clId="{528B2394-6DFA-4E62-B10C-716BC47F7498}" dt="2025-06-17T22:25:18.311" v="61" actId="14100"/>
          <ac:picMkLst>
            <pc:docMk/>
            <pc:sldMk cId="1429390259" sldId="260"/>
            <ac:picMk id="7" creationId="{C1821C9E-8686-046B-AF67-660F1E1E098A}"/>
          </ac:picMkLst>
        </pc:picChg>
        <pc:picChg chg="add mod">
          <ac:chgData name="Chandrasekar Rajendran" userId="bb6c2e03f78ccceb" providerId="LiveId" clId="{528B2394-6DFA-4E62-B10C-716BC47F7498}" dt="2025-06-17T22:26:30.864" v="70" actId="14100"/>
          <ac:picMkLst>
            <pc:docMk/>
            <pc:sldMk cId="1429390259" sldId="260"/>
            <ac:picMk id="9" creationId="{F82FE8E7-C4C2-4F7F-FBA6-155D6A6D8542}"/>
          </ac:picMkLst>
        </pc:picChg>
        <pc:picChg chg="add mod">
          <ac:chgData name="Chandrasekar Rajendran" userId="bb6c2e03f78ccceb" providerId="LiveId" clId="{528B2394-6DFA-4E62-B10C-716BC47F7498}" dt="2025-06-17T22:25:21.192" v="62" actId="14100"/>
          <ac:picMkLst>
            <pc:docMk/>
            <pc:sldMk cId="1429390259" sldId="260"/>
            <ac:picMk id="11" creationId="{8440B16A-1243-1068-5FF3-DA735A190C33}"/>
          </ac:picMkLst>
        </pc:picChg>
        <pc:picChg chg="add mod">
          <ac:chgData name="Chandrasekar Rajendran" userId="bb6c2e03f78ccceb" providerId="LiveId" clId="{528B2394-6DFA-4E62-B10C-716BC47F7498}" dt="2025-06-17T22:26:32.940" v="71" actId="14100"/>
          <ac:picMkLst>
            <pc:docMk/>
            <pc:sldMk cId="1429390259" sldId="260"/>
            <ac:picMk id="13" creationId="{B7BBDD0C-2473-C8DF-FF07-D862A30D95EF}"/>
          </ac:picMkLst>
        </pc:picChg>
        <pc:cxnChg chg="add mod">
          <ac:chgData name="Chandrasekar Rajendran" userId="bb6c2e03f78ccceb" providerId="LiveId" clId="{528B2394-6DFA-4E62-B10C-716BC47F7498}" dt="2025-06-17T22:26:21.611" v="69" actId="1076"/>
          <ac:cxnSpMkLst>
            <pc:docMk/>
            <pc:sldMk cId="1429390259" sldId="260"/>
            <ac:cxnSpMk id="15" creationId="{DB0E37B7-57F8-5D20-7FE4-B6146CD34E35}"/>
          </ac:cxnSpMkLst>
        </pc:cxnChg>
      </pc:sldChg>
      <pc:sldChg chg="del">
        <pc:chgData name="Chandrasekar Rajendran" userId="bb6c2e03f78ccceb" providerId="LiveId" clId="{528B2394-6DFA-4E62-B10C-716BC47F7498}" dt="2025-06-17T22:52:04.631" v="1255" actId="47"/>
        <pc:sldMkLst>
          <pc:docMk/>
          <pc:sldMk cId="1974828406" sldId="264"/>
        </pc:sldMkLst>
      </pc:sldChg>
      <pc:sldChg chg="delSp modSp mod modTransition">
        <pc:chgData name="Chandrasekar Rajendran" userId="bb6c2e03f78ccceb" providerId="LiveId" clId="{528B2394-6DFA-4E62-B10C-716BC47F7498}" dt="2025-06-18T13:55:39.761" v="1844"/>
        <pc:sldMkLst>
          <pc:docMk/>
          <pc:sldMk cId="2939930866" sldId="274"/>
        </pc:sldMkLst>
        <pc:spChg chg="del mod">
          <ac:chgData name="Chandrasekar Rajendran" userId="bb6c2e03f78ccceb" providerId="LiveId" clId="{528B2394-6DFA-4E62-B10C-716BC47F7498}" dt="2025-06-17T22:52:26.399" v="1285" actId="478"/>
          <ac:spMkLst>
            <pc:docMk/>
            <pc:sldMk cId="2939930866" sldId="274"/>
            <ac:spMk id="3" creationId="{4B64FA72-B055-4AE3-A6FD-8071BD687CBE}"/>
          </ac:spMkLst>
        </pc:spChg>
        <pc:picChg chg="del">
          <ac:chgData name="Chandrasekar Rajendran" userId="bb6c2e03f78ccceb" providerId="LiveId" clId="{528B2394-6DFA-4E62-B10C-716BC47F7498}" dt="2025-06-17T22:52:24.588" v="1284" actId="478"/>
          <ac:picMkLst>
            <pc:docMk/>
            <pc:sldMk cId="2939930866" sldId="274"/>
            <ac:picMk id="5" creationId="{20A520D0-11CF-4639-8537-F56A8A2FDCFD}"/>
          </ac:picMkLst>
        </pc:picChg>
      </pc:sldChg>
      <pc:sldChg chg="addSp delSp modSp new mod modTransition">
        <pc:chgData name="Chandrasekar Rajendran" userId="bb6c2e03f78ccceb" providerId="LiveId" clId="{528B2394-6DFA-4E62-B10C-716BC47F7498}" dt="2025-06-18T13:55:39.761" v="1844"/>
        <pc:sldMkLst>
          <pc:docMk/>
          <pc:sldMk cId="2821781779" sldId="275"/>
        </pc:sldMkLst>
        <pc:spChg chg="mod">
          <ac:chgData name="Chandrasekar Rajendran" userId="bb6c2e03f78ccceb" providerId="LiveId" clId="{528B2394-6DFA-4E62-B10C-716BC47F7498}" dt="2025-06-17T22:53:55.615" v="1347" actId="20577"/>
          <ac:spMkLst>
            <pc:docMk/>
            <pc:sldMk cId="2821781779" sldId="275"/>
            <ac:spMk id="2" creationId="{194B2AD1-8B9C-BBF7-8E76-0E14CC3FF6DC}"/>
          </ac:spMkLst>
        </pc:spChg>
        <pc:spChg chg="del">
          <ac:chgData name="Chandrasekar Rajendran" userId="bb6c2e03f78ccceb" providerId="LiveId" clId="{528B2394-6DFA-4E62-B10C-716BC47F7498}" dt="2025-06-17T22:28:23.439" v="74" actId="478"/>
          <ac:spMkLst>
            <pc:docMk/>
            <pc:sldMk cId="2821781779" sldId="275"/>
            <ac:spMk id="3" creationId="{3A243A4E-952E-58FE-B281-9317512A4EDD}"/>
          </ac:spMkLst>
        </pc:spChg>
        <pc:spChg chg="add mod">
          <ac:chgData name="Chandrasekar Rajendran" userId="bb6c2e03f78ccceb" providerId="LiveId" clId="{528B2394-6DFA-4E62-B10C-716BC47F7498}" dt="2025-06-17T22:29:53.905" v="327" actId="20577"/>
          <ac:spMkLst>
            <pc:docMk/>
            <pc:sldMk cId="2821781779" sldId="275"/>
            <ac:spMk id="6" creationId="{FEBEF83A-D4CF-C09B-4827-160F742F567D}"/>
          </ac:spMkLst>
        </pc:spChg>
        <pc:picChg chg="add mod">
          <ac:chgData name="Chandrasekar Rajendran" userId="bb6c2e03f78ccceb" providerId="LiveId" clId="{528B2394-6DFA-4E62-B10C-716BC47F7498}" dt="2025-06-17T22:28:41.132" v="83" actId="1076"/>
          <ac:picMkLst>
            <pc:docMk/>
            <pc:sldMk cId="2821781779" sldId="275"/>
            <ac:picMk id="5" creationId="{E31017F7-20BF-262B-122A-75A37D1FECBE}"/>
          </ac:picMkLst>
        </pc:picChg>
      </pc:sldChg>
      <pc:sldChg chg="addSp delSp modSp add mod modTransition">
        <pc:chgData name="Chandrasekar Rajendran" userId="bb6c2e03f78ccceb" providerId="LiveId" clId="{528B2394-6DFA-4E62-B10C-716BC47F7498}" dt="2025-06-18T13:55:39.761" v="1844"/>
        <pc:sldMkLst>
          <pc:docMk/>
          <pc:sldMk cId="1076721436" sldId="276"/>
        </pc:sldMkLst>
        <pc:spChg chg="mod">
          <ac:chgData name="Chandrasekar Rajendran" userId="bb6c2e03f78ccceb" providerId="LiveId" clId="{528B2394-6DFA-4E62-B10C-716BC47F7498}" dt="2025-06-17T22:53:51.094" v="1338"/>
          <ac:spMkLst>
            <pc:docMk/>
            <pc:sldMk cId="1076721436" sldId="276"/>
            <ac:spMk id="2" creationId="{D7F5B973-BB72-68E7-4720-0707A4B94764}"/>
          </ac:spMkLst>
        </pc:spChg>
        <pc:spChg chg="mod">
          <ac:chgData name="Chandrasekar Rajendran" userId="bb6c2e03f78ccceb" providerId="LiveId" clId="{528B2394-6DFA-4E62-B10C-716BC47F7498}" dt="2025-06-17T22:36:50.320" v="496" actId="20577"/>
          <ac:spMkLst>
            <pc:docMk/>
            <pc:sldMk cId="1076721436" sldId="276"/>
            <ac:spMk id="6" creationId="{C4704CFE-6756-236A-BE10-00C66D15E0BD}"/>
          </ac:spMkLst>
        </pc:spChg>
        <pc:picChg chg="add mod">
          <ac:chgData name="Chandrasekar Rajendran" userId="bb6c2e03f78ccceb" providerId="LiveId" clId="{528B2394-6DFA-4E62-B10C-716BC47F7498}" dt="2025-06-17T22:35:12.928" v="336" actId="14100"/>
          <ac:picMkLst>
            <pc:docMk/>
            <pc:sldMk cId="1076721436" sldId="276"/>
            <ac:picMk id="4" creationId="{F1B3C44D-D362-9FDF-1521-79451AE67B96}"/>
          </ac:picMkLst>
        </pc:picChg>
        <pc:picChg chg="del">
          <ac:chgData name="Chandrasekar Rajendran" userId="bb6c2e03f78ccceb" providerId="LiveId" clId="{528B2394-6DFA-4E62-B10C-716BC47F7498}" dt="2025-06-17T22:35:03.615" v="331" actId="478"/>
          <ac:picMkLst>
            <pc:docMk/>
            <pc:sldMk cId="1076721436" sldId="276"/>
            <ac:picMk id="5" creationId="{AFE0B40D-CF69-45F1-56F5-73BE6067780D}"/>
          </ac:picMkLst>
        </pc:picChg>
        <pc:cxnChg chg="add mod">
          <ac:chgData name="Chandrasekar Rajendran" userId="bb6c2e03f78ccceb" providerId="LiveId" clId="{528B2394-6DFA-4E62-B10C-716BC47F7498}" dt="2025-06-17T22:36:43.349" v="474" actId="1076"/>
          <ac:cxnSpMkLst>
            <pc:docMk/>
            <pc:sldMk cId="1076721436" sldId="276"/>
            <ac:cxnSpMk id="8" creationId="{B9F187F4-D5D9-900B-0D03-D3371B51B0AC}"/>
          </ac:cxnSpMkLst>
        </pc:cxnChg>
      </pc:sldChg>
      <pc:sldChg chg="new del">
        <pc:chgData name="Chandrasekar Rajendran" userId="bb6c2e03f78ccceb" providerId="LiveId" clId="{528B2394-6DFA-4E62-B10C-716BC47F7498}" dt="2025-06-17T22:35:00.054" v="329" actId="680"/>
        <pc:sldMkLst>
          <pc:docMk/>
          <pc:sldMk cId="3423383632" sldId="276"/>
        </pc:sldMkLst>
      </pc:sldChg>
      <pc:sldChg chg="modSp add mod modTransition">
        <pc:chgData name="Chandrasekar Rajendran" userId="bb6c2e03f78ccceb" providerId="LiveId" clId="{528B2394-6DFA-4E62-B10C-716BC47F7498}" dt="2025-06-18T13:55:39.761" v="1844"/>
        <pc:sldMkLst>
          <pc:docMk/>
          <pc:sldMk cId="2565478389" sldId="277"/>
        </pc:sldMkLst>
        <pc:spChg chg="mod">
          <ac:chgData name="Chandrasekar Rajendran" userId="bb6c2e03f78ccceb" providerId="LiveId" clId="{528B2394-6DFA-4E62-B10C-716BC47F7498}" dt="2025-06-17T22:53:39.633" v="1337" actId="20577"/>
          <ac:spMkLst>
            <pc:docMk/>
            <pc:sldMk cId="2565478389" sldId="277"/>
            <ac:spMk id="2" creationId="{EE99683A-4CF7-55A3-DBDE-ECD81140BC16}"/>
          </ac:spMkLst>
        </pc:spChg>
      </pc:sldChg>
      <pc:sldChg chg="addSp delSp modSp add mod modTransition">
        <pc:chgData name="Chandrasekar Rajendran" userId="bb6c2e03f78ccceb" providerId="LiveId" clId="{528B2394-6DFA-4E62-B10C-716BC47F7498}" dt="2025-06-18T13:55:39.761" v="1844"/>
        <pc:sldMkLst>
          <pc:docMk/>
          <pc:sldMk cId="3218800176" sldId="278"/>
        </pc:sldMkLst>
        <pc:spChg chg="mod">
          <ac:chgData name="Chandrasekar Rajendran" userId="bb6c2e03f78ccceb" providerId="LiveId" clId="{528B2394-6DFA-4E62-B10C-716BC47F7498}" dt="2025-06-17T22:53:21.213" v="1309"/>
          <ac:spMkLst>
            <pc:docMk/>
            <pc:sldMk cId="3218800176" sldId="278"/>
            <ac:spMk id="2" creationId="{ECABA93F-A423-36E9-33B1-87611948A3AB}"/>
          </ac:spMkLst>
        </pc:spChg>
        <pc:spChg chg="mod">
          <ac:chgData name="Chandrasekar Rajendran" userId="bb6c2e03f78ccceb" providerId="LiveId" clId="{528B2394-6DFA-4E62-B10C-716BC47F7498}" dt="2025-06-17T22:43:02.346" v="834" actId="20577"/>
          <ac:spMkLst>
            <pc:docMk/>
            <pc:sldMk cId="3218800176" sldId="278"/>
            <ac:spMk id="6" creationId="{1E48AE79-8729-0D65-BCE3-A8E4452CE532}"/>
          </ac:spMkLst>
        </pc:spChg>
        <pc:picChg chg="del">
          <ac:chgData name="Chandrasekar Rajendran" userId="bb6c2e03f78ccceb" providerId="LiveId" clId="{528B2394-6DFA-4E62-B10C-716BC47F7498}" dt="2025-06-17T22:37:46.580" v="543" actId="478"/>
          <ac:picMkLst>
            <pc:docMk/>
            <pc:sldMk cId="3218800176" sldId="278"/>
            <ac:picMk id="4" creationId="{55476FF4-8D4C-EAEE-3970-A52BAAD8ABDE}"/>
          </ac:picMkLst>
        </pc:picChg>
        <pc:picChg chg="add del">
          <ac:chgData name="Chandrasekar Rajendran" userId="bb6c2e03f78ccceb" providerId="LiveId" clId="{528B2394-6DFA-4E62-B10C-716BC47F7498}" dt="2025-06-17T22:38:16.138" v="545" actId="22"/>
          <ac:picMkLst>
            <pc:docMk/>
            <pc:sldMk cId="3218800176" sldId="278"/>
            <ac:picMk id="5" creationId="{52767DC6-1C93-A7BF-2372-C18D41D48FB3}"/>
          </ac:picMkLst>
        </pc:picChg>
        <pc:picChg chg="add del mod">
          <ac:chgData name="Chandrasekar Rajendran" userId="bb6c2e03f78ccceb" providerId="LiveId" clId="{528B2394-6DFA-4E62-B10C-716BC47F7498}" dt="2025-06-17T22:39:56.058" v="587" actId="478"/>
          <ac:picMkLst>
            <pc:docMk/>
            <pc:sldMk cId="3218800176" sldId="278"/>
            <ac:picMk id="9" creationId="{68CD056A-C43D-26B9-69C5-0323CDE6FF74}"/>
          </ac:picMkLst>
        </pc:picChg>
        <pc:picChg chg="add del mod">
          <ac:chgData name="Chandrasekar Rajendran" userId="bb6c2e03f78ccceb" providerId="LiveId" clId="{528B2394-6DFA-4E62-B10C-716BC47F7498}" dt="2025-06-17T22:42:21.118" v="784" actId="478"/>
          <ac:picMkLst>
            <pc:docMk/>
            <pc:sldMk cId="3218800176" sldId="278"/>
            <ac:picMk id="15" creationId="{6C7048E1-1DDE-7428-75D0-AC93DB275B4F}"/>
          </ac:picMkLst>
        </pc:picChg>
        <pc:picChg chg="add mod">
          <ac:chgData name="Chandrasekar Rajendran" userId="bb6c2e03f78ccceb" providerId="LiveId" clId="{528B2394-6DFA-4E62-B10C-716BC47F7498}" dt="2025-06-17T22:42:50.365" v="790" actId="14100"/>
          <ac:picMkLst>
            <pc:docMk/>
            <pc:sldMk cId="3218800176" sldId="278"/>
            <ac:picMk id="17" creationId="{8AF05FF9-E889-E8D6-EA24-E985EB82D40E}"/>
          </ac:picMkLst>
        </pc:picChg>
        <pc:cxnChg chg="del">
          <ac:chgData name="Chandrasekar Rajendran" userId="bb6c2e03f78ccceb" providerId="LiveId" clId="{528B2394-6DFA-4E62-B10C-716BC47F7498}" dt="2025-06-17T22:38:17.338" v="546" actId="478"/>
          <ac:cxnSpMkLst>
            <pc:docMk/>
            <pc:sldMk cId="3218800176" sldId="278"/>
            <ac:cxnSpMk id="8" creationId="{B935B072-1F1A-0DD9-5913-F637A1CF39E2}"/>
          </ac:cxnSpMkLst>
        </pc:cxnChg>
        <pc:cxnChg chg="add del mod">
          <ac:chgData name="Chandrasekar Rajendran" userId="bb6c2e03f78ccceb" providerId="LiveId" clId="{528B2394-6DFA-4E62-B10C-716BC47F7498}" dt="2025-06-17T22:39:56.892" v="588" actId="478"/>
          <ac:cxnSpMkLst>
            <pc:docMk/>
            <pc:sldMk cId="3218800176" sldId="278"/>
            <ac:cxnSpMk id="11" creationId="{D5F42616-8309-CF86-9E84-76820FF4B2E9}"/>
          </ac:cxnSpMkLst>
        </pc:cxnChg>
      </pc:sldChg>
      <pc:sldChg chg="new del">
        <pc:chgData name="Chandrasekar Rajendran" userId="bb6c2e03f78ccceb" providerId="LiveId" clId="{528B2394-6DFA-4E62-B10C-716BC47F7498}" dt="2025-06-17T22:41:36.206" v="781" actId="680"/>
        <pc:sldMkLst>
          <pc:docMk/>
          <pc:sldMk cId="285448924" sldId="279"/>
        </pc:sldMkLst>
      </pc:sldChg>
      <pc:sldChg chg="addSp delSp modSp add del mod modTransition">
        <pc:chgData name="Chandrasekar Rajendran" userId="bb6c2e03f78ccceb" providerId="LiveId" clId="{528B2394-6DFA-4E62-B10C-716BC47F7498}" dt="2025-06-18T13:55:39.761" v="1844"/>
        <pc:sldMkLst>
          <pc:docMk/>
          <pc:sldMk cId="3426407069" sldId="279"/>
        </pc:sldMkLst>
        <pc:spChg chg="mod">
          <ac:chgData name="Chandrasekar Rajendran" userId="bb6c2e03f78ccceb" providerId="LiveId" clId="{528B2394-6DFA-4E62-B10C-716BC47F7498}" dt="2025-06-17T22:52:52.725" v="1301"/>
          <ac:spMkLst>
            <pc:docMk/>
            <pc:sldMk cId="3426407069" sldId="279"/>
            <ac:spMk id="2" creationId="{103859B8-2640-9EC2-2B77-2392D591CF7C}"/>
          </ac:spMkLst>
        </pc:spChg>
        <pc:spChg chg="mod">
          <ac:chgData name="Chandrasekar Rajendran" userId="bb6c2e03f78ccceb" providerId="LiveId" clId="{528B2394-6DFA-4E62-B10C-716BC47F7498}" dt="2025-06-17T22:45:34.889" v="1026" actId="14100"/>
          <ac:spMkLst>
            <pc:docMk/>
            <pc:sldMk cId="3426407069" sldId="279"/>
            <ac:spMk id="6" creationId="{EA13684E-A45B-4565-1B64-8840F261B0DD}"/>
          </ac:spMkLst>
        </pc:spChg>
        <pc:picChg chg="add mod">
          <ac:chgData name="Chandrasekar Rajendran" userId="bb6c2e03f78ccceb" providerId="LiveId" clId="{528B2394-6DFA-4E62-B10C-716BC47F7498}" dt="2025-06-17T22:44:59.948" v="938" actId="1076"/>
          <ac:picMkLst>
            <pc:docMk/>
            <pc:sldMk cId="3426407069" sldId="279"/>
            <ac:picMk id="4" creationId="{736917B1-0C93-F8BC-98D6-6DCAE99AA4BD}"/>
          </ac:picMkLst>
        </pc:picChg>
        <pc:picChg chg="add mod">
          <ac:chgData name="Chandrasekar Rajendran" userId="bb6c2e03f78ccceb" providerId="LiveId" clId="{528B2394-6DFA-4E62-B10C-716BC47F7498}" dt="2025-06-17T22:45:09.378" v="942" actId="14100"/>
          <ac:picMkLst>
            <pc:docMk/>
            <pc:sldMk cId="3426407069" sldId="279"/>
            <ac:picMk id="7" creationId="{1CF7DD34-E957-195E-5702-AD47EC1E62BB}"/>
          </ac:picMkLst>
        </pc:picChg>
        <pc:picChg chg="del">
          <ac:chgData name="Chandrasekar Rajendran" userId="bb6c2e03f78ccceb" providerId="LiveId" clId="{528B2394-6DFA-4E62-B10C-716BC47F7498}" dt="2025-06-17T22:41:40.501" v="783" actId="478"/>
          <ac:picMkLst>
            <pc:docMk/>
            <pc:sldMk cId="3426407069" sldId="279"/>
            <ac:picMk id="15" creationId="{767AF957-6E95-FE7D-B997-3D913E8BB8B9}"/>
          </ac:picMkLst>
        </pc:picChg>
      </pc:sldChg>
      <pc:sldChg chg="addSp delSp modSp add mod modTransition">
        <pc:chgData name="Chandrasekar Rajendran" userId="bb6c2e03f78ccceb" providerId="LiveId" clId="{528B2394-6DFA-4E62-B10C-716BC47F7498}" dt="2025-06-18T13:55:39.761" v="1844"/>
        <pc:sldMkLst>
          <pc:docMk/>
          <pc:sldMk cId="565964781" sldId="280"/>
        </pc:sldMkLst>
        <pc:spChg chg="mod">
          <ac:chgData name="Chandrasekar Rajendran" userId="bb6c2e03f78ccceb" providerId="LiveId" clId="{528B2394-6DFA-4E62-B10C-716BC47F7498}" dt="2025-06-17T22:52:43.494" v="1300" actId="20577"/>
          <ac:spMkLst>
            <pc:docMk/>
            <pc:sldMk cId="565964781" sldId="280"/>
            <ac:spMk id="2" creationId="{EB719A5A-7A62-41A0-79E8-8FC3173B25DC}"/>
          </ac:spMkLst>
        </pc:spChg>
        <pc:picChg chg="add del">
          <ac:chgData name="Chandrasekar Rajendran" userId="bb6c2e03f78ccceb" providerId="LiveId" clId="{528B2394-6DFA-4E62-B10C-716BC47F7498}" dt="2025-06-17T22:43:58.734" v="839" actId="478"/>
          <ac:picMkLst>
            <pc:docMk/>
            <pc:sldMk cId="565964781" sldId="280"/>
            <ac:picMk id="17" creationId="{2713D2C8-6AE1-5651-48CE-0515B889F15A}"/>
          </ac:picMkLst>
        </pc:picChg>
      </pc:sldChg>
      <pc:sldChg chg="addSp delSp modSp add del mod">
        <pc:chgData name="Chandrasekar Rajendran" userId="bb6c2e03f78ccceb" providerId="LiveId" clId="{528B2394-6DFA-4E62-B10C-716BC47F7498}" dt="2025-06-17T23:23:48.878" v="1663" actId="2696"/>
        <pc:sldMkLst>
          <pc:docMk/>
          <pc:sldMk cId="4015706123" sldId="281"/>
        </pc:sldMkLst>
        <pc:spChg chg="mod">
          <ac:chgData name="Chandrasekar Rajendran" userId="bb6c2e03f78ccceb" providerId="LiveId" clId="{528B2394-6DFA-4E62-B10C-716BC47F7498}" dt="2025-06-17T22:52:55.339" v="1302"/>
          <ac:spMkLst>
            <pc:docMk/>
            <pc:sldMk cId="4015706123" sldId="281"/>
            <ac:spMk id="2" creationId="{CC1231AF-F6BC-103D-37CF-3F276C771B4E}"/>
          </ac:spMkLst>
        </pc:spChg>
        <pc:spChg chg="mod">
          <ac:chgData name="Chandrasekar Rajendran" userId="bb6c2e03f78ccceb" providerId="LiveId" clId="{528B2394-6DFA-4E62-B10C-716BC47F7498}" dt="2025-06-17T22:48:30.855" v="1224" actId="20577"/>
          <ac:spMkLst>
            <pc:docMk/>
            <pc:sldMk cId="4015706123" sldId="281"/>
            <ac:spMk id="6" creationId="{AB7B6C5F-1CFB-AE79-CDA8-42A202A5ABBD}"/>
          </ac:spMkLst>
        </pc:spChg>
        <pc:picChg chg="del">
          <ac:chgData name="Chandrasekar Rajendran" userId="bb6c2e03f78ccceb" providerId="LiveId" clId="{528B2394-6DFA-4E62-B10C-716BC47F7498}" dt="2025-06-17T22:47:13.160" v="1028" actId="478"/>
          <ac:picMkLst>
            <pc:docMk/>
            <pc:sldMk cId="4015706123" sldId="281"/>
            <ac:picMk id="4" creationId="{58079BB8-2428-2DD0-0C65-008706946DA0}"/>
          </ac:picMkLst>
        </pc:picChg>
        <pc:picChg chg="add mod">
          <ac:chgData name="Chandrasekar Rajendran" userId="bb6c2e03f78ccceb" providerId="LiveId" clId="{528B2394-6DFA-4E62-B10C-716BC47F7498}" dt="2025-06-17T22:47:39.629" v="1044" actId="14100"/>
          <ac:picMkLst>
            <pc:docMk/>
            <pc:sldMk cId="4015706123" sldId="281"/>
            <ac:picMk id="5" creationId="{C2C387F1-0A5B-039E-DA67-BFC43FE20E15}"/>
          </ac:picMkLst>
        </pc:picChg>
        <pc:picChg chg="del">
          <ac:chgData name="Chandrasekar Rajendran" userId="bb6c2e03f78ccceb" providerId="LiveId" clId="{528B2394-6DFA-4E62-B10C-716BC47F7498}" dt="2025-06-17T22:47:13.734" v="1029" actId="478"/>
          <ac:picMkLst>
            <pc:docMk/>
            <pc:sldMk cId="4015706123" sldId="281"/>
            <ac:picMk id="7" creationId="{FA1CD9F2-EF92-D00F-040F-AF046BA190A0}"/>
          </ac:picMkLst>
        </pc:picChg>
      </pc:sldChg>
      <pc:sldChg chg="modSp add modTransition">
        <pc:chgData name="Chandrasekar Rajendran" userId="bb6c2e03f78ccceb" providerId="LiveId" clId="{528B2394-6DFA-4E62-B10C-716BC47F7498}" dt="2025-06-18T13:55:39.761" v="1844"/>
        <pc:sldMkLst>
          <pc:docMk/>
          <pc:sldMk cId="984693053" sldId="282"/>
        </pc:sldMkLst>
        <pc:spChg chg="mod">
          <ac:chgData name="Chandrasekar Rajendran" userId="bb6c2e03f78ccceb" providerId="LiveId" clId="{528B2394-6DFA-4E62-B10C-716BC47F7498}" dt="2025-06-17T22:52:57.736" v="1303"/>
          <ac:spMkLst>
            <pc:docMk/>
            <pc:sldMk cId="984693053" sldId="282"/>
            <ac:spMk id="2" creationId="{170D4AB5-76A1-26F3-4D17-D2C636815ADD}"/>
          </ac:spMkLst>
        </pc:spChg>
      </pc:sldChg>
      <pc:sldChg chg="addSp delSp modSp add mod modTransition">
        <pc:chgData name="Chandrasekar Rajendran" userId="bb6c2e03f78ccceb" providerId="LiveId" clId="{528B2394-6DFA-4E62-B10C-716BC47F7498}" dt="2025-06-18T13:55:39.761" v="1844"/>
        <pc:sldMkLst>
          <pc:docMk/>
          <pc:sldMk cId="348608661" sldId="283"/>
        </pc:sldMkLst>
        <pc:spChg chg="mod">
          <ac:chgData name="Chandrasekar Rajendran" userId="bb6c2e03f78ccceb" providerId="LiveId" clId="{528B2394-6DFA-4E62-B10C-716BC47F7498}" dt="2025-06-17T22:54:25.557" v="1365" actId="20577"/>
          <ac:spMkLst>
            <pc:docMk/>
            <pc:sldMk cId="348608661" sldId="283"/>
            <ac:spMk id="2" creationId="{4D5D4F0B-337E-F118-635C-4C616EFA3E81}"/>
          </ac:spMkLst>
        </pc:spChg>
        <pc:spChg chg="mod">
          <ac:chgData name="Chandrasekar Rajendran" userId="bb6c2e03f78ccceb" providerId="LiveId" clId="{528B2394-6DFA-4E62-B10C-716BC47F7498}" dt="2025-06-17T22:56:26.143" v="1507" actId="20577"/>
          <ac:spMkLst>
            <pc:docMk/>
            <pc:sldMk cId="348608661" sldId="283"/>
            <ac:spMk id="6" creationId="{08EFE010-9E9F-4362-46E7-F2490D6432B5}"/>
          </ac:spMkLst>
        </pc:spChg>
        <pc:picChg chg="add mod">
          <ac:chgData name="Chandrasekar Rajendran" userId="bb6c2e03f78ccceb" providerId="LiveId" clId="{528B2394-6DFA-4E62-B10C-716BC47F7498}" dt="2025-06-17T22:54:47.755" v="1370" actId="14100"/>
          <ac:picMkLst>
            <pc:docMk/>
            <pc:sldMk cId="348608661" sldId="283"/>
            <ac:picMk id="4" creationId="{2666DE23-B6C7-AE7F-4C8C-9A21F2A83A2F}"/>
          </ac:picMkLst>
        </pc:picChg>
        <pc:picChg chg="del">
          <ac:chgData name="Chandrasekar Rajendran" userId="bb6c2e03f78ccceb" providerId="LiveId" clId="{528B2394-6DFA-4E62-B10C-716BC47F7498}" dt="2025-06-17T22:54:27.860" v="1366" actId="478"/>
          <ac:picMkLst>
            <pc:docMk/>
            <pc:sldMk cId="348608661" sldId="283"/>
            <ac:picMk id="5" creationId="{0A5CA3AC-CD43-F020-49B1-FD64DD1F2ABB}"/>
          </ac:picMkLst>
        </pc:picChg>
      </pc:sldChg>
      <pc:sldChg chg="addSp delSp modSp new mod modTransition modAnim">
        <pc:chgData name="Chandrasekar Rajendran" userId="bb6c2e03f78ccceb" providerId="LiveId" clId="{528B2394-6DFA-4E62-B10C-716BC47F7498}" dt="2025-06-18T13:55:39.761" v="1844"/>
        <pc:sldMkLst>
          <pc:docMk/>
          <pc:sldMk cId="3145684949" sldId="284"/>
        </pc:sldMkLst>
        <pc:spChg chg="mod">
          <ac:chgData name="Chandrasekar Rajendran" userId="bb6c2e03f78ccceb" providerId="LiveId" clId="{528B2394-6DFA-4E62-B10C-716BC47F7498}" dt="2025-06-17T23:21:16.726" v="1557" actId="20577"/>
          <ac:spMkLst>
            <pc:docMk/>
            <pc:sldMk cId="3145684949" sldId="284"/>
            <ac:spMk id="2" creationId="{39D97200-4A56-C389-E5E6-0747DE092EAE}"/>
          </ac:spMkLst>
        </pc:spChg>
        <pc:spChg chg="mod">
          <ac:chgData name="Chandrasekar Rajendran" userId="bb6c2e03f78ccceb" providerId="LiveId" clId="{528B2394-6DFA-4E62-B10C-716BC47F7498}" dt="2025-06-17T23:21:57.332" v="1564" actId="207"/>
          <ac:spMkLst>
            <pc:docMk/>
            <pc:sldMk cId="3145684949" sldId="284"/>
            <ac:spMk id="3" creationId="{FC4F20F7-D311-96CE-8806-12D5B7AF1C75}"/>
          </ac:spMkLst>
        </pc:spChg>
        <pc:picChg chg="add del mod">
          <ac:chgData name="Chandrasekar Rajendran" userId="bb6c2e03f78ccceb" providerId="LiveId" clId="{528B2394-6DFA-4E62-B10C-716BC47F7498}" dt="2025-06-18T13:55:39.761" v="1844"/>
          <ac:picMkLst>
            <pc:docMk/>
            <pc:sldMk cId="3145684949" sldId="284"/>
            <ac:picMk id="10" creationId="{732D9CDE-40C7-274E-39C1-AE32B30608F9}"/>
          </ac:picMkLst>
        </pc:picChg>
      </pc:sldChg>
      <pc:sldChg chg="modSp add mod modTransition">
        <pc:chgData name="Chandrasekar Rajendran" userId="bb6c2e03f78ccceb" providerId="LiveId" clId="{528B2394-6DFA-4E62-B10C-716BC47F7498}" dt="2025-06-18T13:55:39.761" v="1844"/>
        <pc:sldMkLst>
          <pc:docMk/>
          <pc:sldMk cId="1149658914" sldId="285"/>
        </pc:sldMkLst>
        <pc:spChg chg="mod">
          <ac:chgData name="Chandrasekar Rajendran" userId="bb6c2e03f78ccceb" providerId="LiveId" clId="{528B2394-6DFA-4E62-B10C-716BC47F7498}" dt="2025-06-17T23:24:04.810" v="1695" actId="20577"/>
          <ac:spMkLst>
            <pc:docMk/>
            <pc:sldMk cId="1149658914" sldId="285"/>
            <ac:spMk id="2" creationId="{DBE3BA7B-824E-423A-6E39-7A6C1ED4580E}"/>
          </ac:spMkLst>
        </pc:spChg>
        <pc:spChg chg="mod">
          <ac:chgData name="Chandrasekar Rajendran" userId="bb6c2e03f78ccceb" providerId="LiveId" clId="{528B2394-6DFA-4E62-B10C-716BC47F7498}" dt="2025-06-17T23:25:48.907" v="1842" actId="20577"/>
          <ac:spMkLst>
            <pc:docMk/>
            <pc:sldMk cId="1149658914" sldId="285"/>
            <ac:spMk id="3" creationId="{4E79AC50-B6DB-EB66-68F9-12A33B981B8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DCF792-443A-4FD0-A3DA-4FCF2F6D7B8C}" type="datetime1">
              <a:rPr lang="en-GB" smtClean="0"/>
              <a:t>17/06/2025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43CD2B-A33A-4AAA-A84D-C16DCF3ADE3E}" type="datetime1">
              <a:rPr lang="en-GB" noProof="0" smtClean="0"/>
              <a:t>17/06/2025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544625-0ADF-4414-89A2-9E135F0C849F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86774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2B2DB-7357-E3C6-F255-F674A35DE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54F190-91C4-823E-E8E6-8D861EA23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D8BE7C-D3EA-A927-8509-8494DAFF5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02E4F-95BF-4D42-847D-695581AD7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3544625-0ADF-4414-89A2-9E135F0C849F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7729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0FFC8AD5-C329-496E-BCF2-0809D6F0CB50}" type="datetime1">
              <a:rPr lang="en-GB" noProof="0" smtClean="0"/>
              <a:t>17/06/2025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C00C0C-C787-4DA0-BB15-BE1D54FC3869}" type="datetime1">
              <a:rPr lang="en-GB" noProof="0" smtClean="0"/>
              <a:t>17/06/2025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DE387-76E6-446C-B829-0E8C0B174171}" type="datetime1">
              <a:rPr lang="en-GB" noProof="0" smtClean="0"/>
              <a:t>17/06/2025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7AB58A-57FF-4885-9B0C-FF8F5F32457E}" type="datetime1">
              <a:rPr lang="en-GB" noProof="0" smtClean="0"/>
              <a:t>17/06/2025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A785A2-83F3-4CC3-B704-C68E8AAE5F3A}" type="datetime1">
              <a:rPr lang="en-GB" noProof="0" smtClean="0"/>
              <a:t>17/06/2025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BED67-9580-4FA4-97B5-A5E195D81A53}" type="datetime1">
              <a:rPr lang="en-GB" noProof="0" smtClean="0"/>
              <a:t>17/06/2025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395BDA-398D-4375-9019-3BEC1D10FCE9}" type="datetime1">
              <a:rPr lang="en-GB" noProof="0" smtClean="0"/>
              <a:t>17/06/2025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5BF75-B0B2-4A51-B3DF-71D3D1F6D1F8}" type="datetime1">
              <a:rPr lang="en-GB" noProof="0" smtClean="0"/>
              <a:t>17/06/2025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C1748C-E82D-495B-8EBF-8E1A8947A970}" type="datetime1">
              <a:rPr lang="en-GB" noProof="0" smtClean="0"/>
              <a:t>17/06/2025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1552F-1D3E-440B-BB48-D8CC39A7FE39}" type="datetime1">
              <a:rPr lang="en-GB" noProof="0" smtClean="0"/>
              <a:t>17/06/2025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68592E-0D2E-4227-812D-A1AF6778D95B}" type="datetime1">
              <a:rPr lang="en-GB" noProof="0" smtClean="0"/>
              <a:t>17/06/2025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2D208F-547B-4225-8D99-14EFAE09E88A}" type="datetime1">
              <a:rPr lang="en-GB" noProof="0" smtClean="0"/>
              <a:t>17/06/2025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A6E6B8-C81E-44CD-94D7-562E9A9CC48B}" type="datetime1">
              <a:rPr lang="en-GB" noProof="0" smtClean="0"/>
              <a:t>17/06/2025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D41C0-1FE7-4365-8105-6573436B100F}" type="datetime1">
              <a:rPr lang="en-GB" noProof="0" smtClean="0"/>
              <a:t>17/06/2025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40549-EBD3-46A8-BBE1-B0D6DAD810D6}" type="datetime1">
              <a:rPr lang="en-GB" noProof="0" smtClean="0"/>
              <a:t>17/06/2025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4A7B0-A803-48EB-B928-17C9778CB737}" type="datetime1">
              <a:rPr lang="en-GB" noProof="0" smtClean="0"/>
              <a:t>17/06/2025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C383-5762-4350-8B0C-BBD7EEB87FEC}" type="datetime1">
              <a:rPr lang="en-GB" noProof="0" smtClean="0"/>
              <a:t>17/06/2025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8760432-64E1-492A-A99A-DD20BDEC9669}" type="datetime1">
              <a:rPr lang="en-GB" noProof="0" smtClean="0"/>
              <a:t>17/06/2025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8842" y="2554817"/>
            <a:ext cx="8115235" cy="1024125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b="1" dirty="0"/>
              <a:t>Ai agent series</a:t>
            </a:r>
            <a:br>
              <a:rPr lang="en-GB" b="1" dirty="0"/>
            </a:br>
            <a:br>
              <a:rPr lang="en-GB" b="1" dirty="0"/>
            </a:br>
            <a:r>
              <a:rPr lang="en-GB" sz="3600" b="1" dirty="0"/>
              <a:t>Google vertex ai – travel agent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Chandrasekar rajendran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C6B30-B7DC-2F03-09F5-99E6F0D1D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59B8-2640-9EC2-2B77-2392D591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70" y="104808"/>
            <a:ext cx="5990302" cy="492706"/>
          </a:xfrm>
        </p:spPr>
        <p:txBody>
          <a:bodyPr>
            <a:normAutofit fontScale="90000"/>
          </a:bodyPr>
          <a:lstStyle/>
          <a:p>
            <a:r>
              <a:rPr lang="en-GB" dirty="0"/>
              <a:t>TRAVEL AI AGENT -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3684E-A45B-4565-1B64-8840F261B0DD}"/>
              </a:ext>
            </a:extLst>
          </p:cNvPr>
          <p:cNvSpPr txBox="1"/>
          <p:nvPr/>
        </p:nvSpPr>
        <p:spPr>
          <a:xfrm>
            <a:off x="864111" y="630636"/>
            <a:ext cx="10517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Agent opens up </a:t>
            </a:r>
          </a:p>
          <a:p>
            <a:endParaRPr lang="en-GB" dirty="0"/>
          </a:p>
          <a:p>
            <a:r>
              <a:rPr lang="en-GB" dirty="0"/>
              <a:t>Type the prompt on where you would like to go</a:t>
            </a:r>
          </a:p>
          <a:p>
            <a:endParaRPr lang="en-GB" dirty="0"/>
          </a:p>
          <a:p>
            <a:r>
              <a:rPr lang="en-GB" dirty="0"/>
              <a:t>As per the instructions , the agent asks for specific details of the trip 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917B1-0C93-F8BC-98D6-6DCAE99AA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29" y="2418347"/>
            <a:ext cx="4350609" cy="3962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7DD34-E957-195E-5702-AD47EC1E6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75" y="2418347"/>
            <a:ext cx="5404236" cy="39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0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654F6-C131-8F63-6D89-99BCC20CE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4AB5-76A1-26F3-4D17-D2C63681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70" y="104808"/>
            <a:ext cx="5990302" cy="492706"/>
          </a:xfrm>
        </p:spPr>
        <p:txBody>
          <a:bodyPr>
            <a:normAutofit fontScale="90000"/>
          </a:bodyPr>
          <a:lstStyle/>
          <a:p>
            <a:r>
              <a:rPr lang="en-GB" dirty="0"/>
              <a:t>TRAVEL AI AGENT -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877AE-1586-501C-5F2C-CF1AC6348CCA}"/>
              </a:ext>
            </a:extLst>
          </p:cNvPr>
          <p:cNvSpPr txBox="1"/>
          <p:nvPr/>
        </p:nvSpPr>
        <p:spPr>
          <a:xfrm>
            <a:off x="7158788" y="630636"/>
            <a:ext cx="4223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 Agent asks for more details to filter down the places in Scotland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CE78A-C858-C670-A724-6C28E732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87" y="878304"/>
            <a:ext cx="6373298" cy="52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9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F398A-031B-3374-48F1-4E94A208C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4F0B-337E-F118-635C-4C616EFA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70" y="104808"/>
            <a:ext cx="5990302" cy="492706"/>
          </a:xfrm>
        </p:spPr>
        <p:txBody>
          <a:bodyPr>
            <a:normAutofit fontScale="90000"/>
          </a:bodyPr>
          <a:lstStyle/>
          <a:p>
            <a:r>
              <a:rPr lang="en-GB" dirty="0"/>
              <a:t>TRAVEL AI AGENT - PUBLISH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FE010-9E9F-4362-46E7-F2490D6432B5}"/>
              </a:ext>
            </a:extLst>
          </p:cNvPr>
          <p:cNvSpPr txBox="1"/>
          <p:nvPr/>
        </p:nvSpPr>
        <p:spPr>
          <a:xfrm>
            <a:off x="7158788" y="630636"/>
            <a:ext cx="4223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Enable Unauthenticated API , this is for testing purpose and choose a style and publish the agent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6DE23-B6C7-AE7F-4C8C-9A21F2A83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2" y="1264643"/>
            <a:ext cx="6545179" cy="45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7200-4A56-C389-E5E6-0747DE09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your ai agent vision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20F7-D311-96CE-8806-12D5B7AF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4895"/>
            <a:ext cx="10131425" cy="3926305"/>
          </a:xfrm>
        </p:spPr>
        <p:txBody>
          <a:bodyPr>
            <a:normAutofit fontScale="77500" lnSpcReduction="20000"/>
          </a:bodyPr>
          <a:lstStyle/>
          <a:p>
            <a:r>
              <a:rPr lang="en-GB" sz="2400" b="1" dirty="0"/>
              <a:t>Design Your Agent Vision</a:t>
            </a:r>
          </a:p>
          <a:p>
            <a:pPr marL="0" indent="0">
              <a:buNone/>
            </a:pPr>
            <a:r>
              <a:rPr lang="en-GB" b="1" dirty="0"/>
              <a:t>Ask:</a:t>
            </a:r>
          </a:p>
          <a:p>
            <a:r>
              <a:rPr lang="en-GB" b="1" dirty="0"/>
              <a:t>Problem &amp; core function</a:t>
            </a:r>
            <a:r>
              <a:rPr lang="en-GB" dirty="0"/>
              <a:t>: What will it solve? E.g., travel planning, bookings</a:t>
            </a:r>
          </a:p>
          <a:p>
            <a:r>
              <a:rPr lang="en-GB" b="1" dirty="0"/>
              <a:t>Limitations</a:t>
            </a:r>
            <a:r>
              <a:rPr lang="en-GB" dirty="0"/>
              <a:t>: Where can it fail? Knowledge gaps? No image generation</a:t>
            </a:r>
          </a:p>
          <a:p>
            <a:r>
              <a:rPr lang="en-GB" b="1" dirty="0"/>
              <a:t>Personality</a:t>
            </a:r>
            <a:r>
              <a:rPr lang="en-GB" dirty="0"/>
              <a:t>: Formal, informal, humorous?</a:t>
            </a:r>
          </a:p>
          <a:p>
            <a:r>
              <a:rPr lang="en-GB" b="1" dirty="0"/>
              <a:t>Success metrics</a:t>
            </a:r>
            <a:r>
              <a:rPr lang="en-GB" dirty="0"/>
              <a:t>: User satisfaction, bookings completed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rgbClr val="00B0F0"/>
                </a:solidFill>
              </a:rPr>
              <a:t>Example (Travel Agent “Travel Buddy”):</a:t>
            </a:r>
          </a:p>
          <a:p>
            <a:r>
              <a:rPr lang="en-GB" dirty="0"/>
              <a:t>Helps users find destinations, plan itineraries, and book flights/hotels</a:t>
            </a:r>
          </a:p>
          <a:p>
            <a:r>
              <a:rPr lang="en-GB" dirty="0"/>
              <a:t>Limited handling of complex queries and visual media</a:t>
            </a:r>
          </a:p>
          <a:p>
            <a:r>
              <a:rPr lang="en-GB" dirty="0"/>
              <a:t>Persona: knowledgeable and enthusiastic</a:t>
            </a:r>
          </a:p>
          <a:p>
            <a:r>
              <a:rPr lang="en-GB" dirty="0"/>
              <a:t>Measures success via user satisfaction and booking rates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68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9CAFF-A8D6-8187-F07D-62BEFC311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BA7B-824E-423A-6E39-7A6C1ED4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9AC50-B6DB-EB66-68F9-12A33B981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4895"/>
            <a:ext cx="5137483" cy="1456267"/>
          </a:xfrm>
        </p:spPr>
        <p:txBody>
          <a:bodyPr>
            <a:normAutofit fontScale="92500" lnSpcReduction="10000"/>
          </a:bodyPr>
          <a:lstStyle/>
          <a:p>
            <a:r>
              <a:rPr lang="en-GB" sz="2400" b="1" dirty="0"/>
              <a:t>Active Google Cloud Project access</a:t>
            </a:r>
          </a:p>
          <a:p>
            <a:r>
              <a:rPr lang="en-GB" sz="2400" b="1" dirty="0"/>
              <a:t>Understanding Generative AI Concepts</a:t>
            </a:r>
          </a:p>
          <a:p>
            <a:r>
              <a:rPr lang="en-GB" sz="2400" b="1" dirty="0"/>
              <a:t>AI Agents Concepts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65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48" y="0"/>
            <a:ext cx="8554473" cy="1456267"/>
          </a:xfrm>
        </p:spPr>
        <p:txBody>
          <a:bodyPr rtlCol="0"/>
          <a:lstStyle/>
          <a:p>
            <a:pPr rtl="0"/>
            <a:r>
              <a:rPr lang="en-GB" dirty="0"/>
              <a:t>TRAVEL AI AGENT - CREATE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21C9E-8686-046B-AF67-660F1E1E0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57" y="1280635"/>
            <a:ext cx="5570243" cy="2580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2FE8E7-C4C2-4F7F-FBA6-155D6A6D8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689" y="1280636"/>
            <a:ext cx="5351662" cy="2580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40B16A-1243-1068-5FF3-DA735A190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57" y="3961759"/>
            <a:ext cx="5570243" cy="2776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BBDD0C-2473-C8DF-FF07-D862A30D9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690" y="3961759"/>
            <a:ext cx="5351660" cy="27768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0E37B7-57F8-5D20-7FE4-B6146CD34E35}"/>
              </a:ext>
            </a:extLst>
          </p:cNvPr>
          <p:cNvCxnSpPr/>
          <p:nvPr/>
        </p:nvCxnSpPr>
        <p:spPr>
          <a:xfrm flipV="1">
            <a:off x="6516688" y="5757284"/>
            <a:ext cx="1179871" cy="45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2AD1-8B9C-BBF7-8E76-0E14CC3F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70" y="104808"/>
            <a:ext cx="5990302" cy="492706"/>
          </a:xfrm>
        </p:spPr>
        <p:txBody>
          <a:bodyPr>
            <a:normAutofit fontScale="90000"/>
          </a:bodyPr>
          <a:lstStyle/>
          <a:p>
            <a:r>
              <a:rPr lang="en-GB" dirty="0"/>
              <a:t>TRAVEL AI AGENT - 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017F7-20BF-262B-122A-75A37D1F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935463"/>
            <a:ext cx="5014452" cy="5473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BEF83A-D4CF-C09B-4827-160F742F567D}"/>
              </a:ext>
            </a:extLst>
          </p:cNvPr>
          <p:cNvSpPr txBox="1"/>
          <p:nvPr/>
        </p:nvSpPr>
        <p:spPr>
          <a:xfrm>
            <a:off x="6096000" y="1022555"/>
            <a:ext cx="5230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Provide the Display Name , select the location and </a:t>
            </a:r>
            <a:r>
              <a:rPr lang="en-GB" dirty="0" err="1"/>
              <a:t>Timezone</a:t>
            </a:r>
            <a:r>
              <a:rPr lang="en-GB" dirty="0"/>
              <a:t> for the Agent . For Conversation Starters , use the playbook unless you want to use pre-defined pages and rules </a:t>
            </a:r>
          </a:p>
          <a:p>
            <a:endParaRPr lang="en-GB" dirty="0"/>
          </a:p>
          <a:p>
            <a:r>
              <a:rPr lang="en-GB" dirty="0"/>
              <a:t>Click - &gt; Create</a:t>
            </a:r>
          </a:p>
        </p:txBody>
      </p:sp>
    </p:spTree>
    <p:extLst>
      <p:ext uri="{BB962C8B-B14F-4D97-AF65-F5344CB8AC3E}">
        <p14:creationId xmlns:p14="http://schemas.microsoft.com/office/powerpoint/2010/main" val="282178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FD70-EEA4-C814-A9D5-44831045A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B973-BB72-68E7-4720-0707A4B9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70" y="104808"/>
            <a:ext cx="5990302" cy="492706"/>
          </a:xfrm>
        </p:spPr>
        <p:txBody>
          <a:bodyPr>
            <a:normAutofit fontScale="90000"/>
          </a:bodyPr>
          <a:lstStyle/>
          <a:p>
            <a:r>
              <a:rPr lang="en-GB" dirty="0"/>
              <a:t>TRAVEL AI AGENT – PLAYBOOK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04CFE-6756-236A-BE10-00C66D15E0BD}"/>
              </a:ext>
            </a:extLst>
          </p:cNvPr>
          <p:cNvSpPr txBox="1"/>
          <p:nvPr/>
        </p:nvSpPr>
        <p:spPr>
          <a:xfrm>
            <a:off x="6921910" y="1022555"/>
            <a:ext cx="4404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Provide playbook Name , Goals and Instructions for the Agent . </a:t>
            </a:r>
          </a:p>
          <a:p>
            <a:endParaRPr lang="en-GB" dirty="0"/>
          </a:p>
          <a:p>
            <a:r>
              <a:rPr lang="en-GB" dirty="0"/>
              <a:t>For Goals , be specific on what you want the agent to accomplish</a:t>
            </a:r>
          </a:p>
          <a:p>
            <a:endParaRPr lang="en-GB" dirty="0"/>
          </a:p>
          <a:p>
            <a:r>
              <a:rPr lang="en-GB" dirty="0"/>
              <a:t>Click - &gt; Save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3C44D-D362-9FDF-1521-79451AE67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36" y="948812"/>
            <a:ext cx="6381218" cy="54618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F187F4-D5D9-900B-0D03-D3371B51B0AC}"/>
              </a:ext>
            </a:extLst>
          </p:cNvPr>
          <p:cNvCxnSpPr>
            <a:cxnSpLocks/>
          </p:cNvCxnSpPr>
          <p:nvPr/>
        </p:nvCxnSpPr>
        <p:spPr>
          <a:xfrm flipV="1">
            <a:off x="4084475" y="1278408"/>
            <a:ext cx="180295" cy="6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2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B1D5C-8DFF-46BC-7DBF-68EA1CB82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683A-4CF7-55A3-DBDE-ECD81140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70" y="104808"/>
            <a:ext cx="5990302" cy="492706"/>
          </a:xfrm>
        </p:spPr>
        <p:txBody>
          <a:bodyPr>
            <a:normAutofit fontScale="90000"/>
          </a:bodyPr>
          <a:lstStyle/>
          <a:p>
            <a:r>
              <a:rPr lang="en-GB" dirty="0"/>
              <a:t>TRAVEL AI AGENT – PLAYBOOK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23A94-653D-F799-5770-ADFE0CABD7A1}"/>
              </a:ext>
            </a:extLst>
          </p:cNvPr>
          <p:cNvSpPr txBox="1"/>
          <p:nvPr/>
        </p:nvSpPr>
        <p:spPr>
          <a:xfrm>
            <a:off x="6921910" y="1022555"/>
            <a:ext cx="4404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Provide playbook Name , Goals and Instructions for the Agent . </a:t>
            </a:r>
          </a:p>
          <a:p>
            <a:endParaRPr lang="en-GB" dirty="0"/>
          </a:p>
          <a:p>
            <a:r>
              <a:rPr lang="en-GB" dirty="0"/>
              <a:t>For Goals , be specific on what you want the agent to accomplish</a:t>
            </a:r>
          </a:p>
          <a:p>
            <a:endParaRPr lang="en-GB" dirty="0"/>
          </a:p>
          <a:p>
            <a:r>
              <a:rPr lang="en-GB" dirty="0"/>
              <a:t>Click - &gt; Save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EEBB7-22B8-58B6-40CC-A3FDA3B5A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36" y="948812"/>
            <a:ext cx="6381218" cy="54618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439358-1C83-BAEF-DE1F-334B80671D4B}"/>
              </a:ext>
            </a:extLst>
          </p:cNvPr>
          <p:cNvCxnSpPr>
            <a:cxnSpLocks/>
          </p:cNvCxnSpPr>
          <p:nvPr/>
        </p:nvCxnSpPr>
        <p:spPr>
          <a:xfrm flipV="1">
            <a:off x="4084475" y="1278408"/>
            <a:ext cx="180295" cy="62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47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7166E-CC72-B844-37C6-51B3E96C3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A93F-A423-36E9-33B1-87611948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70" y="104808"/>
            <a:ext cx="5990302" cy="492706"/>
          </a:xfrm>
        </p:spPr>
        <p:txBody>
          <a:bodyPr>
            <a:normAutofit fontScale="90000"/>
          </a:bodyPr>
          <a:lstStyle/>
          <a:p>
            <a:r>
              <a:rPr lang="en-GB" dirty="0"/>
              <a:t>TRAVEL AI AGENT -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8AE79-8729-0D65-BCE3-A8E4452CE532}"/>
              </a:ext>
            </a:extLst>
          </p:cNvPr>
          <p:cNvSpPr txBox="1"/>
          <p:nvPr/>
        </p:nvSpPr>
        <p:spPr>
          <a:xfrm>
            <a:off x="6976154" y="791111"/>
            <a:ext cx="4350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Open the Simulator</a:t>
            </a:r>
          </a:p>
          <a:p>
            <a:endParaRPr lang="en-GB" dirty="0"/>
          </a:p>
          <a:p>
            <a:r>
              <a:rPr lang="en-GB" dirty="0"/>
              <a:t>Choose the Agent Created – Travel Agent </a:t>
            </a:r>
          </a:p>
          <a:p>
            <a:endParaRPr lang="en-GB" dirty="0"/>
          </a:p>
          <a:p>
            <a:r>
              <a:rPr lang="en-GB" dirty="0"/>
              <a:t>Choose the LLM Model , it can be anything , but be mindful that each model has its own purpose and has a cost </a:t>
            </a:r>
          </a:p>
          <a:p>
            <a:endParaRPr lang="en-GB" dirty="0"/>
          </a:p>
          <a:p>
            <a:r>
              <a:rPr lang="en-GB" dirty="0"/>
              <a:t>Enter text to test the Agent</a:t>
            </a:r>
          </a:p>
          <a:p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F05FF9-E889-E8D6-EA24-E985EB82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6" y="597514"/>
            <a:ext cx="6745461" cy="592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0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30AFA-AF29-3D40-1E6A-42587237E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9A5A-7A62-41A0-79E8-8FC3173B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70" y="104808"/>
            <a:ext cx="5990302" cy="492706"/>
          </a:xfrm>
        </p:spPr>
        <p:txBody>
          <a:bodyPr>
            <a:normAutofit fontScale="90000"/>
          </a:bodyPr>
          <a:lstStyle/>
          <a:p>
            <a:r>
              <a:rPr lang="en-GB" dirty="0"/>
              <a:t>TRAVEL AI AGENT - TESTING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E97AB-9B5C-66E7-DE69-2FB2FFA1EA78}"/>
              </a:ext>
            </a:extLst>
          </p:cNvPr>
          <p:cNvSpPr txBox="1"/>
          <p:nvPr/>
        </p:nvSpPr>
        <p:spPr>
          <a:xfrm>
            <a:off x="6976154" y="791111"/>
            <a:ext cx="4350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Open the Simulator</a:t>
            </a:r>
          </a:p>
          <a:p>
            <a:endParaRPr lang="en-GB" dirty="0"/>
          </a:p>
          <a:p>
            <a:r>
              <a:rPr lang="en-GB" dirty="0"/>
              <a:t>Choose the Agent Created – Travel Agent </a:t>
            </a:r>
          </a:p>
          <a:p>
            <a:endParaRPr lang="en-GB" dirty="0"/>
          </a:p>
          <a:p>
            <a:r>
              <a:rPr lang="en-GB" dirty="0"/>
              <a:t>Choose the LLM Model , it can be anything , but be mindful that each model has its own purpose and has a cost </a:t>
            </a:r>
          </a:p>
          <a:p>
            <a:endParaRPr lang="en-GB" dirty="0"/>
          </a:p>
          <a:p>
            <a:r>
              <a:rPr lang="en-GB" dirty="0"/>
              <a:t>Enter text to test the Agent</a:t>
            </a:r>
          </a:p>
          <a:p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13D2C8-6AE1-5651-48CE-0515B889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6" y="597514"/>
            <a:ext cx="6745461" cy="592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64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1_TF22566005_Win32" id="{51D97319-26EF-40C3-9BCD-562DB358BCFA}" vid="{54A3702A-6CDE-4460-A23A-BAC3F27693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938</TotalTime>
  <Words>408</Words>
  <Application>Microsoft Office PowerPoint</Application>
  <PresentationFormat>Widescreen</PresentationFormat>
  <Paragraphs>68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Ai agent series  Google vertex ai – travel agent</vt:lpstr>
      <vt:lpstr>Design your ai agent vision  </vt:lpstr>
      <vt:lpstr>Prerequisites </vt:lpstr>
      <vt:lpstr>TRAVEL AI AGENT - CREATE </vt:lpstr>
      <vt:lpstr>TRAVEL AI AGENT - CREATE</vt:lpstr>
      <vt:lpstr>TRAVEL AI AGENT – PLAYBOOK</vt:lpstr>
      <vt:lpstr>TRAVEL AI AGENT – PLAYBOOK</vt:lpstr>
      <vt:lpstr>TRAVEL AI AGENT - TESTING</vt:lpstr>
      <vt:lpstr>TRAVEL AI AGENT - TESTING</vt:lpstr>
      <vt:lpstr>TRAVEL AI AGENT - TESTING</vt:lpstr>
      <vt:lpstr>TRAVEL AI AGENT - TESTING</vt:lpstr>
      <vt:lpstr>TRAVEL AI AGENT - PUBLISH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Chandrasekar Rajendran</dc:creator>
  <cp:lastModifiedBy>Chandrasekar Rajendran</cp:lastModifiedBy>
  <cp:revision>1</cp:revision>
  <dcterms:created xsi:type="dcterms:W3CDTF">2025-06-17T22:19:15Z</dcterms:created>
  <dcterms:modified xsi:type="dcterms:W3CDTF">2025-06-18T13:57:48Z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