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1"/>
  </p:notesMasterIdLst>
  <p:sldIdLst>
    <p:sldId id="264" r:id="rId3"/>
    <p:sldId id="263" r:id="rId4"/>
    <p:sldId id="258" r:id="rId5"/>
    <p:sldId id="267" r:id="rId6"/>
    <p:sldId id="265" r:id="rId7"/>
    <p:sldId id="266" r:id="rId8"/>
    <p:sldId id="261" r:id="rId9"/>
    <p:sldId id="2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EB Garamond" panose="00000500000000000000" pitchFamily="2" charset="0"/>
      <p:regular r:id="rId16"/>
      <p:bold r:id="rId17"/>
      <p:italic r:id="rId18"/>
      <p:boldItalic r:id="rId19"/>
    </p:embeddedFont>
    <p:embeddedFont>
      <p:font typeface="Public Sans" panose="020B060402020202020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g/wVzJmyMG5kAbdOVI1pDzc0YX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5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96" d="100"/>
          <a:sy n="96" d="100"/>
        </p:scale>
        <p:origin x="456" y="78"/>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5"/>
        <p:cNvGrpSpPr/>
        <p:nvPr/>
      </p:nvGrpSpPr>
      <p:grpSpPr>
        <a:xfrm>
          <a:off x="0" y="0"/>
          <a:ext cx="0" cy="0"/>
          <a:chOff x="0" y="0"/>
          <a:chExt cx="0" cy="0"/>
        </a:xfrm>
      </p:grpSpPr>
      <p:sp>
        <p:nvSpPr>
          <p:cNvPr id="3666" name="Google Shape;3666;g1f5d965ad35_0_1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7" name="Google Shape;3667;g1f5d965ad35_0_1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18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6"/>
        <p:cNvGrpSpPr/>
        <p:nvPr/>
      </p:nvGrpSpPr>
      <p:grpSpPr>
        <a:xfrm>
          <a:off x="0" y="0"/>
          <a:ext cx="0" cy="0"/>
          <a:chOff x="0" y="0"/>
          <a:chExt cx="0" cy="0"/>
        </a:xfrm>
      </p:grpSpPr>
      <p:sp>
        <p:nvSpPr>
          <p:cNvPr id="3697" name="Google Shape;3697;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8" name="Google Shape;3698;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p:cNvGrpSpPr/>
        <p:nvPr/>
      </p:nvGrpSpPr>
      <p:grpSpPr>
        <a:xfrm>
          <a:off x="0" y="0"/>
          <a:ext cx="0" cy="0"/>
          <a:chOff x="0" y="0"/>
          <a:chExt cx="0" cy="0"/>
        </a:xfrm>
      </p:grpSpPr>
      <p:sp>
        <p:nvSpPr>
          <p:cNvPr id="3703" name="Google Shape;3703;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4" name="Google Shape;3704;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2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9.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4.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29.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98" b="1" i="1">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33903689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043"/>
            <a:ext cx="9144000" cy="5129547"/>
          </a:xfrm>
          <a:prstGeom prst="rect">
            <a:avLst/>
          </a:prstGeom>
        </p:spPr>
      </p:pic>
      <p:sp>
        <p:nvSpPr>
          <p:cNvPr id="17" name="bg object 17"/>
          <p:cNvSpPr/>
          <p:nvPr/>
        </p:nvSpPr>
        <p:spPr>
          <a:xfrm>
            <a:off x="345947" y="3255815"/>
            <a:ext cx="527050" cy="0"/>
          </a:xfrm>
          <a:custGeom>
            <a:avLst/>
            <a:gdLst/>
            <a:ahLst/>
            <a:cxnLst/>
            <a:rect l="l" t="t" r="r" b="b"/>
            <a:pathLst>
              <a:path w="527050">
                <a:moveTo>
                  <a:pt x="0" y="0"/>
                </a:moveTo>
                <a:lnTo>
                  <a:pt x="527037" y="0"/>
                </a:lnTo>
              </a:path>
            </a:pathLst>
          </a:custGeom>
          <a:ln w="27432">
            <a:solidFill>
              <a:srgbClr val="21366A"/>
            </a:solidFill>
          </a:ln>
        </p:spPr>
        <p:txBody>
          <a:bodyPr wrap="square" lIns="0" tIns="0" rIns="0" bIns="0" rtlCol="0"/>
          <a:lstStyle/>
          <a:p>
            <a:endParaRPr sz="1398"/>
          </a:p>
        </p:txBody>
      </p:sp>
      <p:sp>
        <p:nvSpPr>
          <p:cNvPr id="2" name="Holder 2"/>
          <p:cNvSpPr>
            <a:spLocks noGrp="1"/>
          </p:cNvSpPr>
          <p:nvPr>
            <p:ph type="title"/>
          </p:nvPr>
        </p:nvSpPr>
        <p:spPr/>
        <p:txBody>
          <a:bodyPr lIns="0" tIns="0" rIns="0" bIns="0"/>
          <a:lstStyle>
            <a:lvl1pPr>
              <a:defRPr sz="1898" b="1" i="1">
                <a:solidFill>
                  <a:schemeClr val="bg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5172347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80422475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29"/>
        <p:cNvGrpSpPr/>
        <p:nvPr/>
      </p:nvGrpSpPr>
      <p:grpSpPr>
        <a:xfrm>
          <a:off x="0" y="0"/>
          <a:ext cx="0" cy="0"/>
          <a:chOff x="0" y="0"/>
          <a:chExt cx="0" cy="0"/>
        </a:xfrm>
      </p:grpSpPr>
      <p:pic>
        <p:nvPicPr>
          <p:cNvPr id="1830" name="Google Shape;1830;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31" name="Google Shape;1831;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32" name="Google Shape;1832;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33"/>
        <p:cNvGrpSpPr/>
        <p:nvPr/>
      </p:nvGrpSpPr>
      <p:grpSpPr>
        <a:xfrm>
          <a:off x="0" y="0"/>
          <a:ext cx="0" cy="0"/>
          <a:chOff x="0" y="0"/>
          <a:chExt cx="0" cy="0"/>
        </a:xfrm>
      </p:grpSpPr>
      <p:pic>
        <p:nvPicPr>
          <p:cNvPr id="1834" name="Google Shape;1834;g1f5d965ad35_0_1848" descr="A picture containing person, computer, indoor&#10;&#10;Description automatically generated"/>
          <p:cNvPicPr preferRelativeResize="0"/>
          <p:nvPr/>
        </p:nvPicPr>
        <p:blipFill rotWithShape="1">
          <a:blip r:embed="rId2">
            <a:alphaModFix/>
          </a:blip>
          <a:srcRect r="11111"/>
          <a:stretch/>
        </p:blipFill>
        <p:spPr>
          <a:xfrm flipH="1">
            <a:off x="0" y="0"/>
            <a:ext cx="9144000" cy="5143494"/>
          </a:xfrm>
          <a:prstGeom prst="rect">
            <a:avLst/>
          </a:prstGeom>
          <a:noFill/>
          <a:ln>
            <a:noFill/>
          </a:ln>
        </p:spPr>
      </p:pic>
      <p:pic>
        <p:nvPicPr>
          <p:cNvPr id="1835" name="Google Shape;1835;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36" name="Google Shape;1836;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7" name="Google Shape;1837;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38" name="Google Shape;1838;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9" name="Google Shape;1839;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40"/>
        <p:cNvGrpSpPr/>
        <p:nvPr/>
      </p:nvGrpSpPr>
      <p:grpSpPr>
        <a:xfrm>
          <a:off x="0" y="0"/>
          <a:ext cx="0" cy="0"/>
          <a:chOff x="0" y="0"/>
          <a:chExt cx="0" cy="0"/>
        </a:xfrm>
      </p:grpSpPr>
      <p:pic>
        <p:nvPicPr>
          <p:cNvPr id="1841" name="Google Shape;1841;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42" name="Google Shape;1842;g1f5d965ad35_0_1855"/>
          <p:cNvGrpSpPr/>
          <p:nvPr/>
        </p:nvGrpSpPr>
        <p:grpSpPr>
          <a:xfrm>
            <a:off x="270525" y="225963"/>
            <a:ext cx="175200" cy="4248355"/>
            <a:chOff x="270520" y="1140367"/>
            <a:chExt cx="175200" cy="4733543"/>
          </a:xfrm>
        </p:grpSpPr>
        <p:grpSp>
          <p:nvGrpSpPr>
            <p:cNvPr id="1843" name="Google Shape;1843;g1f5d965ad35_0_1855"/>
            <p:cNvGrpSpPr/>
            <p:nvPr/>
          </p:nvGrpSpPr>
          <p:grpSpPr>
            <a:xfrm>
              <a:off x="270520" y="4549711"/>
              <a:ext cx="175200" cy="1324199"/>
              <a:chOff x="129115" y="4606273"/>
              <a:chExt cx="175200" cy="1324199"/>
            </a:xfrm>
          </p:grpSpPr>
          <p:sp>
            <p:nvSpPr>
              <p:cNvPr id="1844" name="Google Shape;1844;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845" name="Google Shape;1845;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46" name="Google Shape;1846;g1f5d965ad35_0_1855"/>
            <p:cNvGrpSpPr/>
            <p:nvPr/>
          </p:nvGrpSpPr>
          <p:grpSpPr>
            <a:xfrm>
              <a:off x="270520" y="1140367"/>
              <a:ext cx="175200" cy="3018423"/>
              <a:chOff x="129115" y="1196929"/>
              <a:chExt cx="175200" cy="3018423"/>
            </a:xfrm>
          </p:grpSpPr>
          <p:cxnSp>
            <p:nvCxnSpPr>
              <p:cNvPr id="1847" name="Google Shape;1847;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48" name="Google Shape;1848;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8"/>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1" cy="4154881"/>
            <a:chOff x="2119847" y="-36707"/>
            <a:chExt cx="5217079" cy="5217079"/>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79" cy="5217079"/>
              <a:chOff x="2334961" y="334819"/>
              <a:chExt cx="4626300" cy="4626300"/>
            </a:xfrm>
          </p:grpSpPr>
          <p:grpSp>
            <p:nvGrpSpPr>
              <p:cNvPr id="2044" name="Google Shape;2044;g1f5d965ad35_0_2054"/>
              <p:cNvGrpSpPr/>
              <p:nvPr/>
            </p:nvGrpSpPr>
            <p:grpSpPr>
              <a:xfrm>
                <a:off x="2334961" y="334819"/>
                <a:ext cx="4626300" cy="4626300"/>
                <a:chOff x="2334961" y="334819"/>
                <a:chExt cx="4626300" cy="4626300"/>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1" cy="4154881"/>
            <a:chOff x="2119847" y="-36707"/>
            <a:chExt cx="5217079" cy="5217079"/>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79" cy="5217079"/>
              <a:chOff x="2334961" y="334819"/>
              <a:chExt cx="4626300" cy="4626300"/>
            </a:xfrm>
          </p:grpSpPr>
          <p:grpSp>
            <p:nvGrpSpPr>
              <p:cNvPr id="2056" name="Google Shape;2056;g1f5d965ad35_0_2066"/>
              <p:cNvGrpSpPr/>
              <p:nvPr/>
            </p:nvGrpSpPr>
            <p:grpSpPr>
              <a:xfrm>
                <a:off x="2334961" y="334819"/>
                <a:ext cx="4626300" cy="4626300"/>
                <a:chOff x="2334961" y="334819"/>
                <a:chExt cx="4626300" cy="4626300"/>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0" cy="825181"/>
            <a:chOff x="2257325" y="1871217"/>
            <a:chExt cx="560400" cy="825181"/>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0" cy="825181"/>
            <a:chOff x="6326276" y="1871217"/>
            <a:chExt cx="560400" cy="825181"/>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2</a:t>
                </a:r>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3</a:t>
                </a:r>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4</a:t>
                </a:r>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Public Sans"/>
                    <a:ea typeface="Public Sans"/>
                    <a:cs typeface="Public Sans"/>
                    <a:sym typeface="Public Sans"/>
                  </a:rPr>
                  <a:t>1</a:t>
                </a:r>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Public Sans"/>
                <a:ea typeface="Public Sans"/>
                <a:cs typeface="Public Sans"/>
                <a:sym typeface="Public Sans"/>
              </a:rPr>
              <a:t>Task -5</a:t>
            </a:r>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dk2"/>
                </a:solidFill>
                <a:latin typeface="Public Sans"/>
                <a:ea typeface="Public Sans"/>
                <a:cs typeface="Public Sans"/>
                <a:sym typeface="Public Sans"/>
              </a:rPr>
              <a:t>Task -4</a:t>
            </a:r>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0" cy="910580"/>
          </a:xfrm>
        </p:grpSpPr>
        <p:grpSp>
          <p:nvGrpSpPr>
            <p:cNvPr id="2438" name="Google Shape;2438;g1f5d965ad35_0_2448"/>
            <p:cNvGrpSpPr/>
            <p:nvPr/>
          </p:nvGrpSpPr>
          <p:grpSpPr>
            <a:xfrm>
              <a:off x="1400848" y="1624076"/>
              <a:ext cx="560400" cy="825181"/>
              <a:chOff x="1342860" y="1647676"/>
              <a:chExt cx="560400" cy="825181"/>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0" cy="910580"/>
          </a:xfrm>
        </p:grpSpPr>
        <p:grpSp>
          <p:nvGrpSpPr>
            <p:cNvPr id="2444" name="Google Shape;2444;g1f5d965ad35_0_2448"/>
            <p:cNvGrpSpPr/>
            <p:nvPr/>
          </p:nvGrpSpPr>
          <p:grpSpPr>
            <a:xfrm>
              <a:off x="1400848" y="1624076"/>
              <a:ext cx="560400" cy="825181"/>
              <a:chOff x="1342860" y="1647676"/>
              <a:chExt cx="560400" cy="825181"/>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0" cy="910580"/>
          </a:xfrm>
        </p:grpSpPr>
        <p:grpSp>
          <p:nvGrpSpPr>
            <p:cNvPr id="2450" name="Google Shape;2450;g1f5d965ad35_0_2448"/>
            <p:cNvGrpSpPr/>
            <p:nvPr/>
          </p:nvGrpSpPr>
          <p:grpSpPr>
            <a:xfrm>
              <a:off x="1400848" y="1624076"/>
              <a:ext cx="560400" cy="825181"/>
              <a:chOff x="1342860" y="1647676"/>
              <a:chExt cx="560400" cy="825181"/>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0" cy="910580"/>
          </a:xfrm>
        </p:grpSpPr>
        <p:grpSp>
          <p:nvGrpSpPr>
            <p:cNvPr id="2456" name="Google Shape;2456;g1f5d965ad35_0_2448"/>
            <p:cNvGrpSpPr/>
            <p:nvPr/>
          </p:nvGrpSpPr>
          <p:grpSpPr>
            <a:xfrm>
              <a:off x="1400848" y="1624076"/>
              <a:ext cx="560400" cy="825181"/>
              <a:chOff x="1342860" y="1647676"/>
              <a:chExt cx="560400" cy="825181"/>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0" cy="910580"/>
          </a:xfrm>
        </p:grpSpPr>
        <p:grpSp>
          <p:nvGrpSpPr>
            <p:cNvPr id="2462" name="Google Shape;2462;g1f5d965ad35_0_2448"/>
            <p:cNvGrpSpPr/>
            <p:nvPr/>
          </p:nvGrpSpPr>
          <p:grpSpPr>
            <a:xfrm>
              <a:off x="1400848" y="1624076"/>
              <a:ext cx="560400" cy="825181"/>
              <a:chOff x="1342860" y="1647676"/>
              <a:chExt cx="560400" cy="825181"/>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0" cy="910580"/>
            </a:xfrm>
          </p:grpSpPr>
          <p:grpSp>
            <p:nvGrpSpPr>
              <p:cNvPr id="2478" name="Google Shape;2478;g1f5d965ad35_0_2487"/>
              <p:cNvGrpSpPr/>
              <p:nvPr/>
            </p:nvGrpSpPr>
            <p:grpSpPr>
              <a:xfrm>
                <a:off x="1400848" y="1624076"/>
                <a:ext cx="560400" cy="825181"/>
                <a:chOff x="1342860" y="1647676"/>
                <a:chExt cx="560400" cy="825181"/>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0" cy="910580"/>
            </a:xfrm>
          </p:grpSpPr>
          <p:grpSp>
            <p:nvGrpSpPr>
              <p:cNvPr id="2484" name="Google Shape;2484;g1f5d965ad35_0_2487"/>
              <p:cNvGrpSpPr/>
              <p:nvPr/>
            </p:nvGrpSpPr>
            <p:grpSpPr>
              <a:xfrm>
                <a:off x="1400848" y="1624076"/>
                <a:ext cx="560400" cy="825181"/>
                <a:chOff x="1342860" y="1647676"/>
                <a:chExt cx="560400" cy="825181"/>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0" cy="910580"/>
            </a:xfrm>
          </p:grpSpPr>
          <p:grpSp>
            <p:nvGrpSpPr>
              <p:cNvPr id="2490" name="Google Shape;2490;g1f5d965ad35_0_2487"/>
              <p:cNvGrpSpPr/>
              <p:nvPr/>
            </p:nvGrpSpPr>
            <p:grpSpPr>
              <a:xfrm>
                <a:off x="1400848" y="1624076"/>
                <a:ext cx="560400" cy="825181"/>
                <a:chOff x="1342860" y="1647676"/>
                <a:chExt cx="560400" cy="825181"/>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0" cy="910580"/>
            </a:xfrm>
          </p:grpSpPr>
          <p:grpSp>
            <p:nvGrpSpPr>
              <p:cNvPr id="2496" name="Google Shape;2496;g1f5d965ad35_0_2487"/>
              <p:cNvGrpSpPr/>
              <p:nvPr/>
            </p:nvGrpSpPr>
            <p:grpSpPr>
              <a:xfrm>
                <a:off x="1400848" y="1624076"/>
                <a:ext cx="560400" cy="825181"/>
                <a:chOff x="1342860" y="1647676"/>
                <a:chExt cx="560400" cy="825181"/>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0" cy="910580"/>
            </a:xfrm>
          </p:grpSpPr>
          <p:grpSp>
            <p:nvGrpSpPr>
              <p:cNvPr id="2502" name="Google Shape;2502;g1f5d965ad35_0_2487"/>
              <p:cNvGrpSpPr/>
              <p:nvPr/>
            </p:nvGrpSpPr>
            <p:grpSpPr>
              <a:xfrm>
                <a:off x="1400848" y="1624076"/>
                <a:ext cx="560400" cy="825181"/>
                <a:chOff x="1342860" y="1647676"/>
                <a:chExt cx="560400" cy="825181"/>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1</a:t>
            </a:r>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3</a:t>
            </a:r>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5</a:t>
            </a:r>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7</a:t>
            </a:r>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2</a:t>
            </a:r>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4</a:t>
            </a:r>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6</a:t>
            </a:r>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0" u="none" strike="noStrike" cap="none">
                <a:solidFill>
                  <a:schemeClr val="lt1"/>
                </a:solidFill>
                <a:latin typeface="Public Sans"/>
                <a:ea typeface="Public Sans"/>
                <a:cs typeface="Public Sans"/>
                <a:sym typeface="Public Sans"/>
              </a:rPr>
              <a:t>8</a:t>
            </a:r>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4"/>
              <a:ext cx="818400" cy="60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50000"/>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9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50000"/>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1</a:t>
              </a:r>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3</a:t>
              </a:r>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5</a:t>
              </a:r>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7</a:t>
              </a:r>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8</a:t>
              </a:r>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6</a:t>
              </a:r>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4</a:t>
              </a:r>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1" u="none" strike="noStrike" cap="none">
                  <a:solidFill>
                    <a:srgbClr val="000000"/>
                  </a:solidFill>
                  <a:latin typeface="Public Sans"/>
                  <a:ea typeface="Public Sans"/>
                  <a:cs typeface="Public Sans"/>
                  <a:sym typeface="Public Sans"/>
                </a:rPr>
                <a:t>2</a:t>
              </a:r>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0" cy="910580"/>
            </a:xfrm>
          </p:grpSpPr>
          <p:grpSp>
            <p:nvGrpSpPr>
              <p:cNvPr id="2952" name="Google Shape;2952;g1f5d965ad35_0_2961"/>
              <p:cNvGrpSpPr/>
              <p:nvPr/>
            </p:nvGrpSpPr>
            <p:grpSpPr>
              <a:xfrm>
                <a:off x="1400848" y="1624076"/>
                <a:ext cx="560400" cy="825181"/>
                <a:chOff x="1342860" y="1647676"/>
                <a:chExt cx="560400" cy="825181"/>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0" cy="910580"/>
            </a:xfrm>
          </p:grpSpPr>
          <p:grpSp>
            <p:nvGrpSpPr>
              <p:cNvPr id="2958" name="Google Shape;2958;g1f5d965ad35_0_2961"/>
              <p:cNvGrpSpPr/>
              <p:nvPr/>
            </p:nvGrpSpPr>
            <p:grpSpPr>
              <a:xfrm>
                <a:off x="1400848" y="1624076"/>
                <a:ext cx="560400" cy="825181"/>
                <a:chOff x="1342860" y="1647676"/>
                <a:chExt cx="560400" cy="825181"/>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0" cy="910580"/>
            </a:xfrm>
          </p:grpSpPr>
          <p:grpSp>
            <p:nvGrpSpPr>
              <p:cNvPr id="2964" name="Google Shape;2964;g1f5d965ad35_0_2961"/>
              <p:cNvGrpSpPr/>
              <p:nvPr/>
            </p:nvGrpSpPr>
            <p:grpSpPr>
              <a:xfrm>
                <a:off x="1400848" y="1624076"/>
                <a:ext cx="560400" cy="825181"/>
                <a:chOff x="1342860" y="1647676"/>
                <a:chExt cx="560400" cy="825181"/>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0" cy="910580"/>
            </a:xfrm>
          </p:grpSpPr>
          <p:grpSp>
            <p:nvGrpSpPr>
              <p:cNvPr id="2970" name="Google Shape;2970;g1f5d965ad35_0_2961"/>
              <p:cNvGrpSpPr/>
              <p:nvPr/>
            </p:nvGrpSpPr>
            <p:grpSpPr>
              <a:xfrm>
                <a:off x="1400848" y="1624076"/>
                <a:ext cx="560400" cy="825181"/>
                <a:chOff x="1342860" y="1647676"/>
                <a:chExt cx="560400" cy="825181"/>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0" cy="910580"/>
            </a:xfrm>
          </p:grpSpPr>
          <p:grpSp>
            <p:nvGrpSpPr>
              <p:cNvPr id="2981" name="Google Shape;2981;g1f5d965ad35_0_2961"/>
              <p:cNvGrpSpPr/>
              <p:nvPr/>
            </p:nvGrpSpPr>
            <p:grpSpPr>
              <a:xfrm>
                <a:off x="1400848" y="1624076"/>
                <a:ext cx="560400" cy="825181"/>
                <a:chOff x="1342860" y="1647676"/>
                <a:chExt cx="560400" cy="825181"/>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0" cy="910580"/>
            </a:xfrm>
          </p:grpSpPr>
          <p:grpSp>
            <p:nvGrpSpPr>
              <p:cNvPr id="2987" name="Google Shape;2987;g1f5d965ad35_0_2961"/>
              <p:cNvGrpSpPr/>
              <p:nvPr/>
            </p:nvGrpSpPr>
            <p:grpSpPr>
              <a:xfrm>
                <a:off x="1400848" y="1624076"/>
                <a:ext cx="560400" cy="825181"/>
                <a:chOff x="1342860" y="1647676"/>
                <a:chExt cx="560400" cy="825181"/>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0" cy="910580"/>
            </a:xfrm>
          </p:grpSpPr>
          <p:grpSp>
            <p:nvGrpSpPr>
              <p:cNvPr id="2993" name="Google Shape;2993;g1f5d965ad35_0_2961"/>
              <p:cNvGrpSpPr/>
              <p:nvPr/>
            </p:nvGrpSpPr>
            <p:grpSpPr>
              <a:xfrm>
                <a:off x="1400848" y="1624076"/>
                <a:ext cx="560400" cy="825181"/>
                <a:chOff x="1342860" y="1647676"/>
                <a:chExt cx="560400" cy="825181"/>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0" cy="910580"/>
            </a:xfrm>
          </p:grpSpPr>
          <p:grpSp>
            <p:nvGrpSpPr>
              <p:cNvPr id="2999" name="Google Shape;2999;g1f5d965ad35_0_2961"/>
              <p:cNvGrpSpPr/>
              <p:nvPr/>
            </p:nvGrpSpPr>
            <p:grpSpPr>
              <a:xfrm>
                <a:off x="1400848" y="1624076"/>
                <a:ext cx="560400" cy="825181"/>
                <a:chOff x="1342860" y="1647676"/>
                <a:chExt cx="560400" cy="825181"/>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0" cy="910580"/>
            </a:xfrm>
          </p:grpSpPr>
          <p:grpSp>
            <p:nvGrpSpPr>
              <p:cNvPr id="3005" name="Google Shape;3005;g1f5d965ad35_0_2961"/>
              <p:cNvGrpSpPr/>
              <p:nvPr/>
            </p:nvGrpSpPr>
            <p:grpSpPr>
              <a:xfrm>
                <a:off x="1400848" y="1624076"/>
                <a:ext cx="560400" cy="825181"/>
                <a:chOff x="1342860" y="1647676"/>
                <a:chExt cx="560400" cy="825181"/>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0" cy="910580"/>
            </a:xfrm>
          </p:grpSpPr>
          <p:grpSp>
            <p:nvGrpSpPr>
              <p:cNvPr id="3021" name="Google Shape;3021;g1f5d965ad35_0_3030"/>
              <p:cNvGrpSpPr/>
              <p:nvPr/>
            </p:nvGrpSpPr>
            <p:grpSpPr>
              <a:xfrm>
                <a:off x="1400848" y="1624076"/>
                <a:ext cx="560400" cy="825181"/>
                <a:chOff x="1342860" y="1647676"/>
                <a:chExt cx="560400" cy="825181"/>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0" cy="910580"/>
            </a:xfrm>
          </p:grpSpPr>
          <p:grpSp>
            <p:nvGrpSpPr>
              <p:cNvPr id="3027" name="Google Shape;3027;g1f5d965ad35_0_3030"/>
              <p:cNvGrpSpPr/>
              <p:nvPr/>
            </p:nvGrpSpPr>
            <p:grpSpPr>
              <a:xfrm>
                <a:off x="1400848" y="1624076"/>
                <a:ext cx="560400" cy="825181"/>
                <a:chOff x="1342860" y="1647676"/>
                <a:chExt cx="560400" cy="825181"/>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0" cy="910580"/>
            </a:xfrm>
          </p:grpSpPr>
          <p:grpSp>
            <p:nvGrpSpPr>
              <p:cNvPr id="3033" name="Google Shape;3033;g1f5d965ad35_0_3030"/>
              <p:cNvGrpSpPr/>
              <p:nvPr/>
            </p:nvGrpSpPr>
            <p:grpSpPr>
              <a:xfrm>
                <a:off x="1400848" y="1624076"/>
                <a:ext cx="560400" cy="825181"/>
                <a:chOff x="1342860" y="1647676"/>
                <a:chExt cx="560400" cy="825181"/>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0" cy="910580"/>
            </a:xfrm>
          </p:grpSpPr>
          <p:grpSp>
            <p:nvGrpSpPr>
              <p:cNvPr id="3039" name="Google Shape;3039;g1f5d965ad35_0_3030"/>
              <p:cNvGrpSpPr/>
              <p:nvPr/>
            </p:nvGrpSpPr>
            <p:grpSpPr>
              <a:xfrm>
                <a:off x="1400848" y="1624076"/>
                <a:ext cx="560400" cy="825181"/>
                <a:chOff x="1342860" y="1647676"/>
                <a:chExt cx="560400" cy="825181"/>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0" cy="910580"/>
            </a:xfrm>
          </p:grpSpPr>
          <p:grpSp>
            <p:nvGrpSpPr>
              <p:cNvPr id="3050" name="Google Shape;3050;g1f5d965ad35_0_3030"/>
              <p:cNvGrpSpPr/>
              <p:nvPr/>
            </p:nvGrpSpPr>
            <p:grpSpPr>
              <a:xfrm>
                <a:off x="1400848" y="1624076"/>
                <a:ext cx="560400" cy="825181"/>
                <a:chOff x="1342860" y="1647676"/>
                <a:chExt cx="560400" cy="825181"/>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0" cy="910580"/>
            </a:xfrm>
          </p:grpSpPr>
          <p:grpSp>
            <p:nvGrpSpPr>
              <p:cNvPr id="3056" name="Google Shape;3056;g1f5d965ad35_0_3030"/>
              <p:cNvGrpSpPr/>
              <p:nvPr/>
            </p:nvGrpSpPr>
            <p:grpSpPr>
              <a:xfrm>
                <a:off x="1400848" y="1624076"/>
                <a:ext cx="560400" cy="825181"/>
                <a:chOff x="1342860" y="1647676"/>
                <a:chExt cx="560400" cy="825181"/>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0" cy="910580"/>
            </a:xfrm>
          </p:grpSpPr>
          <p:grpSp>
            <p:nvGrpSpPr>
              <p:cNvPr id="3062" name="Google Shape;3062;g1f5d965ad35_0_3030"/>
              <p:cNvGrpSpPr/>
              <p:nvPr/>
            </p:nvGrpSpPr>
            <p:grpSpPr>
              <a:xfrm>
                <a:off x="1400848" y="1624076"/>
                <a:ext cx="560400" cy="825181"/>
                <a:chOff x="1342860" y="1647676"/>
                <a:chExt cx="560400" cy="825181"/>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0" cy="910580"/>
            </a:xfrm>
          </p:grpSpPr>
          <p:grpSp>
            <p:nvGrpSpPr>
              <p:cNvPr id="3068" name="Google Shape;3068;g1f5d965ad35_0_3030"/>
              <p:cNvGrpSpPr/>
              <p:nvPr/>
            </p:nvGrpSpPr>
            <p:grpSpPr>
              <a:xfrm>
                <a:off x="1400848" y="1624076"/>
                <a:ext cx="560400" cy="825181"/>
                <a:chOff x="1342860" y="1647676"/>
                <a:chExt cx="560400" cy="825181"/>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0" cy="910580"/>
            </a:xfrm>
          </p:grpSpPr>
          <p:grpSp>
            <p:nvGrpSpPr>
              <p:cNvPr id="3074" name="Google Shape;3074;g1f5d965ad35_0_3030"/>
              <p:cNvGrpSpPr/>
              <p:nvPr/>
            </p:nvGrpSpPr>
            <p:grpSpPr>
              <a:xfrm>
                <a:off x="1400848" y="1624076"/>
                <a:ext cx="560400" cy="825181"/>
                <a:chOff x="1342860" y="1647676"/>
                <a:chExt cx="560400" cy="825181"/>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0" cy="910580"/>
            </a:xfrm>
          </p:grpSpPr>
          <p:grpSp>
            <p:nvGrpSpPr>
              <p:cNvPr id="3090" name="Google Shape;3090;g1f5d965ad35_0_3099"/>
              <p:cNvGrpSpPr/>
              <p:nvPr/>
            </p:nvGrpSpPr>
            <p:grpSpPr>
              <a:xfrm>
                <a:off x="1400848" y="1624076"/>
                <a:ext cx="560400" cy="825181"/>
                <a:chOff x="1342860" y="1647676"/>
                <a:chExt cx="560400" cy="825181"/>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0" cy="910580"/>
            </a:xfrm>
          </p:grpSpPr>
          <p:grpSp>
            <p:nvGrpSpPr>
              <p:cNvPr id="3096" name="Google Shape;3096;g1f5d965ad35_0_3099"/>
              <p:cNvGrpSpPr/>
              <p:nvPr/>
            </p:nvGrpSpPr>
            <p:grpSpPr>
              <a:xfrm>
                <a:off x="1400848" y="1624076"/>
                <a:ext cx="560400" cy="825181"/>
                <a:chOff x="1342860" y="1647676"/>
                <a:chExt cx="560400" cy="825181"/>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0" cy="910580"/>
            </a:xfrm>
          </p:grpSpPr>
          <p:grpSp>
            <p:nvGrpSpPr>
              <p:cNvPr id="3102" name="Google Shape;3102;g1f5d965ad35_0_3099"/>
              <p:cNvGrpSpPr/>
              <p:nvPr/>
            </p:nvGrpSpPr>
            <p:grpSpPr>
              <a:xfrm>
                <a:off x="1400848" y="1624076"/>
                <a:ext cx="560400" cy="825181"/>
                <a:chOff x="1342860" y="1647676"/>
                <a:chExt cx="560400" cy="825181"/>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0" cy="910580"/>
            </a:xfrm>
          </p:grpSpPr>
          <p:grpSp>
            <p:nvGrpSpPr>
              <p:cNvPr id="3108" name="Google Shape;3108;g1f5d965ad35_0_3099"/>
              <p:cNvGrpSpPr/>
              <p:nvPr/>
            </p:nvGrpSpPr>
            <p:grpSpPr>
              <a:xfrm>
                <a:off x="1400848" y="1624076"/>
                <a:ext cx="560400" cy="825181"/>
                <a:chOff x="1342860" y="1647676"/>
                <a:chExt cx="560400" cy="825181"/>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0" cy="910580"/>
            </a:xfrm>
          </p:grpSpPr>
          <p:grpSp>
            <p:nvGrpSpPr>
              <p:cNvPr id="3119" name="Google Shape;3119;g1f5d965ad35_0_3099"/>
              <p:cNvGrpSpPr/>
              <p:nvPr/>
            </p:nvGrpSpPr>
            <p:grpSpPr>
              <a:xfrm>
                <a:off x="1400848" y="1624076"/>
                <a:ext cx="560400" cy="825181"/>
                <a:chOff x="1342860" y="1647676"/>
                <a:chExt cx="560400" cy="825181"/>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0" cy="910580"/>
            </a:xfrm>
          </p:grpSpPr>
          <p:grpSp>
            <p:nvGrpSpPr>
              <p:cNvPr id="3125" name="Google Shape;3125;g1f5d965ad35_0_3099"/>
              <p:cNvGrpSpPr/>
              <p:nvPr/>
            </p:nvGrpSpPr>
            <p:grpSpPr>
              <a:xfrm>
                <a:off x="1400848" y="1624076"/>
                <a:ext cx="560400" cy="825181"/>
                <a:chOff x="1342860" y="1647676"/>
                <a:chExt cx="560400" cy="825181"/>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0" cy="910580"/>
            </a:xfrm>
          </p:grpSpPr>
          <p:grpSp>
            <p:nvGrpSpPr>
              <p:cNvPr id="3131" name="Google Shape;3131;g1f5d965ad35_0_3099"/>
              <p:cNvGrpSpPr/>
              <p:nvPr/>
            </p:nvGrpSpPr>
            <p:grpSpPr>
              <a:xfrm>
                <a:off x="1400848" y="1624076"/>
                <a:ext cx="560400" cy="825181"/>
                <a:chOff x="1342860" y="1647676"/>
                <a:chExt cx="560400" cy="825181"/>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0" cy="910580"/>
            </a:xfrm>
          </p:grpSpPr>
          <p:grpSp>
            <p:nvGrpSpPr>
              <p:cNvPr id="3137" name="Google Shape;3137;g1f5d965ad35_0_3099"/>
              <p:cNvGrpSpPr/>
              <p:nvPr/>
            </p:nvGrpSpPr>
            <p:grpSpPr>
              <a:xfrm>
                <a:off x="1400848" y="1624076"/>
                <a:ext cx="560400" cy="825181"/>
                <a:chOff x="1342860" y="1647676"/>
                <a:chExt cx="560400" cy="825181"/>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0" cy="910580"/>
            </a:xfrm>
          </p:grpSpPr>
          <p:grpSp>
            <p:nvGrpSpPr>
              <p:cNvPr id="3143" name="Google Shape;3143;g1f5d965ad35_0_3099"/>
              <p:cNvGrpSpPr/>
              <p:nvPr/>
            </p:nvGrpSpPr>
            <p:grpSpPr>
              <a:xfrm>
                <a:off x="1400848" y="1624076"/>
                <a:ext cx="560400" cy="825181"/>
                <a:chOff x="1342860" y="1647676"/>
                <a:chExt cx="560400" cy="825181"/>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0" cy="910580"/>
            </a:xfrm>
          </p:grpSpPr>
          <p:grpSp>
            <p:nvGrpSpPr>
              <p:cNvPr id="3159" name="Google Shape;3159;g1f5d965ad35_0_3168"/>
              <p:cNvGrpSpPr/>
              <p:nvPr/>
            </p:nvGrpSpPr>
            <p:grpSpPr>
              <a:xfrm>
                <a:off x="1400848" y="1624076"/>
                <a:ext cx="560400" cy="825181"/>
                <a:chOff x="1342860" y="1647676"/>
                <a:chExt cx="560400" cy="825181"/>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0" cy="910580"/>
            </a:xfrm>
          </p:grpSpPr>
          <p:grpSp>
            <p:nvGrpSpPr>
              <p:cNvPr id="3165" name="Google Shape;3165;g1f5d965ad35_0_3168"/>
              <p:cNvGrpSpPr/>
              <p:nvPr/>
            </p:nvGrpSpPr>
            <p:grpSpPr>
              <a:xfrm>
                <a:off x="1400848" y="1624076"/>
                <a:ext cx="560400" cy="825181"/>
                <a:chOff x="1342860" y="1647676"/>
                <a:chExt cx="560400" cy="825181"/>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0" cy="910580"/>
            </a:xfrm>
          </p:grpSpPr>
          <p:grpSp>
            <p:nvGrpSpPr>
              <p:cNvPr id="3171" name="Google Shape;3171;g1f5d965ad35_0_3168"/>
              <p:cNvGrpSpPr/>
              <p:nvPr/>
            </p:nvGrpSpPr>
            <p:grpSpPr>
              <a:xfrm>
                <a:off x="1400848" y="1624076"/>
                <a:ext cx="560400" cy="825181"/>
                <a:chOff x="1342860" y="1647676"/>
                <a:chExt cx="560400" cy="825181"/>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0" cy="910580"/>
            </a:xfrm>
          </p:grpSpPr>
          <p:grpSp>
            <p:nvGrpSpPr>
              <p:cNvPr id="3177" name="Google Shape;3177;g1f5d965ad35_0_3168"/>
              <p:cNvGrpSpPr/>
              <p:nvPr/>
            </p:nvGrpSpPr>
            <p:grpSpPr>
              <a:xfrm>
                <a:off x="1400848" y="1624076"/>
                <a:ext cx="560400" cy="825181"/>
                <a:chOff x="1342860" y="1647676"/>
                <a:chExt cx="560400" cy="825181"/>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0" cy="910580"/>
            </a:xfrm>
          </p:grpSpPr>
          <p:grpSp>
            <p:nvGrpSpPr>
              <p:cNvPr id="3183" name="Google Shape;3183;g1f5d965ad35_0_3168"/>
              <p:cNvGrpSpPr/>
              <p:nvPr/>
            </p:nvGrpSpPr>
            <p:grpSpPr>
              <a:xfrm>
                <a:off x="1400848" y="1624076"/>
                <a:ext cx="560400" cy="825181"/>
                <a:chOff x="1342860" y="1647676"/>
                <a:chExt cx="560400" cy="825181"/>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0" cy="910580"/>
            </a:xfrm>
          </p:grpSpPr>
          <p:grpSp>
            <p:nvGrpSpPr>
              <p:cNvPr id="3195" name="Google Shape;3195;g1f5d965ad35_0_3168"/>
              <p:cNvGrpSpPr/>
              <p:nvPr/>
            </p:nvGrpSpPr>
            <p:grpSpPr>
              <a:xfrm>
                <a:off x="1400848" y="1624076"/>
                <a:ext cx="560400" cy="825181"/>
                <a:chOff x="1342860" y="1647676"/>
                <a:chExt cx="560400" cy="825181"/>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0" cy="910580"/>
            </a:xfrm>
          </p:grpSpPr>
          <p:grpSp>
            <p:nvGrpSpPr>
              <p:cNvPr id="3201" name="Google Shape;3201;g1f5d965ad35_0_3168"/>
              <p:cNvGrpSpPr/>
              <p:nvPr/>
            </p:nvGrpSpPr>
            <p:grpSpPr>
              <a:xfrm>
                <a:off x="1400848" y="1624076"/>
                <a:ext cx="560400" cy="825181"/>
                <a:chOff x="1342860" y="1647676"/>
                <a:chExt cx="560400" cy="825181"/>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0" cy="910580"/>
            </a:xfrm>
          </p:grpSpPr>
          <p:grpSp>
            <p:nvGrpSpPr>
              <p:cNvPr id="3207" name="Google Shape;3207;g1f5d965ad35_0_3168"/>
              <p:cNvGrpSpPr/>
              <p:nvPr/>
            </p:nvGrpSpPr>
            <p:grpSpPr>
              <a:xfrm>
                <a:off x="1400848" y="1624076"/>
                <a:ext cx="560400" cy="825181"/>
                <a:chOff x="1342860" y="1647676"/>
                <a:chExt cx="560400" cy="825181"/>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0" cy="910580"/>
            </a:xfrm>
          </p:grpSpPr>
          <p:grpSp>
            <p:nvGrpSpPr>
              <p:cNvPr id="3213" name="Google Shape;3213;g1f5d965ad35_0_3168"/>
              <p:cNvGrpSpPr/>
              <p:nvPr/>
            </p:nvGrpSpPr>
            <p:grpSpPr>
              <a:xfrm>
                <a:off x="1400848" y="1624076"/>
                <a:ext cx="560400" cy="825181"/>
                <a:chOff x="1342860" y="1647676"/>
                <a:chExt cx="560400" cy="825181"/>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0" cy="910580"/>
            </a:xfrm>
          </p:grpSpPr>
          <p:grpSp>
            <p:nvGrpSpPr>
              <p:cNvPr id="3219" name="Google Shape;3219;g1f5d965ad35_0_3168"/>
              <p:cNvGrpSpPr/>
              <p:nvPr/>
            </p:nvGrpSpPr>
            <p:grpSpPr>
              <a:xfrm>
                <a:off x="1400848" y="1624076"/>
                <a:ext cx="560400" cy="825181"/>
                <a:chOff x="1342860" y="1647676"/>
                <a:chExt cx="560400" cy="825181"/>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9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SzPts val="1400"/>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4" y="1546992"/>
            <a:ext cx="7498224" cy="2134087"/>
            <a:chOff x="822734" y="1506352"/>
            <a:chExt cx="7498224" cy="2134087"/>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4" y="1506352"/>
              <a:ext cx="7394841" cy="2000585"/>
              <a:chOff x="1565910"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4" y="1546992"/>
            <a:ext cx="7498224" cy="2134087"/>
            <a:chOff x="822734" y="1506352"/>
            <a:chExt cx="7498224" cy="2134087"/>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4" y="1506352"/>
              <a:ext cx="7394841" cy="2000585"/>
              <a:chOff x="1565910"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4" y="1546992"/>
            <a:ext cx="7498224" cy="2134087"/>
            <a:chOff x="822734" y="1506352"/>
            <a:chExt cx="7498224" cy="2134087"/>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4" y="1506352"/>
              <a:ext cx="7394841" cy="2000585"/>
              <a:chOff x="1565910"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5400" b="1" i="0" u="none" strike="noStrike" cap="none">
                <a:solidFill>
                  <a:schemeClr val="lt1"/>
                </a:solidFill>
                <a:latin typeface="Public Sans"/>
                <a:ea typeface="Public Sans"/>
                <a:cs typeface="Public Sans"/>
                <a:sym typeface="Public Sans"/>
              </a:rPr>
              <a:t>?</a:t>
            </a:r>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8"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7"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SzPts val="1400"/>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600"/>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4"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9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3"/>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81103"/>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81103"/>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12601"/>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31881"/>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509"/>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1"/>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2.xml"/><Relationship Id="rId117" Type="http://schemas.openxmlformats.org/officeDocument/2006/relationships/slideLayout" Target="../slideLayouts/slideLayout233.xml"/><Relationship Id="rId21" Type="http://schemas.openxmlformats.org/officeDocument/2006/relationships/slideLayout" Target="../slideLayouts/slideLayout137.xml"/><Relationship Id="rId42" Type="http://schemas.openxmlformats.org/officeDocument/2006/relationships/slideLayout" Target="../slideLayouts/slideLayout158.xml"/><Relationship Id="rId47" Type="http://schemas.openxmlformats.org/officeDocument/2006/relationships/slideLayout" Target="../slideLayouts/slideLayout163.xml"/><Relationship Id="rId63" Type="http://schemas.openxmlformats.org/officeDocument/2006/relationships/slideLayout" Target="../slideLayouts/slideLayout179.xml"/><Relationship Id="rId68" Type="http://schemas.openxmlformats.org/officeDocument/2006/relationships/slideLayout" Target="../slideLayouts/slideLayout184.xml"/><Relationship Id="rId84" Type="http://schemas.openxmlformats.org/officeDocument/2006/relationships/slideLayout" Target="../slideLayouts/slideLayout200.xml"/><Relationship Id="rId89" Type="http://schemas.openxmlformats.org/officeDocument/2006/relationships/slideLayout" Target="../slideLayouts/slideLayout205.xml"/><Relationship Id="rId112" Type="http://schemas.openxmlformats.org/officeDocument/2006/relationships/slideLayout" Target="../slideLayouts/slideLayout228.xml"/><Relationship Id="rId16" Type="http://schemas.openxmlformats.org/officeDocument/2006/relationships/slideLayout" Target="../slideLayouts/slideLayout132.xml"/><Relationship Id="rId107" Type="http://schemas.openxmlformats.org/officeDocument/2006/relationships/slideLayout" Target="../slideLayouts/slideLayout223.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slideLayout" Target="../slideLayouts/slideLayout161.xml"/><Relationship Id="rId53" Type="http://schemas.openxmlformats.org/officeDocument/2006/relationships/slideLayout" Target="../slideLayouts/slideLayout169.xml"/><Relationship Id="rId58" Type="http://schemas.openxmlformats.org/officeDocument/2006/relationships/slideLayout" Target="../slideLayouts/slideLayout174.xml"/><Relationship Id="rId66" Type="http://schemas.openxmlformats.org/officeDocument/2006/relationships/slideLayout" Target="../slideLayouts/slideLayout182.xml"/><Relationship Id="rId74" Type="http://schemas.openxmlformats.org/officeDocument/2006/relationships/slideLayout" Target="../slideLayouts/slideLayout190.xml"/><Relationship Id="rId79" Type="http://schemas.openxmlformats.org/officeDocument/2006/relationships/slideLayout" Target="../slideLayouts/slideLayout195.xml"/><Relationship Id="rId87" Type="http://schemas.openxmlformats.org/officeDocument/2006/relationships/slideLayout" Target="../slideLayouts/slideLayout203.xml"/><Relationship Id="rId102" Type="http://schemas.openxmlformats.org/officeDocument/2006/relationships/slideLayout" Target="../slideLayouts/slideLayout218.xml"/><Relationship Id="rId110" Type="http://schemas.openxmlformats.org/officeDocument/2006/relationships/slideLayout" Target="../slideLayouts/slideLayout226.xml"/><Relationship Id="rId115" Type="http://schemas.openxmlformats.org/officeDocument/2006/relationships/slideLayout" Target="../slideLayouts/slideLayout231.xml"/><Relationship Id="rId5" Type="http://schemas.openxmlformats.org/officeDocument/2006/relationships/slideLayout" Target="../slideLayouts/slideLayout121.xml"/><Relationship Id="rId61" Type="http://schemas.openxmlformats.org/officeDocument/2006/relationships/slideLayout" Target="../slideLayouts/slideLayout177.xml"/><Relationship Id="rId82" Type="http://schemas.openxmlformats.org/officeDocument/2006/relationships/slideLayout" Target="../slideLayouts/slideLayout198.xml"/><Relationship Id="rId90" Type="http://schemas.openxmlformats.org/officeDocument/2006/relationships/slideLayout" Target="../slideLayouts/slideLayout206.xml"/><Relationship Id="rId95" Type="http://schemas.openxmlformats.org/officeDocument/2006/relationships/slideLayout" Target="../slideLayouts/slideLayout211.xml"/><Relationship Id="rId19" Type="http://schemas.openxmlformats.org/officeDocument/2006/relationships/slideLayout" Target="../slideLayouts/slideLayout13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slideLayout" Target="../slideLayouts/slideLayout164.xml"/><Relationship Id="rId56" Type="http://schemas.openxmlformats.org/officeDocument/2006/relationships/slideLayout" Target="../slideLayouts/slideLayout172.xml"/><Relationship Id="rId64" Type="http://schemas.openxmlformats.org/officeDocument/2006/relationships/slideLayout" Target="../slideLayouts/slideLayout180.xml"/><Relationship Id="rId69" Type="http://schemas.openxmlformats.org/officeDocument/2006/relationships/slideLayout" Target="../slideLayouts/slideLayout185.xml"/><Relationship Id="rId77" Type="http://schemas.openxmlformats.org/officeDocument/2006/relationships/slideLayout" Target="../slideLayouts/slideLayout193.xml"/><Relationship Id="rId100" Type="http://schemas.openxmlformats.org/officeDocument/2006/relationships/slideLayout" Target="../slideLayouts/slideLayout216.xml"/><Relationship Id="rId105" Type="http://schemas.openxmlformats.org/officeDocument/2006/relationships/slideLayout" Target="../slideLayouts/slideLayout221.xml"/><Relationship Id="rId113" Type="http://schemas.openxmlformats.org/officeDocument/2006/relationships/slideLayout" Target="../slideLayouts/slideLayout229.xml"/><Relationship Id="rId118" Type="http://schemas.openxmlformats.org/officeDocument/2006/relationships/theme" Target="../theme/theme2.xml"/><Relationship Id="rId8" Type="http://schemas.openxmlformats.org/officeDocument/2006/relationships/slideLayout" Target="../slideLayouts/slideLayout124.xml"/><Relationship Id="rId51" Type="http://schemas.openxmlformats.org/officeDocument/2006/relationships/slideLayout" Target="../slideLayouts/slideLayout167.xml"/><Relationship Id="rId72" Type="http://schemas.openxmlformats.org/officeDocument/2006/relationships/slideLayout" Target="../slideLayouts/slideLayout188.xml"/><Relationship Id="rId80" Type="http://schemas.openxmlformats.org/officeDocument/2006/relationships/slideLayout" Target="../slideLayouts/slideLayout196.xml"/><Relationship Id="rId85" Type="http://schemas.openxmlformats.org/officeDocument/2006/relationships/slideLayout" Target="../slideLayouts/slideLayout201.xml"/><Relationship Id="rId93" Type="http://schemas.openxmlformats.org/officeDocument/2006/relationships/slideLayout" Target="../slideLayouts/slideLayout209.xml"/><Relationship Id="rId98" Type="http://schemas.openxmlformats.org/officeDocument/2006/relationships/slideLayout" Target="../slideLayouts/slideLayout21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slideLayout" Target="../slideLayouts/slideLayout162.xml"/><Relationship Id="rId59" Type="http://schemas.openxmlformats.org/officeDocument/2006/relationships/slideLayout" Target="../slideLayouts/slideLayout175.xml"/><Relationship Id="rId67" Type="http://schemas.openxmlformats.org/officeDocument/2006/relationships/slideLayout" Target="../slideLayouts/slideLayout183.xml"/><Relationship Id="rId103" Type="http://schemas.openxmlformats.org/officeDocument/2006/relationships/slideLayout" Target="../slideLayouts/slideLayout219.xml"/><Relationship Id="rId108" Type="http://schemas.openxmlformats.org/officeDocument/2006/relationships/slideLayout" Target="../slideLayouts/slideLayout224.xml"/><Relationship Id="rId116" Type="http://schemas.openxmlformats.org/officeDocument/2006/relationships/slideLayout" Target="../slideLayouts/slideLayout232.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54" Type="http://schemas.openxmlformats.org/officeDocument/2006/relationships/slideLayout" Target="../slideLayouts/slideLayout170.xml"/><Relationship Id="rId62" Type="http://schemas.openxmlformats.org/officeDocument/2006/relationships/slideLayout" Target="../slideLayouts/slideLayout178.xml"/><Relationship Id="rId70" Type="http://schemas.openxmlformats.org/officeDocument/2006/relationships/slideLayout" Target="../slideLayouts/slideLayout186.xml"/><Relationship Id="rId75" Type="http://schemas.openxmlformats.org/officeDocument/2006/relationships/slideLayout" Target="../slideLayouts/slideLayout191.xml"/><Relationship Id="rId83" Type="http://schemas.openxmlformats.org/officeDocument/2006/relationships/slideLayout" Target="../slideLayouts/slideLayout199.xml"/><Relationship Id="rId88" Type="http://schemas.openxmlformats.org/officeDocument/2006/relationships/slideLayout" Target="../slideLayouts/slideLayout204.xml"/><Relationship Id="rId91" Type="http://schemas.openxmlformats.org/officeDocument/2006/relationships/slideLayout" Target="../slideLayouts/slideLayout207.xml"/><Relationship Id="rId96" Type="http://schemas.openxmlformats.org/officeDocument/2006/relationships/slideLayout" Target="../slideLayouts/slideLayout212.xml"/><Relationship Id="rId111" Type="http://schemas.openxmlformats.org/officeDocument/2006/relationships/slideLayout" Target="../slideLayouts/slideLayout227.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slideLayout" Target="../slideLayouts/slideLayout165.xml"/><Relationship Id="rId57" Type="http://schemas.openxmlformats.org/officeDocument/2006/relationships/slideLayout" Target="../slideLayouts/slideLayout173.xml"/><Relationship Id="rId106" Type="http://schemas.openxmlformats.org/officeDocument/2006/relationships/slideLayout" Target="../slideLayouts/slideLayout222.xml"/><Relationship Id="rId114" Type="http://schemas.openxmlformats.org/officeDocument/2006/relationships/slideLayout" Target="../slideLayouts/slideLayout230.xml"/><Relationship Id="rId10" Type="http://schemas.openxmlformats.org/officeDocument/2006/relationships/slideLayout" Target="../slideLayouts/slideLayout126.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52" Type="http://schemas.openxmlformats.org/officeDocument/2006/relationships/slideLayout" Target="../slideLayouts/slideLayout168.xml"/><Relationship Id="rId60" Type="http://schemas.openxmlformats.org/officeDocument/2006/relationships/slideLayout" Target="../slideLayouts/slideLayout176.xml"/><Relationship Id="rId65" Type="http://schemas.openxmlformats.org/officeDocument/2006/relationships/slideLayout" Target="../slideLayouts/slideLayout181.xml"/><Relationship Id="rId73" Type="http://schemas.openxmlformats.org/officeDocument/2006/relationships/slideLayout" Target="../slideLayouts/slideLayout189.xml"/><Relationship Id="rId78" Type="http://schemas.openxmlformats.org/officeDocument/2006/relationships/slideLayout" Target="../slideLayouts/slideLayout194.xml"/><Relationship Id="rId81" Type="http://schemas.openxmlformats.org/officeDocument/2006/relationships/slideLayout" Target="../slideLayouts/slideLayout197.xml"/><Relationship Id="rId86" Type="http://schemas.openxmlformats.org/officeDocument/2006/relationships/slideLayout" Target="../slideLayouts/slideLayout202.xml"/><Relationship Id="rId94" Type="http://schemas.openxmlformats.org/officeDocument/2006/relationships/slideLayout" Target="../slideLayouts/slideLayout210.xml"/><Relationship Id="rId99" Type="http://schemas.openxmlformats.org/officeDocument/2006/relationships/slideLayout" Target="../slideLayouts/slideLayout215.xml"/><Relationship Id="rId101" Type="http://schemas.openxmlformats.org/officeDocument/2006/relationships/slideLayout" Target="../slideLayouts/slideLayout21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39" Type="http://schemas.openxmlformats.org/officeDocument/2006/relationships/slideLayout" Target="../slideLayouts/slideLayout155.xml"/><Relationship Id="rId109" Type="http://schemas.openxmlformats.org/officeDocument/2006/relationships/slideLayout" Target="../slideLayouts/slideLayout225.xml"/><Relationship Id="rId34" Type="http://schemas.openxmlformats.org/officeDocument/2006/relationships/slideLayout" Target="../slideLayouts/slideLayout150.xml"/><Relationship Id="rId50" Type="http://schemas.openxmlformats.org/officeDocument/2006/relationships/slideLayout" Target="../slideLayouts/slideLayout166.xml"/><Relationship Id="rId55" Type="http://schemas.openxmlformats.org/officeDocument/2006/relationships/slideLayout" Target="../slideLayouts/slideLayout171.xml"/><Relationship Id="rId76" Type="http://schemas.openxmlformats.org/officeDocument/2006/relationships/slideLayout" Target="../slideLayouts/slideLayout192.xml"/><Relationship Id="rId97" Type="http://schemas.openxmlformats.org/officeDocument/2006/relationships/slideLayout" Target="../slideLayouts/slideLayout213.xml"/><Relationship Id="rId104" Type="http://schemas.openxmlformats.org/officeDocument/2006/relationships/slideLayout" Target="../slideLayouts/slideLayout220.xml"/><Relationship Id="rId7" Type="http://schemas.openxmlformats.org/officeDocument/2006/relationships/slideLayout" Target="../slideLayouts/slideLayout123.xml"/><Relationship Id="rId71" Type="http://schemas.openxmlformats.org/officeDocument/2006/relationships/slideLayout" Target="../slideLayouts/slideLayout187.xml"/><Relationship Id="rId92" Type="http://schemas.openxmlformats.org/officeDocument/2006/relationships/slideLayout" Target="../slideLayouts/slideLayout208.xml"/><Relationship Id="rId2" Type="http://schemas.openxmlformats.org/officeDocument/2006/relationships/slideLayout" Target="../slideLayouts/slideLayout118.xml"/><Relationship Id="rId2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6" r:id="rId55"/>
    <p:sldLayoutId id="2147483707" r:id="rId56"/>
    <p:sldLayoutId id="2147483708" r:id="rId57"/>
    <p:sldLayoutId id="2147483709" r:id="rId58"/>
    <p:sldLayoutId id="2147483710" r:id="rId59"/>
    <p:sldLayoutId id="2147483711" r:id="rId60"/>
    <p:sldLayoutId id="2147483712" r:id="rId61"/>
    <p:sldLayoutId id="2147483713" r:id="rId62"/>
    <p:sldLayoutId id="2147483714" r:id="rId63"/>
    <p:sldLayoutId id="2147483715" r:id="rId64"/>
    <p:sldLayoutId id="2147483716" r:id="rId65"/>
    <p:sldLayoutId id="2147483717"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 id="2147483743" r:id="rId91"/>
    <p:sldLayoutId id="2147483744" r:id="rId92"/>
    <p:sldLayoutId id="2147483745" r:id="rId93"/>
    <p:sldLayoutId id="2147483746" r:id="rId94"/>
    <p:sldLayoutId id="2147483747" r:id="rId95"/>
    <p:sldLayoutId id="2147483748" r:id="rId96"/>
    <p:sldLayoutId id="2147483749" r:id="rId97"/>
    <p:sldLayoutId id="2147483750" r:id="rId98"/>
    <p:sldLayoutId id="2147483751" r:id="rId99"/>
    <p:sldLayoutId id="2147483752" r:id="rId100"/>
    <p:sldLayoutId id="2147483753" r:id="rId101"/>
    <p:sldLayoutId id="2147483754" r:id="rId102"/>
    <p:sldLayoutId id="2147483755" r:id="rId103"/>
    <p:sldLayoutId id="2147483756" r:id="rId104"/>
    <p:sldLayoutId id="2147483757" r:id="rId105"/>
    <p:sldLayoutId id="2147483758" r:id="rId106"/>
    <p:sldLayoutId id="2147483759" r:id="rId107"/>
    <p:sldLayoutId id="2147483760" r:id="rId108"/>
    <p:sldLayoutId id="2147483761" r:id="rId109"/>
    <p:sldLayoutId id="2147483762" r:id="rId110"/>
    <p:sldLayoutId id="2147483763" r:id="rId111"/>
    <p:sldLayoutId id="2147483764" r:id="rId112"/>
    <p:sldLayoutId id="2147483765" r:id="rId113"/>
    <p:sldLayoutId id="2147483884" r:id="rId114"/>
    <p:sldLayoutId id="2147483885" r:id="rId115"/>
    <p:sldLayoutId id="2147483886"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_rels/slide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817" y="2682738"/>
            <a:ext cx="4286039" cy="720471"/>
          </a:xfrm>
          <a:prstGeom prst="rect">
            <a:avLst/>
          </a:prstGeom>
        </p:spPr>
        <p:txBody>
          <a:bodyPr vert="horz" wrap="square" lIns="0" tIns="12684" rIns="0" bIns="0" rtlCol="0">
            <a:noAutofit/>
          </a:bodyPr>
          <a:lstStyle/>
          <a:p>
            <a:pPr marL="12685">
              <a:spcBef>
                <a:spcPts val="100"/>
              </a:spcBef>
            </a:pPr>
            <a:r>
              <a:rPr lang="en-IN" sz="2397" i="0" spc="65" dirty="0">
                <a:solidFill>
                  <a:srgbClr val="213669"/>
                </a:solidFill>
                <a:latin typeface="Times New Roman" panose="02020603050405020304" charset="0"/>
                <a:cs typeface="Times New Roman" panose="02020603050405020304" charset="0"/>
              </a:rPr>
              <a:t>“BLOG WEBSITE”</a:t>
            </a:r>
          </a:p>
        </p:txBody>
      </p:sp>
      <p:sp>
        <p:nvSpPr>
          <p:cNvPr id="3" name="object 3"/>
          <p:cNvSpPr txBox="1"/>
          <p:nvPr/>
        </p:nvSpPr>
        <p:spPr>
          <a:xfrm>
            <a:off x="345477" y="3382862"/>
            <a:ext cx="1087682" cy="381164"/>
          </a:xfrm>
          <a:prstGeom prst="rect">
            <a:avLst/>
          </a:prstGeom>
        </p:spPr>
        <p:txBody>
          <a:bodyPr vert="horz" wrap="square" lIns="0" tIns="12684" rIns="0" bIns="0" rtlCol="0">
            <a:spAutoFit/>
          </a:bodyPr>
          <a:lstStyle/>
          <a:p>
            <a:pPr marL="12685">
              <a:spcBef>
                <a:spcPts val="100"/>
              </a:spcBef>
            </a:pPr>
            <a:r>
              <a:rPr sz="2397" b="1" spc="-35" dirty="0">
                <a:solidFill>
                  <a:srgbClr val="213669"/>
                </a:solidFill>
                <a:latin typeface="Times New Roman" panose="02020603050405020304" charset="0"/>
                <a:cs typeface="Times New Roman" panose="02020603050405020304" charset="0"/>
              </a:rPr>
              <a:t>T</a:t>
            </a:r>
            <a:r>
              <a:rPr sz="2397" b="1" spc="60" dirty="0">
                <a:solidFill>
                  <a:srgbClr val="213669"/>
                </a:solidFill>
                <a:latin typeface="Times New Roman" panose="02020603050405020304" charset="0"/>
                <a:cs typeface="Times New Roman" panose="02020603050405020304" charset="0"/>
              </a:rPr>
              <a:t>a</a:t>
            </a:r>
            <a:r>
              <a:rPr sz="2397" b="1" spc="204" dirty="0">
                <a:solidFill>
                  <a:srgbClr val="213669"/>
                </a:solidFill>
                <a:latin typeface="Times New Roman" panose="02020603050405020304" charset="0"/>
                <a:cs typeface="Times New Roman" panose="02020603050405020304" charset="0"/>
              </a:rPr>
              <a:t>s</a:t>
            </a:r>
            <a:r>
              <a:rPr sz="2397" b="1" spc="30" dirty="0">
                <a:solidFill>
                  <a:srgbClr val="213669"/>
                </a:solidFill>
                <a:latin typeface="Times New Roman" panose="02020603050405020304" charset="0"/>
                <a:cs typeface="Times New Roman" panose="02020603050405020304" charset="0"/>
              </a:rPr>
              <a:t>k</a:t>
            </a:r>
            <a:r>
              <a:rPr sz="2397" b="1" spc="-190" dirty="0">
                <a:solidFill>
                  <a:srgbClr val="213669"/>
                </a:solidFill>
                <a:latin typeface="Times New Roman" panose="02020603050405020304" charset="0"/>
                <a:cs typeface="Times New Roman" panose="02020603050405020304" charset="0"/>
              </a:rPr>
              <a:t> </a:t>
            </a:r>
            <a:r>
              <a:rPr sz="2397" b="1" spc="25" dirty="0">
                <a:solidFill>
                  <a:srgbClr val="213669"/>
                </a:solidFill>
                <a:latin typeface="Times New Roman" panose="02020603050405020304" charset="0"/>
                <a:cs typeface="Times New Roman" panose="02020603050405020304" charset="0"/>
              </a:rPr>
              <a:t>-</a:t>
            </a:r>
            <a:r>
              <a:rPr sz="2397" b="1" spc="-140" dirty="0">
                <a:solidFill>
                  <a:srgbClr val="213669"/>
                </a:solidFill>
                <a:latin typeface="Times New Roman" panose="02020603050405020304" charset="0"/>
                <a:cs typeface="Times New Roman" panose="02020603050405020304" charset="0"/>
              </a:rPr>
              <a:t> </a:t>
            </a:r>
            <a:r>
              <a:rPr lang="en-US" sz="2397" b="1" spc="-429" dirty="0">
                <a:solidFill>
                  <a:srgbClr val="213669"/>
                </a:solidFill>
                <a:latin typeface="Times New Roman" panose="02020603050405020304" charset="0"/>
                <a:cs typeface="Times New Roman" panose="02020603050405020304" charset="0"/>
              </a:rPr>
              <a:t>4</a:t>
            </a:r>
            <a:endParaRPr sz="2397"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304" y="0"/>
            <a:ext cx="9132725" cy="5138679"/>
          </a:xfrm>
          <a:prstGeom prst="rect">
            <a:avLst/>
          </a:prstGeom>
        </p:spPr>
      </p:pic>
      <p:grpSp>
        <p:nvGrpSpPr>
          <p:cNvPr id="3" name="object 3"/>
          <p:cNvGrpSpPr/>
          <p:nvPr/>
        </p:nvGrpSpPr>
        <p:grpSpPr>
          <a:xfrm>
            <a:off x="5638" y="636246"/>
            <a:ext cx="4728088" cy="4027912"/>
            <a:chOff x="0" y="637031"/>
            <a:chExt cx="4733925" cy="4032885"/>
          </a:xfrm>
        </p:grpSpPr>
        <p:sp>
          <p:nvSpPr>
            <p:cNvPr id="4" name="object 4"/>
            <p:cNvSpPr/>
            <p:nvPr/>
          </p:nvSpPr>
          <p:spPr>
            <a:xfrm>
              <a:off x="0" y="637031"/>
              <a:ext cx="4733925" cy="4032885"/>
            </a:xfrm>
            <a:custGeom>
              <a:avLst/>
              <a:gdLst/>
              <a:ahLst/>
              <a:cxnLst/>
              <a:rect l="l" t="t" r="r" b="b"/>
              <a:pathLst>
                <a:path w="4733925" h="4032885">
                  <a:moveTo>
                    <a:pt x="4733544" y="0"/>
                  </a:moveTo>
                  <a:lnTo>
                    <a:pt x="0" y="0"/>
                  </a:lnTo>
                  <a:lnTo>
                    <a:pt x="0" y="4032504"/>
                  </a:lnTo>
                  <a:lnTo>
                    <a:pt x="4733544" y="4032504"/>
                  </a:lnTo>
                  <a:lnTo>
                    <a:pt x="4733544" y="0"/>
                  </a:lnTo>
                  <a:close/>
                </a:path>
              </a:pathLst>
            </a:custGeom>
            <a:solidFill>
              <a:srgbClr val="213669"/>
            </a:solidFill>
          </p:spPr>
          <p:txBody>
            <a:bodyPr wrap="square" lIns="0" tIns="0" rIns="0" bIns="0" rtlCol="0"/>
            <a:lstStyle/>
            <a:p>
              <a:endParaRPr sz="1398"/>
            </a:p>
          </p:txBody>
        </p:sp>
        <p:sp>
          <p:nvSpPr>
            <p:cNvPr id="5" name="object 5"/>
            <p:cNvSpPr/>
            <p:nvPr/>
          </p:nvSpPr>
          <p:spPr>
            <a:xfrm>
              <a:off x="0" y="819911"/>
              <a:ext cx="143510" cy="323215"/>
            </a:xfrm>
            <a:custGeom>
              <a:avLst/>
              <a:gdLst/>
              <a:ahLst/>
              <a:cxnLst/>
              <a:rect l="l" t="t" r="r" b="b"/>
              <a:pathLst>
                <a:path w="143510" h="323215">
                  <a:moveTo>
                    <a:pt x="143256" y="0"/>
                  </a:moveTo>
                  <a:lnTo>
                    <a:pt x="0" y="0"/>
                  </a:lnTo>
                  <a:lnTo>
                    <a:pt x="0" y="323088"/>
                  </a:lnTo>
                  <a:lnTo>
                    <a:pt x="143256" y="323088"/>
                  </a:lnTo>
                  <a:lnTo>
                    <a:pt x="143256" y="0"/>
                  </a:lnTo>
                  <a:close/>
                </a:path>
              </a:pathLst>
            </a:custGeom>
            <a:solidFill>
              <a:srgbClr val="C78B31"/>
            </a:solidFill>
          </p:spPr>
          <p:txBody>
            <a:bodyPr wrap="square" lIns="0" tIns="0" rIns="0" bIns="0" rtlCol="0"/>
            <a:lstStyle/>
            <a:p>
              <a:endParaRPr sz="1398"/>
            </a:p>
          </p:txBody>
        </p:sp>
      </p:grpSp>
      <p:sp>
        <p:nvSpPr>
          <p:cNvPr id="6" name="object 6"/>
          <p:cNvSpPr txBox="1">
            <a:spLocks noGrp="1"/>
          </p:cNvSpPr>
          <p:nvPr>
            <p:ph type="title"/>
          </p:nvPr>
        </p:nvSpPr>
        <p:spPr>
          <a:xfrm>
            <a:off x="227359" y="814792"/>
            <a:ext cx="2614243" cy="303790"/>
          </a:xfrm>
          <a:prstGeom prst="rect">
            <a:avLst/>
          </a:prstGeom>
        </p:spPr>
        <p:txBody>
          <a:bodyPr vert="horz" wrap="square" lIns="0" tIns="15855" rIns="0" bIns="0" rtlCol="0">
            <a:spAutoFit/>
          </a:bodyPr>
          <a:lstStyle/>
          <a:p>
            <a:pPr marL="12685">
              <a:spcBef>
                <a:spcPts val="125"/>
              </a:spcBef>
            </a:pPr>
            <a:r>
              <a:rPr lang="en-IN" sz="1798" i="0" spc="10" dirty="0">
                <a:solidFill>
                  <a:srgbClr val="C78B31"/>
                </a:solidFill>
                <a:latin typeface="+mj-lt"/>
                <a:cs typeface="Times New Roman" panose="02020603050405020304"/>
              </a:rPr>
              <a:t>BLOG WEBSITE</a:t>
            </a:r>
            <a:endParaRPr sz="1798" dirty="0">
              <a:latin typeface="+mj-lt"/>
              <a:cs typeface="Times New Roman" panose="02020603050405020304"/>
            </a:endParaRPr>
          </a:p>
        </p:txBody>
      </p:sp>
      <p:sp>
        <p:nvSpPr>
          <p:cNvPr id="7" name="object 7"/>
          <p:cNvSpPr txBox="1"/>
          <p:nvPr/>
        </p:nvSpPr>
        <p:spPr>
          <a:xfrm>
            <a:off x="228882" y="1273761"/>
            <a:ext cx="4360242" cy="2212130"/>
          </a:xfrm>
          <a:prstGeom prst="rect">
            <a:avLst/>
          </a:prstGeom>
        </p:spPr>
        <p:txBody>
          <a:bodyPr vert="horz" wrap="square" lIns="0" tIns="11416" rIns="0" bIns="0" rtlCol="0">
            <a:spAutoFit/>
          </a:bodyPr>
          <a:lstStyle/>
          <a:p>
            <a:pPr marL="12685" marR="5074">
              <a:spcBef>
                <a:spcPts val="90"/>
              </a:spcBef>
            </a:pPr>
            <a:r>
              <a:rPr lang="en-US" sz="1300" dirty="0">
                <a:solidFill>
                  <a:schemeClr val="bg1"/>
                </a:solidFill>
                <a:latin typeface="+mj-lt"/>
                <a:cs typeface="Times New Roman" panose="02020603050405020304"/>
              </a:rPr>
              <a:t>A daily blog website serves as a platform for regular updates, insights, and information on various topics, interests, or niche areas. It offers a space for writers to share their thoughts, experiences, news, or expertise on a daily basis. These platforms often engage readers with fresh content, fostering a sense of community and providing valuable, timely information to their audience. Daily blog websites can cover a wide array of subjects, from lifestyle and travel to technology, business, or personal development. They aim to keep readers informed, entertained, and connected on a regular basis.</a:t>
            </a:r>
            <a:endParaRPr sz="1300" dirty="0">
              <a:solidFill>
                <a:schemeClr val="bg1"/>
              </a:solidFill>
              <a:latin typeface="+mj-lt"/>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8"/>
        <p:cNvGrpSpPr/>
        <p:nvPr/>
      </p:nvGrpSpPr>
      <p:grpSpPr>
        <a:xfrm>
          <a:off x="0" y="0"/>
          <a:ext cx="0" cy="0"/>
          <a:chOff x="0" y="0"/>
          <a:chExt cx="0" cy="0"/>
        </a:xfrm>
      </p:grpSpPr>
      <p:sp>
        <p:nvSpPr>
          <p:cNvPr id="3669" name="Google Shape;3669;g1f5d965ad35_0_1833"/>
          <p:cNvSpPr txBox="1">
            <a:spLocks noGrp="1"/>
          </p:cNvSpPr>
          <p:nvPr>
            <p:ph type="body" idx="1"/>
          </p:nvPr>
        </p:nvSpPr>
        <p:spPr>
          <a:xfrm>
            <a:off x="445775" y="615099"/>
            <a:ext cx="6891900" cy="2126100"/>
          </a:xfrm>
          <a:prstGeom prst="rect">
            <a:avLst/>
          </a:prstGeom>
          <a:noFill/>
          <a:ln>
            <a:noFill/>
          </a:ln>
        </p:spPr>
        <p:txBody>
          <a:bodyPr spcFirstLastPara="1" wrap="square" lIns="91425" tIns="45700" rIns="91425" bIns="45700" anchor="t" anchorCtr="0">
            <a:noAutofit/>
          </a:bodyPr>
          <a:lstStyle/>
          <a:p>
            <a:pPr marL="0" lvl="0" indent="0" algn="l" rtl="0">
              <a:lnSpc>
                <a:spcPct val="107916"/>
              </a:lnSpc>
              <a:spcBef>
                <a:spcPts val="0"/>
              </a:spcBef>
              <a:spcAft>
                <a:spcPts val="0"/>
              </a:spcAft>
              <a:buClr>
                <a:schemeClr val="dk1"/>
              </a:buClr>
              <a:buSzPts val="1100"/>
              <a:buFont typeface="Arial"/>
              <a:buNone/>
            </a:pPr>
            <a:r>
              <a:rPr lang="en-US" sz="1200" b="1" dirty="0">
                <a:solidFill>
                  <a:srgbClr val="0B5394"/>
                </a:solidFill>
                <a:latin typeface="+mj-lt"/>
                <a:ea typeface="Montserrat ExtraBold"/>
                <a:cs typeface="Montserrat ExtraBold"/>
                <a:sym typeface="Montserrat ExtraBold"/>
              </a:rPr>
              <a:t>Integrate the APIs to frontend to ensure the dynamic feature of website</a:t>
            </a:r>
            <a:endParaRPr sz="1200" b="1" dirty="0">
              <a:solidFill>
                <a:srgbClr val="0B5394"/>
              </a:solidFill>
              <a:latin typeface="+mj-lt"/>
              <a:ea typeface="Montserrat ExtraBold"/>
              <a:cs typeface="Montserrat ExtraBold"/>
              <a:sym typeface="Montserrat ExtraBold"/>
            </a:endParaRPr>
          </a:p>
          <a:p>
            <a:pPr marL="0" lvl="0" indent="0" algn="l" rtl="0">
              <a:lnSpc>
                <a:spcPct val="107916"/>
              </a:lnSpc>
              <a:spcBef>
                <a:spcPts val="0"/>
              </a:spcBef>
              <a:spcAft>
                <a:spcPts val="0"/>
              </a:spcAft>
              <a:buClr>
                <a:schemeClr val="dk1"/>
              </a:buClr>
              <a:buSzPts val="1100"/>
              <a:buFont typeface="Arial"/>
              <a:buNone/>
            </a:pPr>
            <a:endParaRPr sz="1100" b="1" dirty="0">
              <a:solidFill>
                <a:schemeClr val="dk1"/>
              </a:solidFill>
              <a:latin typeface="+mj-lt"/>
              <a:ea typeface="Calibri"/>
              <a:cs typeface="Calibri"/>
              <a:sym typeface="Calibri"/>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mj-lt"/>
                <a:ea typeface="EB Garamond"/>
                <a:cs typeface="EB Garamond"/>
                <a:sym typeface="EB Garamond"/>
              </a:rPr>
              <a:t>Point base </a:t>
            </a:r>
            <a:r>
              <a:rPr lang="en-US" dirty="0" err="1">
                <a:solidFill>
                  <a:schemeClr val="dk1"/>
                </a:solidFill>
                <a:latin typeface="+mj-lt"/>
                <a:ea typeface="EB Garamond"/>
                <a:cs typeface="EB Garamond"/>
                <a:sym typeface="EB Garamond"/>
              </a:rPr>
              <a:t>api</a:t>
            </a:r>
            <a:r>
              <a:rPr lang="en-US" dirty="0">
                <a:solidFill>
                  <a:schemeClr val="dk1"/>
                </a:solidFill>
                <a:latin typeface="+mj-lt"/>
                <a:ea typeface="EB Garamond"/>
                <a:cs typeface="EB Garamond"/>
                <a:sym typeface="EB Garamond"/>
              </a:rPr>
              <a:t> to the severs base </a:t>
            </a:r>
            <a:r>
              <a:rPr lang="en-US" dirty="0" err="1">
                <a:solidFill>
                  <a:schemeClr val="dk1"/>
                </a:solidFill>
                <a:latin typeface="+mj-lt"/>
                <a:ea typeface="EB Garamond"/>
                <a:cs typeface="EB Garamond"/>
                <a:sym typeface="EB Garamond"/>
              </a:rPr>
              <a:t>url</a:t>
            </a:r>
            <a:r>
              <a:rPr lang="en-US" dirty="0">
                <a:solidFill>
                  <a:schemeClr val="dk1"/>
                </a:solidFill>
                <a:latin typeface="+mj-lt"/>
                <a:ea typeface="EB Garamond"/>
                <a:cs typeface="EB Garamond"/>
                <a:sym typeface="EB Garamond"/>
              </a:rPr>
              <a:t> </a:t>
            </a:r>
            <a:endParaRPr dirty="0">
              <a:solidFill>
                <a:schemeClr val="dk1"/>
              </a:solidFill>
              <a:latin typeface="+mj-lt"/>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mj-lt"/>
                <a:ea typeface="EB Garamond"/>
                <a:cs typeface="EB Garamond"/>
                <a:sym typeface="EB Garamond"/>
              </a:rPr>
              <a:t>Design </a:t>
            </a:r>
            <a:r>
              <a:rPr lang="en-US" dirty="0" err="1">
                <a:solidFill>
                  <a:schemeClr val="dk1"/>
                </a:solidFill>
                <a:latin typeface="+mj-lt"/>
                <a:ea typeface="EB Garamond"/>
                <a:cs typeface="EB Garamond"/>
                <a:sym typeface="EB Garamond"/>
              </a:rPr>
              <a:t>api</a:t>
            </a:r>
            <a:r>
              <a:rPr lang="en-US" dirty="0">
                <a:solidFill>
                  <a:schemeClr val="dk1"/>
                </a:solidFill>
                <a:latin typeface="+mj-lt"/>
                <a:ea typeface="EB Garamond"/>
                <a:cs typeface="EB Garamond"/>
                <a:sym typeface="EB Garamond"/>
              </a:rPr>
              <a:t> calls for each element </a:t>
            </a:r>
            <a:endParaRPr dirty="0">
              <a:solidFill>
                <a:schemeClr val="dk1"/>
              </a:solidFill>
              <a:latin typeface="+mj-lt"/>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mj-lt"/>
                <a:ea typeface="EB Garamond"/>
                <a:cs typeface="EB Garamond"/>
                <a:sym typeface="EB Garamond"/>
              </a:rPr>
              <a:t>Handle errors in the output</a:t>
            </a:r>
            <a:endParaRPr dirty="0">
              <a:solidFill>
                <a:schemeClr val="dk1"/>
              </a:solidFill>
              <a:latin typeface="+mj-lt"/>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mj-lt"/>
                <a:ea typeface="EB Garamond"/>
                <a:cs typeface="EB Garamond"/>
                <a:sym typeface="EB Garamond"/>
              </a:rPr>
              <a:t>Render output of </a:t>
            </a:r>
            <a:r>
              <a:rPr lang="en-US" dirty="0" err="1">
                <a:solidFill>
                  <a:schemeClr val="dk1"/>
                </a:solidFill>
                <a:latin typeface="+mj-lt"/>
                <a:ea typeface="EB Garamond"/>
                <a:cs typeface="EB Garamond"/>
                <a:sym typeface="EB Garamond"/>
              </a:rPr>
              <a:t>apis</a:t>
            </a:r>
            <a:r>
              <a:rPr lang="en-US" dirty="0">
                <a:solidFill>
                  <a:schemeClr val="dk1"/>
                </a:solidFill>
                <a:latin typeface="+mj-lt"/>
                <a:ea typeface="EB Garamond"/>
                <a:cs typeface="EB Garamond"/>
                <a:sym typeface="EB Garamond"/>
              </a:rPr>
              <a:t> to different low level components</a:t>
            </a:r>
            <a:endParaRPr dirty="0">
              <a:solidFill>
                <a:schemeClr val="dk1"/>
              </a:solidFill>
              <a:latin typeface="+mj-lt"/>
              <a:ea typeface="EB Garamond"/>
              <a:cs typeface="EB Garamond"/>
              <a:sym typeface="EB Garamond"/>
            </a:endParaRPr>
          </a:p>
          <a:p>
            <a:pPr marL="457200" lvl="0" indent="-317500" algn="l" rtl="0">
              <a:lnSpc>
                <a:spcPct val="107916"/>
              </a:lnSpc>
              <a:spcBef>
                <a:spcPts val="0"/>
              </a:spcBef>
              <a:spcAft>
                <a:spcPts val="0"/>
              </a:spcAft>
              <a:buClr>
                <a:schemeClr val="dk1"/>
              </a:buClr>
              <a:buSzPts val="1400"/>
              <a:buFont typeface="EB Garamond"/>
              <a:buChar char="●"/>
            </a:pPr>
            <a:r>
              <a:rPr lang="en-US" dirty="0">
                <a:solidFill>
                  <a:schemeClr val="dk1"/>
                </a:solidFill>
                <a:latin typeface="+mj-lt"/>
                <a:ea typeface="EB Garamond"/>
                <a:cs typeface="EB Garamond"/>
                <a:sym typeface="EB Garamond"/>
              </a:rPr>
              <a:t>Secure content of post </a:t>
            </a:r>
            <a:r>
              <a:rPr lang="en-US" dirty="0" err="1">
                <a:solidFill>
                  <a:schemeClr val="dk1"/>
                </a:solidFill>
                <a:latin typeface="+mj-lt"/>
                <a:ea typeface="EB Garamond"/>
                <a:cs typeface="EB Garamond"/>
                <a:sym typeface="EB Garamond"/>
              </a:rPr>
              <a:t>apis</a:t>
            </a:r>
            <a:endParaRPr dirty="0">
              <a:latin typeface="+mj-lt"/>
              <a:ea typeface="EB Garamond"/>
              <a:cs typeface="EB Garamond"/>
              <a:sym typeface="EB Garamond"/>
            </a:endParaRPr>
          </a:p>
        </p:txBody>
      </p:sp>
      <p:sp>
        <p:nvSpPr>
          <p:cNvPr id="3670" name="Google Shape;3670;g1f5d965ad35_0_1833"/>
          <p:cNvSpPr txBox="1"/>
          <p:nvPr/>
        </p:nvSpPr>
        <p:spPr>
          <a:xfrm>
            <a:off x="445773" y="237125"/>
            <a:ext cx="41841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i="0" u="none" strike="noStrike" cap="none" dirty="0">
                <a:solidFill>
                  <a:srgbClr val="0B5394"/>
                </a:solidFill>
                <a:latin typeface="+mj-lt"/>
                <a:ea typeface="EB Garamond ExtraBold"/>
                <a:cs typeface="EB Garamond ExtraBold"/>
                <a:sym typeface="EB Garamond ExtraBold"/>
              </a:rPr>
              <a:t>Task 4 : </a:t>
            </a:r>
            <a:r>
              <a:rPr lang="en-US" sz="1800" dirty="0">
                <a:solidFill>
                  <a:srgbClr val="0B5394"/>
                </a:solidFill>
                <a:latin typeface="+mj-lt"/>
                <a:ea typeface="EB Garamond ExtraBold"/>
                <a:cs typeface="EB Garamond ExtraBold"/>
                <a:sym typeface="EB Garamond ExtraBold"/>
              </a:rPr>
              <a:t>Dynamic Frontend</a:t>
            </a:r>
            <a:endParaRPr sz="1800" dirty="0">
              <a:solidFill>
                <a:srgbClr val="0B5394"/>
              </a:solidFill>
              <a:latin typeface="+mj-lt"/>
              <a:ea typeface="EB Garamond ExtraBold"/>
              <a:cs typeface="EB Garamond ExtraBold"/>
              <a:sym typeface="EB Garamond ExtraBold"/>
            </a:endParaRPr>
          </a:p>
        </p:txBody>
      </p:sp>
      <p:sp>
        <p:nvSpPr>
          <p:cNvPr id="3671" name="Google Shape;3671;g1f5d965ad35_0_1833"/>
          <p:cNvSpPr txBox="1"/>
          <p:nvPr/>
        </p:nvSpPr>
        <p:spPr>
          <a:xfrm>
            <a:off x="489450" y="2703613"/>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i="0" u="none" strike="noStrike" cap="none" dirty="0">
                <a:solidFill>
                  <a:srgbClr val="000000"/>
                </a:solidFill>
                <a:latin typeface="+mj-lt"/>
                <a:ea typeface="EB Garamond"/>
                <a:cs typeface="EB Garamond"/>
                <a:sym typeface="EB Garamond"/>
              </a:rPr>
              <a:t>100% Completion of the above tasks</a:t>
            </a:r>
            <a:endParaRPr dirty="0">
              <a:latin typeface="+mj-lt"/>
              <a:ea typeface="EB Garamond"/>
              <a:cs typeface="EB Garamond"/>
              <a:sym typeface="EB Garamond"/>
            </a:endParaRPr>
          </a:p>
        </p:txBody>
      </p:sp>
      <p:sp>
        <p:nvSpPr>
          <p:cNvPr id="3672" name="Google Shape;3672;g1f5d965ad35_0_1833"/>
          <p:cNvSpPr txBox="1"/>
          <p:nvPr/>
        </p:nvSpPr>
        <p:spPr>
          <a:xfrm>
            <a:off x="489450" y="2385028"/>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dirty="0">
                <a:solidFill>
                  <a:srgbClr val="0B5394"/>
                </a:solidFill>
                <a:latin typeface="+mj-lt"/>
                <a:ea typeface="Montserrat ExtraBold"/>
                <a:cs typeface="Montserrat ExtraBold"/>
                <a:sym typeface="Montserrat ExtraBold"/>
              </a:rPr>
              <a:t>Evaluation Metric:</a:t>
            </a:r>
            <a:endParaRPr sz="1200" b="1" i="0" u="none" strike="noStrike" cap="none" dirty="0">
              <a:solidFill>
                <a:srgbClr val="0B5394"/>
              </a:solidFill>
              <a:latin typeface="+mj-lt"/>
              <a:ea typeface="Montserrat ExtraBold"/>
              <a:cs typeface="Montserrat ExtraBold"/>
              <a:sym typeface="Montserrat ExtraBold"/>
            </a:endParaRPr>
          </a:p>
        </p:txBody>
      </p:sp>
      <p:sp>
        <p:nvSpPr>
          <p:cNvPr id="3673" name="Google Shape;3673;g1f5d965ad35_0_1833"/>
          <p:cNvSpPr txBox="1"/>
          <p:nvPr/>
        </p:nvSpPr>
        <p:spPr>
          <a:xfrm>
            <a:off x="489450" y="3641971"/>
            <a:ext cx="7048500" cy="953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1100"/>
              <a:buFont typeface="EB Garamond"/>
              <a:buChar char="▪"/>
            </a:pPr>
            <a:r>
              <a:rPr lang="en-US" sz="1100" dirty="0">
                <a:latin typeface="+mj-lt"/>
                <a:ea typeface="EB Garamond"/>
                <a:cs typeface="EB Garamond"/>
                <a:sym typeface="EB Garamond"/>
              </a:rPr>
              <a:t>Developing complicated UI using HTML components</a:t>
            </a:r>
            <a:endParaRPr dirty="0">
              <a:latin typeface="+mj-lt"/>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dirty="0">
                <a:latin typeface="+mj-lt"/>
                <a:ea typeface="EB Garamond"/>
                <a:cs typeface="EB Garamond"/>
                <a:sym typeface="EB Garamond"/>
              </a:rPr>
              <a:t>Using props drilling and context to pass variables</a:t>
            </a:r>
            <a:endParaRPr dirty="0">
              <a:latin typeface="+mj-lt"/>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dirty="0">
                <a:latin typeface="+mj-lt"/>
                <a:ea typeface="EB Garamond"/>
                <a:cs typeface="EB Garamond"/>
                <a:sym typeface="EB Garamond"/>
              </a:rPr>
              <a:t>Getting familiar with different type of </a:t>
            </a:r>
            <a:r>
              <a:rPr lang="en-US" sz="1100" dirty="0" err="1">
                <a:latin typeface="+mj-lt"/>
                <a:ea typeface="EB Garamond"/>
                <a:cs typeface="EB Garamond"/>
                <a:sym typeface="EB Garamond"/>
              </a:rPr>
              <a:t>api</a:t>
            </a:r>
            <a:r>
              <a:rPr lang="en-US" sz="1100" dirty="0">
                <a:latin typeface="+mj-lt"/>
                <a:ea typeface="EB Garamond"/>
                <a:cs typeface="EB Garamond"/>
                <a:sym typeface="EB Garamond"/>
              </a:rPr>
              <a:t> calls</a:t>
            </a:r>
            <a:endParaRPr dirty="0">
              <a:latin typeface="+mj-lt"/>
              <a:ea typeface="EB Garamond"/>
              <a:cs typeface="EB Garamond"/>
              <a:sym typeface="EB Garamond"/>
            </a:endParaRPr>
          </a:p>
          <a:p>
            <a:pPr marL="171450" lvl="0" indent="-171450" algn="l" rtl="0">
              <a:spcBef>
                <a:spcPts val="0"/>
              </a:spcBef>
              <a:spcAft>
                <a:spcPts val="0"/>
              </a:spcAft>
              <a:buSzPts val="1100"/>
              <a:buFont typeface="EB Garamond"/>
              <a:buChar char="▪"/>
            </a:pPr>
            <a:r>
              <a:rPr lang="en-US" sz="1100" dirty="0">
                <a:latin typeface="+mj-lt"/>
                <a:ea typeface="EB Garamond"/>
                <a:cs typeface="EB Garamond"/>
                <a:sym typeface="EB Garamond"/>
              </a:rPr>
              <a:t>Handling different input data</a:t>
            </a:r>
            <a:endParaRPr sz="1100" dirty="0">
              <a:latin typeface="+mj-lt"/>
              <a:ea typeface="EB Garamond"/>
              <a:cs typeface="EB Garamond"/>
              <a:sym typeface="EB Garamond"/>
            </a:endParaRPr>
          </a:p>
        </p:txBody>
      </p:sp>
      <p:sp>
        <p:nvSpPr>
          <p:cNvPr id="3674" name="Google Shape;3674;g1f5d965ad35_0_1833"/>
          <p:cNvSpPr txBox="1"/>
          <p:nvPr/>
        </p:nvSpPr>
        <p:spPr>
          <a:xfrm>
            <a:off x="445780" y="32457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C88C32"/>
                </a:solidFill>
                <a:latin typeface="+mj-lt"/>
                <a:ea typeface="EB Garamond"/>
                <a:cs typeface="EB Garamond"/>
                <a:sym typeface="EB Garamond"/>
              </a:rPr>
              <a:t>Learning outcome</a:t>
            </a:r>
            <a:endParaRPr sz="1800" b="1" dirty="0">
              <a:latin typeface="+mj-lt"/>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751102"/>
            <a:ext cx="8048700" cy="409338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AutoNum type="arabicPeriod"/>
            </a:pPr>
            <a:r>
              <a:rPr lang="en-US" sz="1300" b="1" dirty="0">
                <a:solidFill>
                  <a:schemeClr val="dk1"/>
                </a:solidFill>
                <a:latin typeface="+mj-lt"/>
                <a:ea typeface="Calibri"/>
                <a:cs typeface="Times New Roman" panose="02020603050405020304" pitchFamily="18" charset="0"/>
                <a:sym typeface="Calibri"/>
              </a:rPr>
              <a:t>Choose an API: </a:t>
            </a:r>
          </a:p>
          <a:p>
            <a:pPr marR="0" lvl="0" algn="l" rtl="0">
              <a:spcBef>
                <a:spcPts val="0"/>
              </a:spcBef>
              <a:spcAft>
                <a:spcPts val="0"/>
              </a:spcAft>
            </a:pPr>
            <a:r>
              <a:rPr lang="en-US" sz="1300" dirty="0">
                <a:solidFill>
                  <a:srgbClr val="B85308"/>
                </a:solidFill>
                <a:latin typeface="+mj-lt"/>
                <a:ea typeface="Calibri"/>
                <a:cs typeface="Times New Roman" panose="02020603050405020304" pitchFamily="18" charset="0"/>
                <a:sym typeface="Calibri"/>
              </a:rPr>
              <a:t>Select a suitable API that provides access to content management or blogging features. APIs like WordPress REST API, Ghost API, or Medium API offer functionalities to create and manage blog content.</a:t>
            </a:r>
          </a:p>
          <a:p>
            <a:pPr marL="0" marR="0" lvl="0" indent="0" algn="l" rtl="0">
              <a:spcBef>
                <a:spcPts val="0"/>
              </a:spcBef>
              <a:spcAft>
                <a:spcPts val="0"/>
              </a:spcAft>
              <a:buNone/>
            </a:pPr>
            <a:endParaRPr lang="en-US" sz="1300"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2. Register and Obtain API Key: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Sign up or register on the chosen platform to acquire an API key. This key authenticates your requests to the API and grants access to its functionalities.</a:t>
            </a:r>
          </a:p>
          <a:p>
            <a:pPr marL="0" marR="0" lvl="0" indent="0" algn="l" rtl="0">
              <a:spcBef>
                <a:spcPts val="0"/>
              </a:spcBef>
              <a:spcAft>
                <a:spcPts val="0"/>
              </a:spcAft>
              <a:buNone/>
            </a:pPr>
            <a:endParaRPr lang="en-US" sz="1300"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3. Define Blog Structure: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Decide on the structure and layout of your blog website. This includes the design, categories, tags, and other metadata for organizing and presenting your content.</a:t>
            </a:r>
          </a:p>
          <a:p>
            <a:pPr marL="0" marR="0" lvl="0" indent="0" algn="l" rtl="0">
              <a:spcBef>
                <a:spcPts val="0"/>
              </a:spcBef>
              <a:spcAft>
                <a:spcPts val="0"/>
              </a:spcAft>
              <a:buNone/>
            </a:pPr>
            <a:endParaRPr lang="en-US" sz="1300" b="1"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4. Set Up Backend: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Develop the backend infrastructure of your website using a programming language like JavaScript, Python. Use frameworks like Node.js, Django, or Express to handle server-side operations.</a:t>
            </a:r>
          </a:p>
          <a:p>
            <a:pPr marL="0" marR="0" lvl="0" indent="0" algn="l" rtl="0">
              <a:spcBef>
                <a:spcPts val="0"/>
              </a:spcBef>
              <a:spcAft>
                <a:spcPts val="0"/>
              </a:spcAft>
              <a:buNone/>
            </a:pPr>
            <a:endParaRPr lang="en-US" sz="1300" b="1"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5. Authenticate API Requests: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Implement authentication methods, such as API keys, to authorize access to the API endpoints.</a:t>
            </a:r>
          </a:p>
          <a:p>
            <a:pPr marL="0" marR="0" lvl="0" indent="0" algn="l" rtl="0">
              <a:spcBef>
                <a:spcPts val="0"/>
              </a:spcBef>
              <a:spcAft>
                <a:spcPts val="0"/>
              </a:spcAft>
              <a:buNone/>
            </a:pPr>
            <a:endParaRPr lang="en-US" sz="1300" dirty="0">
              <a:solidFill>
                <a:srgbClr val="B85308"/>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endParaRPr lang="en-US" sz="1300" dirty="0">
              <a:solidFill>
                <a:srgbClr val="B85308"/>
              </a:solidFill>
              <a:latin typeface="+mj-lt"/>
              <a:ea typeface="Calibri"/>
              <a:cs typeface="Times New Roman" panose="02020603050405020304" pitchFamily="18" charset="0"/>
              <a:sym typeface="Calibri"/>
            </a:endParaRPr>
          </a:p>
        </p:txBody>
      </p:sp>
    </p:spTree>
    <p:extLst>
      <p:ext uri="{BB962C8B-B14F-4D97-AF65-F5344CB8AC3E}">
        <p14:creationId xmlns:p14="http://schemas.microsoft.com/office/powerpoint/2010/main" val="33099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0"/>
          <p:cNvSpPr txBox="1"/>
          <p:nvPr/>
        </p:nvSpPr>
        <p:spPr>
          <a:xfrm>
            <a:off x="610679" y="285756"/>
            <a:ext cx="23091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a:solidFill>
                  <a:srgbClr val="223669"/>
                </a:solidFill>
                <a:latin typeface="EB Garamond"/>
                <a:ea typeface="EB Garamond"/>
                <a:cs typeface="EB Garamond"/>
                <a:sym typeface="EB Garamond"/>
              </a:rPr>
              <a:t>Step-Wise Description</a:t>
            </a:r>
            <a:endParaRPr sz="1800" b="1">
              <a:solidFill>
                <a:srgbClr val="223669"/>
              </a:solidFill>
              <a:latin typeface="EB Garamond"/>
              <a:ea typeface="EB Garamond"/>
              <a:cs typeface="EB Garamond"/>
              <a:sym typeface="EB Garamond"/>
            </a:endParaRPr>
          </a:p>
        </p:txBody>
      </p:sp>
      <p:sp>
        <p:nvSpPr>
          <p:cNvPr id="92" name="Google Shape;92;p10"/>
          <p:cNvSpPr txBox="1"/>
          <p:nvPr/>
        </p:nvSpPr>
        <p:spPr>
          <a:xfrm>
            <a:off x="547650" y="764356"/>
            <a:ext cx="8048700"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6. Create Endpoints: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Utilize the API documentation to understand and create endpoints for CRUD (Create, Read, Update, Delete) operations. These endpoints allow you to manage blog posts, categories, tags, and user interactions.</a:t>
            </a:r>
          </a:p>
          <a:p>
            <a:pPr marL="0" marR="0" lvl="0" indent="0" algn="l" rtl="0">
              <a:spcBef>
                <a:spcPts val="0"/>
              </a:spcBef>
              <a:spcAft>
                <a:spcPts val="0"/>
              </a:spcAft>
              <a:buNone/>
            </a:pPr>
            <a:endParaRPr lang="en-US" sz="1300" b="1"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7. Fetch and Display Content: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Use API requests from your backend to fetch blog content like posts, images, or metadata. Utilize HTML, CSS, and JavaScript to display this content on your website's frontend.</a:t>
            </a:r>
            <a:endParaRPr lang="en-IN" sz="1300" dirty="0">
              <a:solidFill>
                <a:srgbClr val="B85308"/>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endParaRPr lang="en-US" sz="1300" b="1"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8. Implement User Interactions: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Enable features like shares, and user authentication using the API's functionalities to engage users and create an interactive experience.</a:t>
            </a:r>
          </a:p>
          <a:p>
            <a:pPr marL="0" marR="0" lvl="0" indent="0" algn="l" rtl="0">
              <a:spcBef>
                <a:spcPts val="0"/>
              </a:spcBef>
              <a:spcAft>
                <a:spcPts val="0"/>
              </a:spcAft>
              <a:buNone/>
            </a:pPr>
            <a:endParaRPr lang="en-US" sz="1300"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9. Test and Debug: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Thoroughly test your website, ensuring that API requests, data retrieval, and user interactions work smoothly. Debug any issues that arise during testing.</a:t>
            </a:r>
          </a:p>
          <a:p>
            <a:pPr marL="0" marR="0" lvl="0" indent="0" algn="l" rtl="0">
              <a:spcBef>
                <a:spcPts val="0"/>
              </a:spcBef>
              <a:spcAft>
                <a:spcPts val="0"/>
              </a:spcAft>
              <a:buNone/>
            </a:pPr>
            <a:endParaRPr lang="en-US" sz="1300" dirty="0">
              <a:solidFill>
                <a:schemeClr val="dk1"/>
              </a:solidFill>
              <a:latin typeface="+mj-lt"/>
              <a:ea typeface="Calibri"/>
              <a:cs typeface="Times New Roman" panose="02020603050405020304" pitchFamily="18" charset="0"/>
              <a:sym typeface="Calibri"/>
            </a:endParaRPr>
          </a:p>
          <a:p>
            <a:pPr marL="0" marR="0" lvl="0" indent="0" algn="l" rtl="0">
              <a:spcBef>
                <a:spcPts val="0"/>
              </a:spcBef>
              <a:spcAft>
                <a:spcPts val="0"/>
              </a:spcAft>
              <a:buNone/>
            </a:pPr>
            <a:r>
              <a:rPr lang="en-US" sz="1300" b="1" dirty="0">
                <a:solidFill>
                  <a:schemeClr val="dk1"/>
                </a:solidFill>
                <a:latin typeface="+mj-lt"/>
                <a:ea typeface="Calibri"/>
                <a:cs typeface="Times New Roman" panose="02020603050405020304" pitchFamily="18" charset="0"/>
                <a:sym typeface="Calibri"/>
              </a:rPr>
              <a:t>10. Deploy the Website: </a:t>
            </a:r>
          </a:p>
          <a:p>
            <a:pPr marL="0" marR="0" lvl="0" indent="0" algn="l" rtl="0">
              <a:spcBef>
                <a:spcPts val="0"/>
              </a:spcBef>
              <a:spcAft>
                <a:spcPts val="0"/>
              </a:spcAft>
              <a:buNone/>
            </a:pPr>
            <a:r>
              <a:rPr lang="en-US" sz="1300" dirty="0">
                <a:solidFill>
                  <a:srgbClr val="B85308"/>
                </a:solidFill>
                <a:latin typeface="+mj-lt"/>
                <a:ea typeface="Calibri"/>
                <a:cs typeface="Times New Roman" panose="02020603050405020304" pitchFamily="18" charset="0"/>
                <a:sym typeface="Calibri"/>
              </a:rPr>
              <a:t>Once testing is successful, deploy your website on a hosting platform or server to make it accessible to users.</a:t>
            </a:r>
            <a:endParaRPr lang="en-IN" sz="1300" dirty="0">
              <a:solidFill>
                <a:srgbClr val="B85308"/>
              </a:solidFill>
              <a:latin typeface="+mj-lt"/>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3"/>
          <p:cNvSpPr txBox="1"/>
          <p:nvPr/>
        </p:nvSpPr>
        <p:spPr>
          <a:xfrm>
            <a:off x="678224" y="267300"/>
            <a:ext cx="2483400" cy="277200"/>
          </a:xfrm>
          <a:prstGeom prst="rect">
            <a:avLst/>
          </a:prstGeom>
          <a:noFill/>
          <a:ln>
            <a:noFill/>
          </a:ln>
        </p:spPr>
        <p:txBody>
          <a:bodyPr spcFirstLastPara="1" wrap="square" lIns="0" tIns="0" rIns="0" bIns="0" anchor="t" anchorCtr="0">
            <a:spAutoFit/>
          </a:bodyPr>
          <a:lstStyle/>
          <a:p>
            <a:pPr marL="0" marR="0" lvl="0" indent="0" algn="l" rtl="0">
              <a:lnSpc>
                <a:spcPct val="130277"/>
              </a:lnSpc>
              <a:spcBef>
                <a:spcPts val="0"/>
              </a:spcBef>
              <a:spcAft>
                <a:spcPts val="0"/>
              </a:spcAft>
              <a:buNone/>
            </a:pPr>
            <a:r>
              <a:rPr lang="en-IN" sz="1800" b="1" dirty="0">
                <a:solidFill>
                  <a:srgbClr val="C88C32"/>
                </a:solidFill>
                <a:latin typeface="EB Garamond"/>
                <a:ea typeface="EB Garamond"/>
                <a:cs typeface="EB Garamond"/>
                <a:sym typeface="EB Garamond"/>
              </a:rPr>
              <a:t>Summary of your task</a:t>
            </a:r>
            <a:endParaRPr sz="1800" b="1" dirty="0">
              <a:solidFill>
                <a:srgbClr val="C88C32"/>
              </a:solidFill>
              <a:latin typeface="EB Garamond"/>
              <a:ea typeface="EB Garamond"/>
              <a:cs typeface="EB Garamond"/>
              <a:sym typeface="EB Garamond"/>
            </a:endParaRPr>
          </a:p>
        </p:txBody>
      </p:sp>
      <p:sp>
        <p:nvSpPr>
          <p:cNvPr id="113" name="Google Shape;113;p13"/>
          <p:cNvSpPr txBox="1"/>
          <p:nvPr/>
        </p:nvSpPr>
        <p:spPr>
          <a:xfrm>
            <a:off x="678224" y="701040"/>
            <a:ext cx="7074298" cy="30957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0" i="0" dirty="0">
                <a:solidFill>
                  <a:schemeClr val="bg2">
                    <a:lumMod val="50000"/>
                  </a:schemeClr>
                </a:solidFill>
                <a:effectLst/>
                <a:latin typeface="+mj-lt"/>
                <a:cs typeface="Times New Roman" panose="02020603050405020304" pitchFamily="18" charset="0"/>
              </a:rPr>
              <a:t>Using an API for a daily blog involves selecting a suitable API, obtaining authentication credentials, setting up the website structure, implementing backend functionalities for content management, authenticating API requests, creating endpoints for blog operations, fetching and displaying content on the frontend, enabling user interactions, testing thoroughly, and finally deploying the website for public access. Following API documentation and best practices is crucial throughout the process to ensure smooth integration and functionality.</a:t>
            </a:r>
            <a:endParaRPr sz="1600" dirty="0">
              <a:solidFill>
                <a:schemeClr val="bg2">
                  <a:lumMod val="50000"/>
                </a:schemeClr>
              </a:solidFill>
              <a:latin typeface="+mj-lt"/>
              <a:ea typeface="Calibri"/>
              <a:cs typeface="Times New Roman" panose="02020603050405020304" pitchFamily="18" charset="0"/>
              <a:sym typeface="Calibri"/>
            </a:endParaRPr>
          </a:p>
          <a:p>
            <a:pPr marL="0" marR="0" lvl="0" indent="0" algn="just" rtl="0">
              <a:spcBef>
                <a:spcPts val="0"/>
              </a:spcBef>
              <a:spcAft>
                <a:spcPts val="0"/>
              </a:spcAft>
              <a:buNone/>
            </a:pPr>
            <a:endParaRPr sz="1600" dirty="0">
              <a:solidFill>
                <a:schemeClr val="bg2">
                  <a:lumMod val="50000"/>
                </a:schemeClr>
              </a:solidFill>
              <a:latin typeface="+mj-lt"/>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9"/>
        <p:cNvGrpSpPr/>
        <p:nvPr/>
      </p:nvGrpSpPr>
      <p:grpSpPr>
        <a:xfrm>
          <a:off x="0" y="0"/>
          <a:ext cx="0" cy="0"/>
          <a:chOff x="0" y="0"/>
          <a:chExt cx="0" cy="0"/>
        </a:xfrm>
      </p:grpSpPr>
      <p:sp>
        <p:nvSpPr>
          <p:cNvPr id="3700" name="Google Shape;3700;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3701" name="Google Shape;3701;p212"/>
          <p:cNvSpPr txBox="1">
            <a:spLocks noGrp="1"/>
          </p:cNvSpPr>
          <p:nvPr>
            <p:ph type="body" idx="2"/>
          </p:nvPr>
        </p:nvSpPr>
        <p:spPr>
          <a:xfrm>
            <a:off x="4089330" y="2073627"/>
            <a:ext cx="2722200" cy="600765"/>
          </a:xfrm>
          <a:prstGeom prst="rect">
            <a:avLst/>
          </a:prstGeom>
          <a:noFill/>
          <a:ln>
            <a:noFill/>
          </a:ln>
        </p:spPr>
        <p:txBody>
          <a:bodyPr spcFirstLastPara="1" wrap="square" lIns="91425" tIns="45700" rIns="91425" bIns="45700" anchor="ctr" anchorCtr="0">
            <a:spAutoFit/>
          </a:bodyPr>
          <a:lstStyle/>
          <a:p>
            <a:pPr marL="0" marR="0" lvl="0" indent="0" algn="l" rtl="0">
              <a:lnSpc>
                <a:spcPct val="117500"/>
              </a:lnSpc>
              <a:spcBef>
                <a:spcPts val="0"/>
              </a:spcBef>
              <a:spcAft>
                <a:spcPts val="0"/>
              </a:spcAft>
              <a:buNone/>
            </a:pPr>
            <a:r>
              <a:rPr lang="en-IN" sz="1400" b="1" i="0" dirty="0">
                <a:solidFill>
                  <a:srgbClr val="002060"/>
                </a:solidFill>
                <a:latin typeface="Arial"/>
                <a:ea typeface="Arial"/>
                <a:cs typeface="Arial"/>
                <a:sym typeface="Arial"/>
              </a:rPr>
              <a:t>https://github.com/c</a:t>
            </a:r>
            <a:r>
              <a:rPr lang="en-IN" b="1" i="0" dirty="0">
                <a:solidFill>
                  <a:srgbClr val="002060"/>
                </a:solidFill>
              </a:rPr>
              <a:t>handru0827/Blog_Website.git</a:t>
            </a:r>
            <a:endParaRPr lang="en-IN" sz="1400" b="1" i="0" dirty="0">
              <a:solidFill>
                <a:srgbClr val="00206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5"/>
        <p:cNvGrpSpPr/>
        <p:nvPr/>
      </p:nvGrpSpPr>
      <p:grpSpPr>
        <a:xfrm>
          <a:off x="0" y="0"/>
          <a:ext cx="0" cy="0"/>
          <a:chOff x="0" y="0"/>
          <a:chExt cx="0" cy="0"/>
        </a:xfrm>
      </p:grpSpPr>
      <p:pic>
        <p:nvPicPr>
          <p:cNvPr id="3706" name="Google Shape;3706;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659</Words>
  <Application>Microsoft Office PowerPoint</Application>
  <PresentationFormat>On-screen Show (16:9)</PresentationFormat>
  <Paragraphs>53</Paragraphs>
  <Slides>8</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vt:lpstr>
      <vt:lpstr>Calibri</vt:lpstr>
      <vt:lpstr>Public Sans</vt:lpstr>
      <vt:lpstr>Noto Sans Symbols</vt:lpstr>
      <vt:lpstr>EB Garamond</vt:lpstr>
      <vt:lpstr>Trebuchet MS</vt:lpstr>
      <vt:lpstr>Times New Roman</vt:lpstr>
      <vt:lpstr>Simple Light</vt:lpstr>
      <vt:lpstr>Simple Light</vt:lpstr>
      <vt:lpstr>“BLOG WEBSITE”</vt:lpstr>
      <vt:lpstr>BLOG WEBSITE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Workout Tracker Website</dc:title>
  <dc:creator>Dr Manish Sharma</dc:creator>
  <cp:lastModifiedBy>swetha leelavathi</cp:lastModifiedBy>
  <cp:revision>6</cp:revision>
  <dcterms:created xsi:type="dcterms:W3CDTF">2020-08-13T11:21:46Z</dcterms:created>
  <dcterms:modified xsi:type="dcterms:W3CDTF">2023-11-25T03:37:43Z</dcterms:modified>
</cp:coreProperties>
</file>